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71" r:id="rId2"/>
    <p:sldId id="257" r:id="rId3"/>
    <p:sldId id="259" r:id="rId4"/>
    <p:sldId id="262" r:id="rId5"/>
    <p:sldId id="268" r:id="rId6"/>
    <p:sldId id="264" r:id="rId7"/>
    <p:sldId id="263" r:id="rId8"/>
    <p:sldId id="261" r:id="rId9"/>
    <p:sldId id="265" r:id="rId10"/>
    <p:sldId id="266" r:id="rId11"/>
    <p:sldId id="269" r:id="rId12"/>
  </p:sldIdLst>
  <p:sldSz cx="12192000" cy="6858000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jana Nesic / Region Nordjylland" initials="MN/RN" lastIdx="1" clrIdx="0">
    <p:extLst>
      <p:ext uri="{19B8F6BF-5375-455C-9EA6-DF929625EA0E}">
        <p15:presenceInfo xmlns:p15="http://schemas.microsoft.com/office/powerpoint/2012/main" userId="S-1-5-21-1673736473-632763291-1232828436-19025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EBB94E-7EBF-4776-8AB5-FC8248BED5F4}" type="datetimeFigureOut">
              <a:rPr lang="da-DK" smtClean="0"/>
              <a:t>10-01-2020</a:t>
            </a:fld>
            <a:endParaRPr lang="da-DK"/>
          </a:p>
        </p:txBody>
      </p:sp>
      <p:sp>
        <p:nvSpPr>
          <p:cNvPr id="4" name="Pladsholder til slidebille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a-DK"/>
          </a:p>
        </p:txBody>
      </p:sp>
      <p:sp>
        <p:nvSpPr>
          <p:cNvPr id="5" name="Pladsholder til no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DA5C5F-6231-45D0-9E30-8EB490CF385C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0455755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A5C5F-6231-45D0-9E30-8EB490CF385C}" type="slidenum">
              <a:rPr lang="da-DK" smtClean="0"/>
              <a:t>1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9023372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lide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9AEED-5D91-4B68-BCAC-889807C21495}" type="slidenum">
              <a:rPr lang="da-DK" smtClean="0"/>
              <a:t>10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88385810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lide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C96CF4-6E7A-4769-AA09-3CF62EF20D17}" type="slidenum">
              <a:rPr lang="da-DK" smtClean="0"/>
              <a:t>11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5237081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lide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9191FC-E772-4A61-B11D-A5F644A79AC4}" type="slidenum">
              <a:rPr lang="da-DK" smtClean="0"/>
              <a:t>2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6250687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lide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A2BC16-DF39-44E2-A584-AC0106747057}" type="slidenum">
              <a:rPr lang="da-DK" smtClean="0"/>
              <a:t>3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5079398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lide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ABE95F-F85A-41CD-BB51-E1362DAA0D5F}" type="slidenum">
              <a:rPr lang="da-DK" smtClean="0"/>
              <a:t>4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349477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lide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D58F6A-FDF5-4BF6-BC5D-E855517A71B1}" type="slidenum">
              <a:rPr lang="da-DK" smtClean="0"/>
              <a:t>5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9401756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lide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F4F32C-C33C-484F-9DA1-829B659FE109}" type="slidenum">
              <a:rPr lang="da-DK" smtClean="0"/>
              <a:t>6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7966456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lide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57DC30-C6CB-4079-A169-7F238E5BC70C}" type="slidenum">
              <a:rPr lang="da-DK" smtClean="0"/>
              <a:t>7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879604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lide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08D2F-B087-4057-9FDF-FE11B850A513}" type="slidenum">
              <a:rPr lang="da-DK" smtClean="0"/>
              <a:t>8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2081679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lide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152104-2177-442B-B1DA-5A6294B8D648}" type="slidenum">
              <a:rPr lang="da-DK" smtClean="0"/>
              <a:t>9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1479858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016DF-A70B-42B8-B1CE-0B13A500E888}" type="datetimeFigureOut">
              <a:rPr lang="da-DK" smtClean="0"/>
              <a:t>10-01-2020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FE6B1-3BDA-46E7-84B4-D06BC624F617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6282197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016DF-A70B-42B8-B1CE-0B13A500E888}" type="datetimeFigureOut">
              <a:rPr lang="da-DK" smtClean="0"/>
              <a:t>10-01-2020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FE6B1-3BDA-46E7-84B4-D06BC624F617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7090261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016DF-A70B-42B8-B1CE-0B13A500E888}" type="datetimeFigureOut">
              <a:rPr lang="da-DK" smtClean="0"/>
              <a:t>10-01-2020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FE6B1-3BDA-46E7-84B4-D06BC624F617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5386722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016DF-A70B-42B8-B1CE-0B13A500E888}" type="datetimeFigureOut">
              <a:rPr lang="da-DK" smtClean="0"/>
              <a:t>10-01-2020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FE6B1-3BDA-46E7-84B4-D06BC624F617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227546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016DF-A70B-42B8-B1CE-0B13A500E888}" type="datetimeFigureOut">
              <a:rPr lang="da-DK" smtClean="0"/>
              <a:t>10-01-2020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FE6B1-3BDA-46E7-84B4-D06BC624F617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2760560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016DF-A70B-42B8-B1CE-0B13A500E888}" type="datetimeFigureOut">
              <a:rPr lang="da-DK" smtClean="0"/>
              <a:t>10-01-2020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FE6B1-3BDA-46E7-84B4-D06BC624F617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19944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7" name="Pladsholder til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016DF-A70B-42B8-B1CE-0B13A500E888}" type="datetimeFigureOut">
              <a:rPr lang="da-DK" smtClean="0"/>
              <a:t>10-01-2020</a:t>
            </a:fld>
            <a:endParaRPr lang="da-DK"/>
          </a:p>
        </p:txBody>
      </p:sp>
      <p:sp>
        <p:nvSpPr>
          <p:cNvPr id="8" name="Pladsholder til sidefod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Pladsholder til sli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FE6B1-3BDA-46E7-84B4-D06BC624F617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5925455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016DF-A70B-42B8-B1CE-0B13A500E888}" type="datetimeFigureOut">
              <a:rPr lang="da-DK" smtClean="0"/>
              <a:t>10-01-2020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Pladsholder til sli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FE6B1-3BDA-46E7-84B4-D06BC624F617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404660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016DF-A70B-42B8-B1CE-0B13A500E888}" type="datetimeFigureOut">
              <a:rPr lang="da-DK" smtClean="0"/>
              <a:t>10-01-2020</a:t>
            </a:fld>
            <a:endParaRPr lang="da-DK"/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FE6B1-3BDA-46E7-84B4-D06BC624F617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435757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016DF-A70B-42B8-B1CE-0B13A500E888}" type="datetimeFigureOut">
              <a:rPr lang="da-DK" smtClean="0"/>
              <a:t>10-01-2020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FE6B1-3BDA-46E7-84B4-D06BC624F617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5718636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016DF-A70B-42B8-B1CE-0B13A500E888}" type="datetimeFigureOut">
              <a:rPr lang="da-DK" smtClean="0"/>
              <a:t>10-01-2020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FE6B1-3BDA-46E7-84B4-D06BC624F617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4122278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4016DF-A70B-42B8-B1CE-0B13A500E888}" type="datetimeFigureOut">
              <a:rPr lang="da-DK" smtClean="0"/>
              <a:t>10-01-2020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a-DK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0FE6B1-3BDA-46E7-84B4-D06BC624F617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547450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036320" y="797877"/>
            <a:ext cx="9144000" cy="2241413"/>
          </a:xfrm>
        </p:spPr>
        <p:txBody>
          <a:bodyPr>
            <a:normAutofit/>
          </a:bodyPr>
          <a:lstStyle/>
          <a:p>
            <a:pPr algn="l"/>
            <a:r>
              <a:rPr lang="en-US" sz="1200" dirty="0"/>
              <a:t>Mutation </a:t>
            </a:r>
            <a:r>
              <a:rPr lang="en-US" sz="1200" dirty="0" smtClean="0"/>
              <a:t>diagrams of most </a:t>
            </a:r>
            <a:r>
              <a:rPr lang="en-US" sz="1200" dirty="0" smtClean="0"/>
              <a:t>frequently mutated gens in Immune surveillance in DLBCL. </a:t>
            </a:r>
            <a:r>
              <a:rPr lang="en-US" sz="1200" dirty="0"/>
              <a:t>For each gene all missense and nonsense mutations are visualized within the functional domains of the respective protein using </a:t>
            </a:r>
            <a:r>
              <a:rPr lang="en-US" sz="1200" dirty="0" err="1"/>
              <a:t>MutationMapper</a:t>
            </a:r>
            <a:r>
              <a:rPr lang="en-US" sz="1200" dirty="0"/>
              <a:t> </a:t>
            </a:r>
            <a:r>
              <a:rPr lang="en-US" sz="1200" dirty="0" smtClean="0"/>
              <a:t>v3.1.0-2. With dots are marked mutations that are annotated </a:t>
            </a:r>
            <a:r>
              <a:rPr lang="en-US" sz="1200" dirty="0"/>
              <a:t>in </a:t>
            </a:r>
            <a:r>
              <a:rPr lang="en-US" sz="1200" dirty="0"/>
              <a:t>p</a:t>
            </a:r>
            <a:r>
              <a:rPr lang="en-US" sz="1200" dirty="0" smtClean="0"/>
              <a:t>recision </a:t>
            </a:r>
            <a:r>
              <a:rPr lang="en-US" sz="1200" dirty="0"/>
              <a:t>o</a:t>
            </a:r>
            <a:r>
              <a:rPr lang="en-US" sz="1200" dirty="0" smtClean="0"/>
              <a:t>ncology </a:t>
            </a:r>
            <a:r>
              <a:rPr lang="en-US" sz="1200" dirty="0"/>
              <a:t>k</a:t>
            </a:r>
            <a:r>
              <a:rPr lang="en-US" sz="1200" dirty="0" smtClean="0"/>
              <a:t>nowledge base </a:t>
            </a:r>
            <a:r>
              <a:rPr lang="en-US" sz="1200" dirty="0"/>
              <a:t>(</a:t>
            </a:r>
            <a:r>
              <a:rPr lang="en-US" sz="1200" dirty="0" err="1" smtClean="0"/>
              <a:t>OnkoKB</a:t>
            </a:r>
            <a:r>
              <a:rPr lang="en-US" sz="1200" dirty="0" smtClean="0"/>
              <a:t>), and with a stars mutation annotated in </a:t>
            </a:r>
            <a:r>
              <a:rPr lang="en-US" sz="1200" dirty="0" smtClean="0"/>
              <a:t>catalogue </a:t>
            </a:r>
            <a:r>
              <a:rPr lang="en-US" sz="1200" dirty="0" smtClean="0"/>
              <a:t>of somatic mutations in caner (COSMIC) data base.  Data is pooled from </a:t>
            </a:r>
            <a:r>
              <a:rPr lang="da-DK" sz="1200" dirty="0" err="1"/>
              <a:t>Bohers</a:t>
            </a:r>
            <a:r>
              <a:rPr lang="da-DK" sz="1200" dirty="0"/>
              <a:t> et al.,</a:t>
            </a:r>
            <a:r>
              <a:rPr lang="da-DK" sz="1200" dirty="0" smtClean="0"/>
              <a:t>2015, </a:t>
            </a:r>
            <a:r>
              <a:rPr lang="da-DK" sz="1200" dirty="0" err="1"/>
              <a:t>Chapuy</a:t>
            </a:r>
            <a:r>
              <a:rPr lang="da-DK" sz="1200" dirty="0"/>
              <a:t> et al., </a:t>
            </a:r>
            <a:r>
              <a:rPr lang="da-DK" sz="1200" dirty="0" smtClean="0"/>
              <a:t>2018,  </a:t>
            </a:r>
            <a:r>
              <a:rPr lang="da-DK" sz="1200" dirty="0" err="1" smtClean="0"/>
              <a:t>Challa-Malladi</a:t>
            </a:r>
            <a:r>
              <a:rPr lang="da-DK" sz="1200" dirty="0" smtClean="0"/>
              <a:t> et al.,2011, </a:t>
            </a:r>
            <a:r>
              <a:rPr lang="da-DK" sz="1200" dirty="0" err="1"/>
              <a:t>Dubois</a:t>
            </a:r>
            <a:r>
              <a:rPr lang="da-DK" sz="1200" dirty="0"/>
              <a:t> et al., </a:t>
            </a:r>
            <a:r>
              <a:rPr lang="da-DK" sz="1200" dirty="0" smtClean="0"/>
              <a:t>2016, </a:t>
            </a:r>
            <a:r>
              <a:rPr lang="da-DK" sz="1200" dirty="0" err="1"/>
              <a:t>Greenawalt</a:t>
            </a:r>
            <a:r>
              <a:rPr lang="da-DK" sz="1200" dirty="0"/>
              <a:t>  et al., </a:t>
            </a:r>
            <a:r>
              <a:rPr lang="da-DK" sz="1200" dirty="0" smtClean="0"/>
              <a:t>2017, </a:t>
            </a:r>
            <a:r>
              <a:rPr lang="da-DK" sz="1200" dirty="0" err="1"/>
              <a:t>Intlekofer</a:t>
            </a:r>
            <a:r>
              <a:rPr lang="da-DK" sz="1200" dirty="0"/>
              <a:t> et al.,</a:t>
            </a:r>
            <a:r>
              <a:rPr lang="da-DK" sz="1200" dirty="0" smtClean="0"/>
              <a:t>2018, </a:t>
            </a:r>
            <a:r>
              <a:rPr lang="da-DK" sz="1200" dirty="0" err="1"/>
              <a:t>Juskevicius</a:t>
            </a:r>
            <a:r>
              <a:rPr lang="da-DK" sz="1200" dirty="0"/>
              <a:t> et al., </a:t>
            </a:r>
            <a:r>
              <a:rPr lang="da-DK" sz="1200" dirty="0" smtClean="0"/>
              <a:t>2016, </a:t>
            </a:r>
            <a:r>
              <a:rPr lang="da-DK" sz="1200" dirty="0" err="1"/>
              <a:t>Juskevicius</a:t>
            </a:r>
            <a:r>
              <a:rPr lang="da-DK" sz="1200" dirty="0"/>
              <a:t> et al., </a:t>
            </a:r>
            <a:r>
              <a:rPr lang="da-DK" sz="1200" dirty="0" smtClean="0"/>
              <a:t>2017,</a:t>
            </a:r>
            <a:r>
              <a:rPr lang="en-US" sz="1200" dirty="0" smtClean="0"/>
              <a:t> </a:t>
            </a:r>
            <a:r>
              <a:rPr lang="da-DK" sz="1200" dirty="0"/>
              <a:t>Jiang et al., 2014 </a:t>
            </a:r>
            <a:r>
              <a:rPr lang="da-DK" sz="1200" dirty="0" smtClean="0"/>
              <a:t>,</a:t>
            </a:r>
            <a:r>
              <a:rPr lang="da-DK" sz="1200" dirty="0"/>
              <a:t> </a:t>
            </a:r>
            <a:r>
              <a:rPr lang="da-DK" sz="1200" dirty="0" err="1"/>
              <a:t>Karube</a:t>
            </a:r>
            <a:r>
              <a:rPr lang="da-DK" sz="1200" dirty="0"/>
              <a:t> et al.,</a:t>
            </a:r>
            <a:r>
              <a:rPr lang="da-DK" sz="1200" dirty="0" smtClean="0"/>
              <a:t>2017, </a:t>
            </a:r>
            <a:r>
              <a:rPr lang="da-DK" sz="1200" dirty="0" err="1"/>
              <a:t>Lohr</a:t>
            </a:r>
            <a:r>
              <a:rPr lang="da-DK" sz="1200" dirty="0"/>
              <a:t> et al., </a:t>
            </a:r>
            <a:r>
              <a:rPr lang="da-DK" sz="1200" dirty="0" smtClean="0"/>
              <a:t>2012, </a:t>
            </a:r>
            <a:r>
              <a:rPr lang="da-DK" sz="1200" dirty="0" err="1"/>
              <a:t>Melchardt</a:t>
            </a:r>
            <a:r>
              <a:rPr lang="da-DK" sz="1200" dirty="0"/>
              <a:t> et al., </a:t>
            </a:r>
            <a:r>
              <a:rPr lang="da-DK" sz="1200" dirty="0" smtClean="0"/>
              <a:t>2016, </a:t>
            </a:r>
            <a:r>
              <a:rPr lang="da-DK" sz="1200" dirty="0" err="1"/>
              <a:t>Mareschal</a:t>
            </a:r>
            <a:r>
              <a:rPr lang="da-DK" sz="1200" dirty="0"/>
              <a:t> et al., </a:t>
            </a:r>
            <a:r>
              <a:rPr lang="da-DK" sz="1200" dirty="0" smtClean="0"/>
              <a:t>2016, </a:t>
            </a:r>
            <a:r>
              <a:rPr lang="da-DK" sz="1200" dirty="0"/>
              <a:t>Miranda et al., </a:t>
            </a:r>
            <a:r>
              <a:rPr lang="da-DK" sz="1200" dirty="0" smtClean="0"/>
              <a:t>2014, </a:t>
            </a:r>
            <a:r>
              <a:rPr lang="da-DK" sz="1200" dirty="0" err="1"/>
              <a:t>Morin</a:t>
            </a:r>
            <a:r>
              <a:rPr lang="da-DK" sz="1200" dirty="0"/>
              <a:t> et al., </a:t>
            </a:r>
            <a:r>
              <a:rPr lang="da-DK" sz="1200" dirty="0" smtClean="0"/>
              <a:t>2011, </a:t>
            </a:r>
            <a:r>
              <a:rPr lang="da-DK" sz="1200" dirty="0" err="1"/>
              <a:t>Morin</a:t>
            </a:r>
            <a:r>
              <a:rPr lang="da-DK" sz="1200" dirty="0"/>
              <a:t> et al., 2013, </a:t>
            </a:r>
            <a:r>
              <a:rPr lang="da-DK" sz="1200" dirty="0" err="1"/>
              <a:t>Morin</a:t>
            </a:r>
            <a:r>
              <a:rPr lang="da-DK" sz="1200" dirty="0"/>
              <a:t> et al., 2016, Park et al., 2016, </a:t>
            </a:r>
            <a:r>
              <a:rPr lang="da-DK" sz="1200" dirty="0" err="1"/>
              <a:t>Pasqualucci</a:t>
            </a:r>
            <a:r>
              <a:rPr lang="da-DK" sz="1200" dirty="0"/>
              <a:t> et al., 2011, </a:t>
            </a:r>
            <a:r>
              <a:rPr lang="da-DK" sz="1200" dirty="0" err="1"/>
              <a:t>Reddy</a:t>
            </a:r>
            <a:r>
              <a:rPr lang="da-DK" sz="1200" dirty="0"/>
              <a:t> et al., 2017, Rossi et al., 2017, Schmitz et al., 2018, Zhang et al., </a:t>
            </a:r>
            <a:r>
              <a:rPr lang="da-DK" sz="1200" dirty="0" smtClean="0"/>
              <a:t>2012, and Cao </a:t>
            </a:r>
            <a:r>
              <a:rPr lang="da-DK" sz="1200" dirty="0"/>
              <a:t>et al., </a:t>
            </a:r>
            <a:r>
              <a:rPr lang="da-DK" sz="1200" dirty="0" smtClean="0"/>
              <a:t>2016.</a:t>
            </a:r>
            <a:r>
              <a:rPr lang="da-DK" sz="1100" dirty="0"/>
              <a:t/>
            </a:r>
            <a:br>
              <a:rPr lang="da-DK" sz="1100" dirty="0"/>
            </a:br>
            <a:r>
              <a:rPr lang="en-US" sz="1200" dirty="0" smtClean="0"/>
              <a:t> </a:t>
            </a:r>
            <a:endParaRPr lang="en-US" sz="1200" dirty="0"/>
          </a:p>
          <a:p>
            <a:pPr algn="l"/>
            <a:r>
              <a:rPr lang="en-US" sz="1200" dirty="0" smtClean="0"/>
              <a:t>Detailed table with mutations and genes included Table 1</a:t>
            </a:r>
            <a:endParaRPr lang="da-DK" sz="1200" dirty="0"/>
          </a:p>
        </p:txBody>
      </p:sp>
    </p:spTree>
    <p:extLst>
      <p:ext uri="{BB962C8B-B14F-4D97-AF65-F5344CB8AC3E}">
        <p14:creationId xmlns:p14="http://schemas.microsoft.com/office/powerpoint/2010/main" val="39963047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lede 2"/>
          <p:cNvPicPr>
            <a:picLocks noChangeAspect="1"/>
          </p:cNvPicPr>
          <p:nvPr/>
        </p:nvPicPr>
        <p:blipFill rotWithShape="1">
          <a:blip r:embed="rId3"/>
          <a:srcRect l="23572" t="29207" r="11143" b="35365"/>
          <a:stretch/>
        </p:blipFill>
        <p:spPr>
          <a:xfrm>
            <a:off x="740228" y="1263952"/>
            <a:ext cx="10409180" cy="3177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0511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lede 3"/>
          <p:cNvPicPr>
            <a:picLocks noChangeAspect="1"/>
          </p:cNvPicPr>
          <p:nvPr/>
        </p:nvPicPr>
        <p:blipFill rotWithShape="1">
          <a:blip r:embed="rId3"/>
          <a:srcRect l="23642" t="31366" r="15358" b="36127"/>
          <a:stretch/>
        </p:blipFill>
        <p:spPr>
          <a:xfrm>
            <a:off x="714102" y="1314993"/>
            <a:ext cx="10719913" cy="3213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70264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lede 2"/>
          <p:cNvPicPr>
            <a:picLocks noChangeAspect="1"/>
          </p:cNvPicPr>
          <p:nvPr/>
        </p:nvPicPr>
        <p:blipFill rotWithShape="1">
          <a:blip r:embed="rId3"/>
          <a:srcRect l="24357" t="29841" r="10428" b="35238"/>
          <a:stretch/>
        </p:blipFill>
        <p:spPr>
          <a:xfrm>
            <a:off x="1192546" y="1521361"/>
            <a:ext cx="9859149" cy="2969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02778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lede 2"/>
          <p:cNvPicPr>
            <a:picLocks noChangeAspect="1"/>
          </p:cNvPicPr>
          <p:nvPr/>
        </p:nvPicPr>
        <p:blipFill rotWithShape="1">
          <a:blip r:embed="rId3"/>
          <a:srcRect l="25213" t="28191" r="8143" b="35873"/>
          <a:stretch/>
        </p:blipFill>
        <p:spPr>
          <a:xfrm>
            <a:off x="1454067" y="1562001"/>
            <a:ext cx="9732886" cy="2952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47014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lede 5"/>
          <p:cNvPicPr>
            <a:picLocks noChangeAspect="1"/>
          </p:cNvPicPr>
          <p:nvPr/>
        </p:nvPicPr>
        <p:blipFill rotWithShape="1">
          <a:blip r:embed="rId3"/>
          <a:srcRect l="26786" t="26031" r="11572" b="42350"/>
          <a:stretch/>
        </p:blipFill>
        <p:spPr>
          <a:xfrm>
            <a:off x="1301008" y="1822201"/>
            <a:ext cx="9692640" cy="2796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79584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lede 3"/>
          <p:cNvPicPr>
            <a:picLocks noChangeAspect="1"/>
          </p:cNvPicPr>
          <p:nvPr/>
        </p:nvPicPr>
        <p:blipFill rotWithShape="1">
          <a:blip r:embed="rId3"/>
          <a:srcRect l="24857" t="28571" r="11929" b="39428"/>
          <a:stretch/>
        </p:blipFill>
        <p:spPr>
          <a:xfrm>
            <a:off x="818604" y="1306020"/>
            <a:ext cx="11010124" cy="3135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87226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lede 3"/>
          <p:cNvPicPr>
            <a:picLocks noChangeAspect="1"/>
          </p:cNvPicPr>
          <p:nvPr/>
        </p:nvPicPr>
        <p:blipFill rotWithShape="1">
          <a:blip r:embed="rId3"/>
          <a:srcRect l="25572" t="26667" r="11428" b="43238"/>
          <a:stretch/>
        </p:blipFill>
        <p:spPr>
          <a:xfrm>
            <a:off x="896983" y="1584960"/>
            <a:ext cx="10759829" cy="2891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33747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lede 3"/>
          <p:cNvPicPr>
            <a:picLocks noChangeAspect="1"/>
          </p:cNvPicPr>
          <p:nvPr/>
        </p:nvPicPr>
        <p:blipFill rotWithShape="1">
          <a:blip r:embed="rId3"/>
          <a:srcRect l="22357" t="25270" r="10713" b="37143"/>
          <a:stretch/>
        </p:blipFill>
        <p:spPr>
          <a:xfrm>
            <a:off x="600891" y="1061750"/>
            <a:ext cx="10284824" cy="3248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41281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lede 2"/>
          <p:cNvPicPr>
            <a:picLocks noChangeAspect="1"/>
          </p:cNvPicPr>
          <p:nvPr/>
        </p:nvPicPr>
        <p:blipFill rotWithShape="1">
          <a:blip r:embed="rId3"/>
          <a:srcRect l="25000" t="33652" r="9787" b="33840"/>
          <a:stretch/>
        </p:blipFill>
        <p:spPr>
          <a:xfrm>
            <a:off x="1105989" y="1645919"/>
            <a:ext cx="10621939" cy="2978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77295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lede 3"/>
          <p:cNvPicPr>
            <a:picLocks noChangeAspect="1"/>
          </p:cNvPicPr>
          <p:nvPr/>
        </p:nvPicPr>
        <p:blipFill rotWithShape="1">
          <a:blip r:embed="rId3"/>
          <a:srcRect l="23857" t="27048" r="10358" b="34984"/>
          <a:stretch/>
        </p:blipFill>
        <p:spPr>
          <a:xfrm>
            <a:off x="844731" y="1158241"/>
            <a:ext cx="10783538" cy="3500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4723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Kont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ont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ema">
  <a:themeElements>
    <a:clrScheme name="Kont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ont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230</Words>
  <Application>Microsoft Office PowerPoint</Application>
  <PresentationFormat>Widescreen</PresentationFormat>
  <Paragraphs>13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Office-tema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Region Nordjylland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PowerPoint-præsentation</dc:title>
  <dc:creator>Marijana Nesic / Region Nordjylland</dc:creator>
  <cp:lastModifiedBy>Marijana Nesic</cp:lastModifiedBy>
  <cp:revision>18</cp:revision>
  <dcterms:created xsi:type="dcterms:W3CDTF">2019-09-19T23:14:51Z</dcterms:created>
  <dcterms:modified xsi:type="dcterms:W3CDTF">2020-01-10T10:44:06Z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umentInfoFinished">
    <vt:lpwstr>True</vt:lpwstr>
  </property>
</Properties>
</file>