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268"/>
    <p:restoredTop sz="94663"/>
  </p:normalViewPr>
  <p:slideViewPr>
    <p:cSldViewPr snapToGrid="0" snapToObjects="1">
      <p:cViewPr varScale="1">
        <p:scale>
          <a:sx n="101" d="100"/>
          <a:sy n="101" d="100"/>
        </p:scale>
        <p:origin x="216" y="5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1F8A7E-17B7-A248-94B6-73FE45C511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3B102CA-8079-694B-BA6C-BBD1B82D14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7E21A9-9BD2-404D-9B86-5675988433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E7A5C-2B3F-984A-A4DE-87978305EF76}" type="datetimeFigureOut">
              <a:rPr lang="en-US" smtClean="0"/>
              <a:t>7/13/20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3684DC-4E10-0F40-A03F-161337CE06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D585AA-65C9-F947-A735-94F394CAB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5E283-0CD9-4D4D-AF4F-C5BDCA774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3771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1248C1-C879-2D42-BFD6-50B71420BF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FBAD6E-93C6-2E49-A5C5-6E34FA99C1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9B2C0B-25A5-8949-8D84-A8F6FFE812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E7A5C-2B3F-984A-A4DE-87978305EF76}" type="datetimeFigureOut">
              <a:rPr lang="en-US" smtClean="0"/>
              <a:t>7/13/20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CD1AC5-751C-CE4C-8E1E-AE653A11BE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99AA5E-9ED9-934A-B7C0-B581671B0E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5E283-0CD9-4D4D-AF4F-C5BDCA774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51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DF0A187-8B12-374D-8731-EA5F360F0C8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F960D9D-1D56-B044-91D2-7C58B5FB2A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15B800-7686-B64F-9A1D-EB864B5E8C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E7A5C-2B3F-984A-A4DE-87978305EF76}" type="datetimeFigureOut">
              <a:rPr lang="en-US" smtClean="0"/>
              <a:t>7/13/20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20FCFE-766D-1E47-B982-76E3F4DD9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D0CEAB-DF9C-314E-BDFA-1BA915BC2B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5E283-0CD9-4D4D-AF4F-C5BDCA774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741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8D46B1-9213-094B-8148-F32F3275CE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4566C9-A5A8-7240-9B6A-250A6EFFBD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E22065-3490-8740-9F55-E9C803ECDB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E7A5C-2B3F-984A-A4DE-87978305EF76}" type="datetimeFigureOut">
              <a:rPr lang="en-US" smtClean="0"/>
              <a:t>7/13/20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5BC007-3924-4945-9336-B66F80901C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7675A6-6580-574D-AAFB-58DE2F7A7E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5E283-0CD9-4D4D-AF4F-C5BDCA774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627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40AB4B-E8BA-0042-A822-1393B6F8F7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35D465-5897-9348-BB3A-9A7ADD6CEB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C727CF-AE88-4C4A-9F8A-6FF0F6CCAD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E7A5C-2B3F-984A-A4DE-87978305EF76}" type="datetimeFigureOut">
              <a:rPr lang="en-US" smtClean="0"/>
              <a:t>7/13/20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CE4DAD-71BC-7D41-BEA3-F5F50E2F6A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A70AAC-AE3E-4349-A381-372D44AB48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5E283-0CD9-4D4D-AF4F-C5BDCA774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933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F0CEDF-BDF8-EE4C-9037-8347690820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A971ED-EF5E-8049-8CD2-FDE20A4DCB5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6A47C1A-60A9-334B-B187-AFA565FDE9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F6EB46-0EA4-8A4C-96C2-84A1DEDAD4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E7A5C-2B3F-984A-A4DE-87978305EF76}" type="datetimeFigureOut">
              <a:rPr lang="en-US" smtClean="0"/>
              <a:t>7/13/20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8A12ED-1C53-B14F-8346-43A4C89D4A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BFCCFE-CAA0-FF4C-A444-9DC58EBE86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5E283-0CD9-4D4D-AF4F-C5BDCA774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7523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0AEAB0-9F84-C241-9BA1-A5BA61F4CA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BFD432-102E-A147-95EF-4E1BA43F97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8A8ECA-F00B-2642-B74E-341E636F66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D6E5F34-F51A-C245-B3C0-D6039199A7B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E3519F9-A72F-B241-A048-7251F3DFC8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2E84720-7436-B645-9507-9857A0A272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E7A5C-2B3F-984A-A4DE-87978305EF76}" type="datetimeFigureOut">
              <a:rPr lang="en-US" smtClean="0"/>
              <a:t>7/13/20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EC7ECA6-A2BB-DE4E-9C9F-A7CA06E5C2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812FA9-E530-684D-BB83-2AEAEDF29B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5E283-0CD9-4D4D-AF4F-C5BDCA774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0186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2DC6D4-2D92-AD4D-BE4D-FA97B5FA30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59B8F9-FF2A-FB4E-9BD7-A1C9B83281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E7A5C-2B3F-984A-A4DE-87978305EF76}" type="datetimeFigureOut">
              <a:rPr lang="en-US" smtClean="0"/>
              <a:t>7/13/20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D82CED-0CAC-E646-8417-4A1CE2CA38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3691EF-ECFE-AC41-A56A-73076C5ED9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5E283-0CD9-4D4D-AF4F-C5BDCA774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987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E5D9130-392D-1B41-8796-3BC81A02CE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E7A5C-2B3F-984A-A4DE-87978305EF76}" type="datetimeFigureOut">
              <a:rPr lang="en-US" smtClean="0"/>
              <a:t>7/13/20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294EAD2-188C-984E-932F-DEBBB8562C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D66C6E-EA19-8246-B613-DEA718B675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5E283-0CD9-4D4D-AF4F-C5BDCA774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97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63B981-0290-7343-AEE3-14134A6F64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063F07-1AEE-EC4D-99FA-AE41291236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9CF4817-266E-0C40-8474-3A42D5B04F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192F77-2886-974E-AB05-6840C9774F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E7A5C-2B3F-984A-A4DE-87978305EF76}" type="datetimeFigureOut">
              <a:rPr lang="en-US" smtClean="0"/>
              <a:t>7/13/20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A4B97F-71F6-8745-87CA-2DF2C2E342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FB7F24-027B-3D4F-934A-B6AA5F26F9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5E283-0CD9-4D4D-AF4F-C5BDCA774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1621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123FE5-5A79-7146-82A9-2A8BE28553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70EC281-B57E-B447-9D24-9E2CDCF669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4F7027-C671-7B48-8BB9-E6D858661C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331404-26F9-0F47-A01B-1E6ACC46C2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E7A5C-2B3F-984A-A4DE-87978305EF76}" type="datetimeFigureOut">
              <a:rPr lang="en-US" smtClean="0"/>
              <a:t>7/13/20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3FC6F8-88EA-1B43-AF6B-CB334B2DAD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4ABA35F-12E3-8C4A-9EF0-2455936AD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5E283-0CD9-4D4D-AF4F-C5BDCA774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928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45644FC-0C1D-9849-AC39-87699FE2F3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177F94-2360-164E-88B6-3728A750D4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6DFB2E-CF8C-C444-9CEB-B15112208BF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EE7A5C-2B3F-984A-A4DE-87978305EF76}" type="datetimeFigureOut">
              <a:rPr lang="en-US" smtClean="0"/>
              <a:t>7/13/20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C9FD9F-2FAD-FF4E-B606-3DD1FF1A10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EB796B-F2BF-D841-84D8-3FE3635078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25E283-0CD9-4D4D-AF4F-C5BDCA774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00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667C4ED-1A76-8F4F-A89E-10E69EF7D0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9680" y="296545"/>
            <a:ext cx="10515600" cy="1325563"/>
          </a:xfrm>
        </p:spPr>
        <p:txBody>
          <a:bodyPr>
            <a:noAutofit/>
          </a:bodyPr>
          <a:lstStyle/>
          <a:p>
            <a:r>
              <a:rPr lang="en-US" sz="2400" b="1" dirty="0"/>
              <a:t>Supplemental Figure 1: Correlation between HONCode Score, DISCERN Score and the Asthma Content Score.</a:t>
            </a:r>
            <a:br>
              <a:rPr lang="en-US" sz="2400" dirty="0"/>
            </a:br>
            <a:r>
              <a:rPr lang="en-US" sz="2400" dirty="0"/>
              <a:t> </a:t>
            </a:r>
            <a:br>
              <a:rPr lang="en-US" sz="2400" dirty="0"/>
            </a:br>
            <a:endParaRPr lang="en-US" sz="2400" dirty="0"/>
          </a:p>
        </p:txBody>
      </p:sp>
      <p:pic>
        <p:nvPicPr>
          <p:cNvPr id="8" name="Content Placeholder 7" descr="A screenshot of a cell phone&#10;&#10;Description automatically generated">
            <a:extLst>
              <a:ext uri="{FF2B5EF4-FFF2-40B4-BE49-F238E27FC236}">
                <a16:creationId xmlns:a16="http://schemas.microsoft.com/office/drawing/2014/main" id="{F0EFD478-5938-5742-90DE-7224C4AED3C8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8000" y="1119346"/>
            <a:ext cx="6096000" cy="5372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24095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20</Words>
  <Application>Microsoft Macintosh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Supplemental Figure 1: Correlation between HONCode Score, DISCERN Score and the Asthma Content Score.  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 1: Time trends of the number of retweets for the top 100 tweets containing #asthma in 2018. </dc:title>
  <dc:creator>Viren Kaul</dc:creator>
  <cp:lastModifiedBy>Viren Kaul</cp:lastModifiedBy>
  <cp:revision>3</cp:revision>
  <dcterms:created xsi:type="dcterms:W3CDTF">2020-07-14T00:52:59Z</dcterms:created>
  <dcterms:modified xsi:type="dcterms:W3CDTF">2020-07-14T01:53:50Z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02aee17-2da3-4b4e-b6b3-af58d610454a_Enabled">
    <vt:lpwstr>true</vt:lpwstr>
  </property>
  <property fmtid="{D5CDD505-2E9C-101B-9397-08002B2CF9AE}" pid="3" name="MSIP_Label_e02aee17-2da3-4b4e-b6b3-af58d610454a_SetDate">
    <vt:lpwstr>2020-07-14T00:53:00Z</vt:lpwstr>
  </property>
  <property fmtid="{D5CDD505-2E9C-101B-9397-08002B2CF9AE}" pid="4" name="MSIP_Label_e02aee17-2da3-4b4e-b6b3-af58d610454a_Method">
    <vt:lpwstr>Standard</vt:lpwstr>
  </property>
  <property fmtid="{D5CDD505-2E9C-101B-9397-08002B2CF9AE}" pid="5" name="MSIP_Label_e02aee17-2da3-4b4e-b6b3-af58d610454a_Name">
    <vt:lpwstr>SUNY Upstate Medical University Document</vt:lpwstr>
  </property>
  <property fmtid="{D5CDD505-2E9C-101B-9397-08002B2CF9AE}" pid="6" name="MSIP_Label_e02aee17-2da3-4b4e-b6b3-af58d610454a_SiteId">
    <vt:lpwstr>5cf50a66-5e26-41dd-89f8-83cf73ffee98</vt:lpwstr>
  </property>
  <property fmtid="{D5CDD505-2E9C-101B-9397-08002B2CF9AE}" pid="7" name="MSIP_Label_e02aee17-2da3-4b4e-b6b3-af58d610454a_ActionId">
    <vt:lpwstr>3f742f7d-ded4-4a1c-938c-00005a14818e</vt:lpwstr>
  </property>
  <property fmtid="{D5CDD505-2E9C-101B-9397-08002B2CF9AE}" pid="8" name="MSIP_Label_e02aee17-2da3-4b4e-b6b3-af58d610454a_ContentBits">
    <vt:lpwstr>0</vt:lpwstr>
  </property>
</Properties>
</file>