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35" r:id="rId2"/>
    <p:sldId id="338" r:id="rId3"/>
    <p:sldId id="340" r:id="rId4"/>
    <p:sldId id="341" r:id="rId5"/>
    <p:sldId id="342" r:id="rId6"/>
    <p:sldId id="346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994556-463C-472A-9380-78C511F623D3}" v="20" dt="2021-01-15T19:05:00.2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uang, Jinyong" userId="3448b485-f05a-443c-94bc-1883e4d592bd" providerId="ADAL" clId="{4B994556-463C-472A-9380-78C511F623D3}"/>
    <pc:docChg chg="undo custSel mod addSld delSld modSld">
      <pc:chgData name="Huang, Jinyong" userId="3448b485-f05a-443c-94bc-1883e4d592bd" providerId="ADAL" clId="{4B994556-463C-472A-9380-78C511F623D3}" dt="2021-01-15T19:08:18.096" v="99" actId="2696"/>
      <pc:docMkLst>
        <pc:docMk/>
      </pc:docMkLst>
      <pc:sldChg chg="addSp delSp modSp">
        <pc:chgData name="Huang, Jinyong" userId="3448b485-f05a-443c-94bc-1883e4d592bd" providerId="ADAL" clId="{4B994556-463C-472A-9380-78C511F623D3}" dt="2021-01-13T17:12:14.191" v="7" actId="14100"/>
        <pc:sldMkLst>
          <pc:docMk/>
          <pc:sldMk cId="751054530" sldId="338"/>
        </pc:sldMkLst>
        <pc:graphicFrameChg chg="del">
          <ac:chgData name="Huang, Jinyong" userId="3448b485-f05a-443c-94bc-1883e4d592bd" providerId="ADAL" clId="{4B994556-463C-472A-9380-78C511F623D3}" dt="2021-01-13T17:09:58.097" v="0" actId="478"/>
          <ac:graphicFrameMkLst>
            <pc:docMk/>
            <pc:sldMk cId="751054530" sldId="338"/>
            <ac:graphicFrameMk id="2" creationId="{75DD2F1B-D005-453B-8226-7318D99D64D4}"/>
          </ac:graphicFrameMkLst>
        </pc:graphicFrameChg>
        <pc:graphicFrameChg chg="add del mod">
          <ac:chgData name="Huang, Jinyong" userId="3448b485-f05a-443c-94bc-1883e4d592bd" providerId="ADAL" clId="{4B994556-463C-472A-9380-78C511F623D3}" dt="2021-01-13T17:12:04.367" v="4" actId="478"/>
          <ac:graphicFrameMkLst>
            <pc:docMk/>
            <pc:sldMk cId="751054530" sldId="338"/>
            <ac:graphicFrameMk id="4" creationId="{F9F1711C-BAA3-4DD0-B55B-F255FCE51050}"/>
          </ac:graphicFrameMkLst>
        </pc:graphicFrameChg>
        <pc:graphicFrameChg chg="add mod">
          <ac:chgData name="Huang, Jinyong" userId="3448b485-f05a-443c-94bc-1883e4d592bd" providerId="ADAL" clId="{4B994556-463C-472A-9380-78C511F623D3}" dt="2021-01-13T17:12:14.191" v="7" actId="14100"/>
          <ac:graphicFrameMkLst>
            <pc:docMk/>
            <pc:sldMk cId="751054530" sldId="338"/>
            <ac:graphicFrameMk id="5" creationId="{A0485544-8DEA-405F-BEFE-5C9AC0001B0F}"/>
          </ac:graphicFrameMkLst>
        </pc:graphicFrameChg>
      </pc:sldChg>
      <pc:sldChg chg="addSp delSp modSp">
        <pc:chgData name="Huang, Jinyong" userId="3448b485-f05a-443c-94bc-1883e4d592bd" providerId="ADAL" clId="{4B994556-463C-472A-9380-78C511F623D3}" dt="2021-01-13T17:12:28.547" v="9"/>
        <pc:sldMkLst>
          <pc:docMk/>
          <pc:sldMk cId="449055286" sldId="341"/>
        </pc:sldMkLst>
        <pc:graphicFrameChg chg="add mod">
          <ac:chgData name="Huang, Jinyong" userId="3448b485-f05a-443c-94bc-1883e4d592bd" providerId="ADAL" clId="{4B994556-463C-472A-9380-78C511F623D3}" dt="2021-01-13T17:12:28.547" v="9"/>
          <ac:graphicFrameMkLst>
            <pc:docMk/>
            <pc:sldMk cId="449055286" sldId="341"/>
            <ac:graphicFrameMk id="2" creationId="{DE10C500-23D5-4469-A03A-B9EBA07A625C}"/>
          </ac:graphicFrameMkLst>
        </pc:graphicFrameChg>
        <pc:graphicFrameChg chg="del">
          <ac:chgData name="Huang, Jinyong" userId="3448b485-f05a-443c-94bc-1883e4d592bd" providerId="ADAL" clId="{4B994556-463C-472A-9380-78C511F623D3}" dt="2021-01-13T17:12:21.985" v="8" actId="478"/>
          <ac:graphicFrameMkLst>
            <pc:docMk/>
            <pc:sldMk cId="449055286" sldId="341"/>
            <ac:graphicFrameMk id="4" creationId="{8649CD37-D98C-4082-B292-2C4FBEB7783E}"/>
          </ac:graphicFrameMkLst>
        </pc:graphicFrameChg>
      </pc:sldChg>
      <pc:sldChg chg="addSp delSp modSp">
        <pc:chgData name="Huang, Jinyong" userId="3448b485-f05a-443c-94bc-1883e4d592bd" providerId="ADAL" clId="{4B994556-463C-472A-9380-78C511F623D3}" dt="2021-01-13T17:12:45.230" v="13" actId="14100"/>
        <pc:sldMkLst>
          <pc:docMk/>
          <pc:sldMk cId="1239493464" sldId="342"/>
        </pc:sldMkLst>
        <pc:graphicFrameChg chg="del">
          <ac:chgData name="Huang, Jinyong" userId="3448b485-f05a-443c-94bc-1883e4d592bd" providerId="ADAL" clId="{4B994556-463C-472A-9380-78C511F623D3}" dt="2021-01-13T17:12:34.690" v="10" actId="478"/>
          <ac:graphicFrameMkLst>
            <pc:docMk/>
            <pc:sldMk cId="1239493464" sldId="342"/>
            <ac:graphicFrameMk id="2" creationId="{7017A286-4045-458B-A6E4-68DFD5DBFB9A}"/>
          </ac:graphicFrameMkLst>
        </pc:graphicFrameChg>
        <pc:graphicFrameChg chg="add mod">
          <ac:chgData name="Huang, Jinyong" userId="3448b485-f05a-443c-94bc-1883e4d592bd" providerId="ADAL" clId="{4B994556-463C-472A-9380-78C511F623D3}" dt="2021-01-13T17:12:45.230" v="13" actId="14100"/>
          <ac:graphicFrameMkLst>
            <pc:docMk/>
            <pc:sldMk cId="1239493464" sldId="342"/>
            <ac:graphicFrameMk id="4" creationId="{CD7125C2-B96D-455C-B484-BCE05B787245}"/>
          </ac:graphicFrameMkLst>
        </pc:graphicFrameChg>
      </pc:sldChg>
      <pc:sldChg chg="addSp delSp modSp add del mod setBg">
        <pc:chgData name="Huang, Jinyong" userId="3448b485-f05a-443c-94bc-1883e4d592bd" providerId="ADAL" clId="{4B994556-463C-472A-9380-78C511F623D3}" dt="2021-01-15T19:08:18.096" v="99" actId="2696"/>
        <pc:sldMkLst>
          <pc:docMk/>
          <pc:sldMk cId="289514903" sldId="347"/>
        </pc:sldMkLst>
        <pc:graphicFrameChg chg="add del mod modGraphic">
          <ac:chgData name="Huang, Jinyong" userId="3448b485-f05a-443c-94bc-1883e4d592bd" providerId="ADAL" clId="{4B994556-463C-472A-9380-78C511F623D3}" dt="2021-01-15T19:05:11.301" v="97" actId="478"/>
          <ac:graphicFrameMkLst>
            <pc:docMk/>
            <pc:sldMk cId="289514903" sldId="347"/>
            <ac:graphicFrameMk id="2" creationId="{805CDA6F-BB58-478A-B772-81AD425E5FE1}"/>
          </ac:graphicFrameMkLst>
        </pc:graphicFrameChg>
        <pc:picChg chg="add del mod">
          <ac:chgData name="Huang, Jinyong" userId="3448b485-f05a-443c-94bc-1883e4d592bd" providerId="ADAL" clId="{4B994556-463C-472A-9380-78C511F623D3}" dt="2021-01-15T19:01:39.778" v="28" actId="478"/>
          <ac:picMkLst>
            <pc:docMk/>
            <pc:sldMk cId="289514903" sldId="347"/>
            <ac:picMk id="3" creationId="{A77E1595-C1E6-4840-95C0-A06209E03E83}"/>
          </ac:picMkLst>
        </pc:picChg>
        <pc:picChg chg="add del mod">
          <ac:chgData name="Huang, Jinyong" userId="3448b485-f05a-443c-94bc-1883e4d592bd" providerId="ADAL" clId="{4B994556-463C-472A-9380-78C511F623D3}" dt="2021-01-15T19:06:59.823" v="98" actId="478"/>
          <ac:picMkLst>
            <pc:docMk/>
            <pc:sldMk cId="289514903" sldId="347"/>
            <ac:picMk id="5" creationId="{E2C7997B-322A-4D94-ADD2-AA23A98E7A7D}"/>
          </ac:picMkLst>
        </pc:picChg>
      </pc:sldChg>
    </pc:docChg>
  </pc:docChgLst>
  <pc:docChgLst>
    <pc:chgData name="Huang, Jinyong" userId="3448b485-f05a-443c-94bc-1883e4d592bd" providerId="ADAL" clId="{5E0F16C0-3AA4-40B0-97F2-B79030CE2CAE}"/>
    <pc:docChg chg="addSld delSld modSld">
      <pc:chgData name="Huang, Jinyong" userId="3448b485-f05a-443c-94bc-1883e4d592bd" providerId="ADAL" clId="{5E0F16C0-3AA4-40B0-97F2-B79030CE2CAE}" dt="2020-11-13T18:49:34.280" v="5"/>
      <pc:docMkLst>
        <pc:docMk/>
      </pc:docMkLst>
      <pc:sldChg chg="add del">
        <pc:chgData name="Huang, Jinyong" userId="3448b485-f05a-443c-94bc-1883e4d592bd" providerId="ADAL" clId="{5E0F16C0-3AA4-40B0-97F2-B79030CE2CAE}" dt="2020-11-13T18:49:02.506" v="2" actId="2696"/>
        <pc:sldMkLst>
          <pc:docMk/>
          <pc:sldMk cId="2967280156" sldId="256"/>
        </pc:sldMkLst>
      </pc:sldChg>
      <pc:sldChg chg="add">
        <pc:chgData name="Huang, Jinyong" userId="3448b485-f05a-443c-94bc-1883e4d592bd" providerId="ADAL" clId="{5E0F16C0-3AA4-40B0-97F2-B79030CE2CAE}" dt="2020-11-13T18:49:34.280" v="5"/>
        <pc:sldMkLst>
          <pc:docMk/>
          <pc:sldMk cId="637425098" sldId="330"/>
        </pc:sldMkLst>
      </pc:sldChg>
      <pc:sldChg chg="add">
        <pc:chgData name="Huang, Jinyong" userId="3448b485-f05a-443c-94bc-1883e4d592bd" providerId="ADAL" clId="{5E0F16C0-3AA4-40B0-97F2-B79030CE2CAE}" dt="2020-11-13T18:49:34.280" v="5"/>
        <pc:sldMkLst>
          <pc:docMk/>
          <pc:sldMk cId="1128473872" sldId="331"/>
        </pc:sldMkLst>
      </pc:sldChg>
      <pc:sldChg chg="add">
        <pc:chgData name="Huang, Jinyong" userId="3448b485-f05a-443c-94bc-1883e4d592bd" providerId="ADAL" clId="{5E0F16C0-3AA4-40B0-97F2-B79030CE2CAE}" dt="2020-11-13T18:49:01.137" v="1"/>
        <pc:sldMkLst>
          <pc:docMk/>
          <pc:sldMk cId="3867765256" sldId="335"/>
        </pc:sldMkLst>
      </pc:sldChg>
      <pc:sldChg chg="add">
        <pc:chgData name="Huang, Jinyong" userId="3448b485-f05a-443c-94bc-1883e4d592bd" providerId="ADAL" clId="{5E0F16C0-3AA4-40B0-97F2-B79030CE2CAE}" dt="2020-11-13T18:49:09.334" v="3"/>
        <pc:sldMkLst>
          <pc:docMk/>
          <pc:sldMk cId="751054530" sldId="338"/>
        </pc:sldMkLst>
      </pc:sldChg>
      <pc:sldChg chg="add setBg">
        <pc:chgData name="Huang, Jinyong" userId="3448b485-f05a-443c-94bc-1883e4d592bd" providerId="ADAL" clId="{5E0F16C0-3AA4-40B0-97F2-B79030CE2CAE}" dt="2020-11-13T18:49:19.598" v="4"/>
        <pc:sldMkLst>
          <pc:docMk/>
          <pc:sldMk cId="1109726322" sldId="340"/>
        </pc:sldMkLst>
      </pc:sldChg>
      <pc:sldChg chg="add">
        <pc:chgData name="Huang, Jinyong" userId="3448b485-f05a-443c-94bc-1883e4d592bd" providerId="ADAL" clId="{5E0F16C0-3AA4-40B0-97F2-B79030CE2CAE}" dt="2020-11-13T18:49:19.598" v="4"/>
        <pc:sldMkLst>
          <pc:docMk/>
          <pc:sldMk cId="449055286" sldId="341"/>
        </pc:sldMkLst>
      </pc:sldChg>
      <pc:sldChg chg="add">
        <pc:chgData name="Huang, Jinyong" userId="3448b485-f05a-443c-94bc-1883e4d592bd" providerId="ADAL" clId="{5E0F16C0-3AA4-40B0-97F2-B79030CE2CAE}" dt="2020-11-13T18:49:19.598" v="4"/>
        <pc:sldMkLst>
          <pc:docMk/>
          <pc:sldMk cId="1239493464" sldId="342"/>
        </pc:sldMkLst>
      </pc:sldChg>
      <pc:sldChg chg="add">
        <pc:chgData name="Huang, Jinyong" userId="3448b485-f05a-443c-94bc-1883e4d592bd" providerId="ADAL" clId="{5E0F16C0-3AA4-40B0-97F2-B79030CE2CAE}" dt="2020-11-13T18:49:34.280" v="5"/>
        <pc:sldMkLst>
          <pc:docMk/>
          <pc:sldMk cId="319302095" sldId="346"/>
        </pc:sldMkLst>
      </pc:sldChg>
    </pc:docChg>
  </pc:docChgLst>
  <pc:docChgLst>
    <pc:chgData name="Huang, Jinyong" userId="3448b485-f05a-443c-94bc-1883e4d592bd" providerId="ADAL" clId="{77674F2F-AD04-4480-A3BE-774B73A8E2A1}"/>
    <pc:docChg chg="custSel delSld">
      <pc:chgData name="Huang, Jinyong" userId="3448b485-f05a-443c-94bc-1883e4d592bd" providerId="ADAL" clId="{77674F2F-AD04-4480-A3BE-774B73A8E2A1}" dt="2020-12-30T15:37:48.612" v="1" actId="2696"/>
      <pc:docMkLst>
        <pc:docMk/>
      </pc:docMkLst>
      <pc:sldChg chg="del">
        <pc:chgData name="Huang, Jinyong" userId="3448b485-f05a-443c-94bc-1883e4d592bd" providerId="ADAL" clId="{77674F2F-AD04-4480-A3BE-774B73A8E2A1}" dt="2020-12-30T15:37:48.612" v="1" actId="2696"/>
        <pc:sldMkLst>
          <pc:docMk/>
          <pc:sldMk cId="637425098" sldId="330"/>
        </pc:sldMkLst>
      </pc:sldChg>
      <pc:sldChg chg="del">
        <pc:chgData name="Huang, Jinyong" userId="3448b485-f05a-443c-94bc-1883e4d592bd" providerId="ADAL" clId="{77674F2F-AD04-4480-A3BE-774B73A8E2A1}" dt="2020-12-30T15:37:48.596" v="0" actId="2696"/>
        <pc:sldMkLst>
          <pc:docMk/>
          <pc:sldMk cId="1128473872" sldId="331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F9C22-0C2E-4DFA-AAEF-E2BD2B0BE9BF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45595-BD20-4A02-B45C-91B3724106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909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94084-0173-4FA6-B263-5A343B5B57A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864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94084-0173-4FA6-B263-5A343B5B57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626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94084-0173-4FA6-B263-5A343B5B57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012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94084-0173-4FA6-B263-5A343B5B57A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6036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94084-0173-4FA6-B263-5A343B5B57A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9049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94084-0173-4FA6-B263-5A343B5B57A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088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815D9-474D-427E-A391-B4740F097C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C7B322-1214-402C-8B41-B1E605E01A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0B4A4-176C-4EA0-BEB3-F6D4E3B88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278AD-8A79-4E1C-9687-A8F9757D4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C7F35-C19C-4567-8C55-DE0E09DD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997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9F2A9-590B-4AA0-A8FF-0FCB75A55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0C06A3-5167-4FD0-8128-A4BCF7A122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2E4C0-98C1-4258-A945-079E667AB9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21F31-38FA-4310-8F3D-AD16AE8E5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0CC31-82C2-42D6-8824-440205A88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479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C3D859-8430-4572-BB91-26D45CF05A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1DDF87-8910-400C-97EF-9124214C7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E24399-745B-4C3B-BDDD-9D244AB5B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D4E7F-D54E-465B-9FB1-0380BC1C2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D64EF5-1A8B-4B6A-86B8-6CFD2F2AF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09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0309E-C62B-4D6D-A1E5-3B4FE4931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ED1295-642C-4BAC-8CE8-C6E557467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7B9BB-69B1-4BDD-879F-6E988F12F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C3D971-F91B-4627-A5D2-238B6D318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49C96-50FC-4DCC-B424-1A150E2BC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59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68C013-36B7-4B17-93C8-CF5A959EE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7711C0-90F5-4F43-AE40-02D1410BB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C9937-01D1-4594-8647-A5CF5C922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AF9F8E-8092-49E3-8883-AADD5166E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5C172-92BA-4535-B23A-8A3ABF40F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075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C2EE6-BCBB-4A91-9F79-FFCD4EC66E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ED4D7-1340-4461-AE66-52B2785F16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4EE061-7077-4457-A84D-4984918807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DA8777-EA62-4850-85DD-E1BF73EF0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0D19A9-00FE-47F5-8532-51F532344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B56CB5-7FBE-40FE-B697-EBAFE3391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335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790B8-46D8-4FA2-B871-1DD0323D9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402060-7509-4338-B16C-59B991B09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EFD29-CB17-41BF-9C2C-19E772D0A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70D706-6B40-433E-9610-C5D4BA887A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7DC88F-F4E1-4104-BAEC-0B619E0649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401840-1FB7-496A-A787-3D8313812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51DF7C-09AB-467C-9EBE-7A8449CE9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D5E71F-20F3-4C54-B248-D7C5FF813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538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8B03E-671D-4E7E-85BA-B4C90007F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4D1AEB-C090-48C7-A4D0-99953C28F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4D83B8-3F6D-4DA1-937F-FFCE00757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5601F2-804E-4D2F-ADD6-BE691D745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243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1C12B6-519B-4A87-B2E5-75FC485C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E8EA65-B4C1-4CF1-A7FA-6F3B55509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58517C-99B5-43F4-A954-044248BDB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840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9538B-9F4B-440E-B997-21C503CFE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F50C5-5666-4343-84F2-57C03D85E0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C31892-CA7B-475C-B647-84CCB5E1DA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70D81D-0B21-4627-9D37-41214A0FE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FC4F7A-6AF0-4174-8A2D-11669D096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A4313-2342-416B-927A-CD3C9E50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773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94A83-3FDE-492B-9A96-6B08112B3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E00DAD-6A4A-4535-85E9-B32CCB4019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81DC7B-68A7-4256-883C-CEDA37F306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0D5082-CE8A-41F6-A7E6-CDF705BB6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E75D8E-A5CB-44B2-904E-3E49FA666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120078-32A9-4707-94F5-EBCEBF4DE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914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FD4B99B-37CE-4F36-A2DF-CDD721807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8E645E-2E70-44EC-AC1B-C3ED85B33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4CC97-2AFB-4E2E-BA35-00EE42D395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92E99-5AE8-43A8-B078-01E9E01DE9E1}" type="datetimeFigureOut">
              <a:rPr lang="zh-CN" altLang="en-US" smtClean="0"/>
              <a:t>2021/1/16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9E1375-82F0-4463-9DF6-45E2BD0B3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3A978C-1E0F-476D-99B7-6290BDFDC9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FFE94-B2EA-4CAE-96D7-0268534B8E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663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733ABF-7BED-414D-83EB-D25E225A8CB6}"/>
              </a:ext>
            </a:extLst>
          </p:cNvPr>
          <p:cNvSpPr/>
          <p:nvPr/>
        </p:nvSpPr>
        <p:spPr>
          <a:xfrm>
            <a:off x="400274" y="21166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altLang="zh-CN" b="1" kern="100" dirty="0">
                <a:latin typeface="Arial" panose="020B0604020202020204" pitchFamily="34" charset="0"/>
                <a:ea typeface="Arial" panose="020B0604020202020204" pitchFamily="34" charset="0"/>
              </a:rPr>
              <a:t>Figure.S1</a:t>
            </a:r>
            <a:endParaRPr lang="zh-CN" altLang="zh-CN" b="1" kern="1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E6E147-682E-433E-8253-A00692434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289" y="133886"/>
            <a:ext cx="7955970" cy="521862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048548E0-76CD-42CF-9D34-55066DD953C3}"/>
              </a:ext>
            </a:extLst>
          </p:cNvPr>
          <p:cNvGrpSpPr/>
          <p:nvPr/>
        </p:nvGrpSpPr>
        <p:grpSpPr>
          <a:xfrm>
            <a:off x="2271481" y="5344650"/>
            <a:ext cx="8131946" cy="1513350"/>
            <a:chOff x="1766656" y="1545327"/>
            <a:chExt cx="8131946" cy="151335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FC685D3-E617-442C-88B5-EBD9118F8A89}"/>
                </a:ext>
              </a:extLst>
            </p:cNvPr>
            <p:cNvSpPr/>
            <p:nvPr/>
          </p:nvSpPr>
          <p:spPr>
            <a:xfrm>
              <a:off x="5459767" y="2077374"/>
              <a:ext cx="745724" cy="22194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51EEF4-396D-4F2F-A9DB-624E7E723550}"/>
                </a:ext>
              </a:extLst>
            </p:cNvPr>
            <p:cNvSpPr/>
            <p:nvPr/>
          </p:nvSpPr>
          <p:spPr>
            <a:xfrm>
              <a:off x="6205491" y="2077374"/>
              <a:ext cx="745724" cy="22194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  <a:endParaRPr lang="zh-CN" alt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4755D95-528E-4708-AFEF-F40559FABAF3}"/>
                </a:ext>
              </a:extLst>
            </p:cNvPr>
            <p:cNvSpPr/>
            <p:nvPr/>
          </p:nvSpPr>
          <p:spPr>
            <a:xfrm>
              <a:off x="4714043" y="2077374"/>
              <a:ext cx="745724" cy="221942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  <a:endParaRPr lang="zh-CN" altLang="en-US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09429E4-AA10-419F-9056-3A28CF4F2E60}"/>
                </a:ext>
              </a:extLst>
            </p:cNvPr>
            <p:cNvSpPr/>
            <p:nvPr/>
          </p:nvSpPr>
          <p:spPr>
            <a:xfrm>
              <a:off x="6951215" y="2077374"/>
              <a:ext cx="745724" cy="22194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  <a:endParaRPr lang="zh-CN" alt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3C0518-D542-472A-A1F8-65F254589FF0}"/>
                </a:ext>
              </a:extLst>
            </p:cNvPr>
            <p:cNvSpPr/>
            <p:nvPr/>
          </p:nvSpPr>
          <p:spPr>
            <a:xfrm>
              <a:off x="3968319" y="2077374"/>
              <a:ext cx="745724" cy="22194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2kb</a:t>
              </a:r>
              <a:endParaRPr lang="zh-CN" alt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E75576E-7592-4036-AA97-4731A3DF015D}"/>
                </a:ext>
              </a:extLst>
            </p:cNvPr>
            <p:cNvSpPr/>
            <p:nvPr/>
          </p:nvSpPr>
          <p:spPr>
            <a:xfrm>
              <a:off x="1766656" y="2077374"/>
              <a:ext cx="2201663" cy="221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3851410-E8B3-44D0-87ED-73EE98D1544B}"/>
                </a:ext>
              </a:extLst>
            </p:cNvPr>
            <p:cNvSpPr/>
            <p:nvPr/>
          </p:nvSpPr>
          <p:spPr>
            <a:xfrm>
              <a:off x="7696939" y="2077374"/>
              <a:ext cx="2201663" cy="221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7593BC7-426D-4F14-9414-CD994F7C176A}"/>
                </a:ext>
              </a:extLst>
            </p:cNvPr>
            <p:cNvSpPr txBox="1"/>
            <p:nvPr/>
          </p:nvSpPr>
          <p:spPr>
            <a:xfrm>
              <a:off x="5055833" y="2320013"/>
              <a:ext cx="155359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CpG island</a:t>
              </a:r>
            </a:p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(0.70%)</a:t>
              </a:r>
            </a:p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28,691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27CACD1-882E-4D6D-B81A-9CAB94C4BA8F}"/>
                </a:ext>
              </a:extLst>
            </p:cNvPr>
            <p:cNvSpPr txBox="1"/>
            <p:nvPr/>
          </p:nvSpPr>
          <p:spPr>
            <a:xfrm>
              <a:off x="5791202" y="1545327"/>
              <a:ext cx="1553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51,914</a:t>
              </a:r>
            </a:p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CpG shore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7850DD4-E836-4F15-A556-87E2C4B1C9CB}"/>
                </a:ext>
              </a:extLst>
            </p:cNvPr>
            <p:cNvSpPr txBox="1"/>
            <p:nvPr/>
          </p:nvSpPr>
          <p:spPr>
            <a:xfrm>
              <a:off x="4310109" y="1545331"/>
              <a:ext cx="1553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(3.25%)</a:t>
              </a:r>
            </a:p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CpG shore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4BD7856-C877-40A1-8284-67A7E1CD0E08}"/>
                </a:ext>
              </a:extLst>
            </p:cNvPr>
            <p:cNvSpPr txBox="1"/>
            <p:nvPr/>
          </p:nvSpPr>
          <p:spPr>
            <a:xfrm>
              <a:off x="6547281" y="2318518"/>
              <a:ext cx="1553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CpG shelf</a:t>
              </a:r>
            </a:p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43,747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F8414C4-FD07-46D2-9F4B-CD3054C2DBD9}"/>
                </a:ext>
              </a:extLst>
            </p:cNvPr>
            <p:cNvSpPr txBox="1"/>
            <p:nvPr/>
          </p:nvSpPr>
          <p:spPr>
            <a:xfrm>
              <a:off x="3555509" y="2320014"/>
              <a:ext cx="1553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CpG shelf</a:t>
              </a:r>
            </a:p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(2.77%)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FA1B109-DCB1-4C05-89EB-226A377C1B11}"/>
                </a:ext>
              </a:extLst>
            </p:cNvPr>
            <p:cNvSpPr txBox="1"/>
            <p:nvPr/>
          </p:nvSpPr>
          <p:spPr>
            <a:xfrm>
              <a:off x="2090691" y="1545327"/>
              <a:ext cx="1553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(93.28%)</a:t>
              </a:r>
            </a:p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Open sea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FC89A4-2643-4FE7-87C7-2DB1DC30259F}"/>
                </a:ext>
              </a:extLst>
            </p:cNvPr>
            <p:cNvSpPr txBox="1"/>
            <p:nvPr/>
          </p:nvSpPr>
          <p:spPr>
            <a:xfrm>
              <a:off x="8020974" y="1545328"/>
              <a:ext cx="1553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20,613</a:t>
              </a:r>
            </a:p>
            <a:p>
              <a:pPr algn="ctr"/>
              <a:r>
                <a:rPr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Open sea</a:t>
              </a:r>
              <a:endParaRPr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400D44C-E67C-4C96-8227-FEFCC0608E64}"/>
              </a:ext>
            </a:extLst>
          </p:cNvPr>
          <p:cNvSpPr txBox="1"/>
          <p:nvPr/>
        </p:nvSpPr>
        <p:spPr>
          <a:xfrm>
            <a:off x="2271481" y="37344"/>
            <a:ext cx="34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73A623-41CA-4456-A710-8035076644AD}"/>
              </a:ext>
            </a:extLst>
          </p:cNvPr>
          <p:cNvSpPr txBox="1"/>
          <p:nvPr/>
        </p:nvSpPr>
        <p:spPr>
          <a:xfrm>
            <a:off x="2175775" y="5183963"/>
            <a:ext cx="34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765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014C9BB-311A-48B7-91F8-BCA80610B3AA}"/>
              </a:ext>
            </a:extLst>
          </p:cNvPr>
          <p:cNvSpPr/>
          <p:nvPr/>
        </p:nvSpPr>
        <p:spPr>
          <a:xfrm>
            <a:off x="400274" y="21166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altLang="zh-CN" b="1" kern="100" dirty="0">
                <a:latin typeface="Arial" panose="020B0604020202020204" pitchFamily="34" charset="0"/>
                <a:ea typeface="Arial" panose="020B0604020202020204" pitchFamily="34" charset="0"/>
              </a:rPr>
              <a:t>Figure. S2</a:t>
            </a:r>
            <a:endParaRPr lang="zh-CN" altLang="zh-CN" b="1" kern="1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A0485544-8DEA-405F-BEFE-5C9AC0001B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7858257"/>
              </p:ext>
            </p:extLst>
          </p:nvPr>
        </p:nvGraphicFramePr>
        <p:xfrm>
          <a:off x="3462291" y="-2752"/>
          <a:ext cx="5265307" cy="6860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4" imgW="4956548" imgH="6458282" progId="Prism8.Document">
                  <p:embed/>
                </p:oleObj>
              </mc:Choice>
              <mc:Fallback>
                <p:oleObj name="Prism 8" r:id="rId4" imgW="4956548" imgH="6458282" progId="Prism8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A0485544-8DEA-405F-BEFE-5C9AC0001B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62291" y="-2752"/>
                        <a:ext cx="5265307" cy="68607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1054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403BD686-02F9-4A46-A85C-5819A9D82F1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794" y="2054056"/>
            <a:ext cx="2953512" cy="2286000"/>
          </a:xfrm>
          <a:prstGeom prst="rect">
            <a:avLst/>
          </a:prstGeom>
        </p:spPr>
      </p:pic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2504DAF1-842E-47A0-B651-C782EAA8C2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451" y="4340056"/>
            <a:ext cx="2955074" cy="2286000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4A7F090-6EBD-42E2-A82E-FDD1B906F83A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306" y="2054056"/>
            <a:ext cx="2953512" cy="2286000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173DAB0-1AE4-4888-907E-7FE4202A5E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794" y="33661"/>
            <a:ext cx="2953512" cy="2047434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BDA361F0-73C2-4233-A361-719C517886A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306" y="32617"/>
            <a:ext cx="2953512" cy="2047434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6E4031B9-0731-4006-8492-E3B61008DA8D}"/>
              </a:ext>
            </a:extLst>
          </p:cNvPr>
          <p:cNvSpPr/>
          <p:nvPr/>
        </p:nvSpPr>
        <p:spPr>
          <a:xfrm>
            <a:off x="400274" y="21166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altLang="zh-CN" b="1" kern="100" dirty="0">
                <a:latin typeface="Arial" panose="020B0604020202020204" pitchFamily="34" charset="0"/>
                <a:ea typeface="Arial" panose="020B0604020202020204" pitchFamily="34" charset="0"/>
              </a:rPr>
              <a:t>Figure. S3</a:t>
            </a:r>
            <a:endParaRPr lang="zh-CN" altLang="zh-CN" b="1" kern="1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42E43E07-3AE6-4250-ABBF-8E4C8154A3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963" y="4339012"/>
            <a:ext cx="2955074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726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38DF6B9-E09F-425F-8544-AF806B15C655}"/>
              </a:ext>
            </a:extLst>
          </p:cNvPr>
          <p:cNvSpPr/>
          <p:nvPr/>
        </p:nvSpPr>
        <p:spPr>
          <a:xfrm>
            <a:off x="400274" y="21166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altLang="zh-CN" b="1" kern="100" dirty="0">
                <a:latin typeface="Arial" panose="020B0604020202020204" pitchFamily="34" charset="0"/>
                <a:ea typeface="Arial" panose="020B0604020202020204" pitchFamily="34" charset="0"/>
              </a:rPr>
              <a:t>Figure. S4</a:t>
            </a:r>
            <a:endParaRPr lang="zh-CN" altLang="zh-CN" b="1" kern="1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DE10C500-23D5-4469-A03A-B9EBA07A62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1853379"/>
              </p:ext>
            </p:extLst>
          </p:nvPr>
        </p:nvGraphicFramePr>
        <p:xfrm>
          <a:off x="2262188" y="1912938"/>
          <a:ext cx="7666037" cy="302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8" r:id="rId4" imgW="7665489" imgH="3029616" progId="Prism8.Document">
                  <p:embed/>
                </p:oleObj>
              </mc:Choice>
              <mc:Fallback>
                <p:oleObj name="Prism 8" r:id="rId4" imgW="7665489" imgH="3029616" progId="Prism8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DE10C500-23D5-4469-A03A-B9EBA07A62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62188" y="1912938"/>
                        <a:ext cx="7666037" cy="302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9055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FC9474-AFE4-412F-8092-21E034BAB8E8}"/>
              </a:ext>
            </a:extLst>
          </p:cNvPr>
          <p:cNvSpPr/>
          <p:nvPr/>
        </p:nvSpPr>
        <p:spPr>
          <a:xfrm>
            <a:off x="400274" y="21166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altLang="zh-CN" b="1" kern="100" dirty="0">
                <a:latin typeface="Arial" panose="020B0604020202020204" pitchFamily="34" charset="0"/>
                <a:ea typeface="Arial" panose="020B0604020202020204" pitchFamily="34" charset="0"/>
              </a:rPr>
              <a:t>Figure. S5</a:t>
            </a:r>
            <a:endParaRPr lang="zh-CN" altLang="zh-CN" b="1" kern="1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CD7125C2-B96D-455C-B484-BCE05B7872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5163896"/>
              </p:ext>
            </p:extLst>
          </p:nvPr>
        </p:nvGraphicFramePr>
        <p:xfrm>
          <a:off x="2281561" y="12838"/>
          <a:ext cx="7643398" cy="684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ism 8" r:id="rId4" imgW="8883828" imgH="7955803" progId="Prism8.Document">
                  <p:embed/>
                </p:oleObj>
              </mc:Choice>
              <mc:Fallback>
                <p:oleObj name="Prism 8" r:id="rId4" imgW="8883828" imgH="7955803" progId="Prism8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CD7125C2-B96D-455C-B484-BCE05B7872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81561" y="12838"/>
                        <a:ext cx="7643398" cy="6845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9493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46700DE-7BDF-4A76-A1D7-0D956DAD4043}"/>
              </a:ext>
            </a:extLst>
          </p:cNvPr>
          <p:cNvSpPr/>
          <p:nvPr/>
        </p:nvSpPr>
        <p:spPr>
          <a:xfrm>
            <a:off x="400274" y="21166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altLang="zh-CN" b="1" kern="100" dirty="0">
                <a:latin typeface="Arial" panose="020B0604020202020204" pitchFamily="34" charset="0"/>
                <a:ea typeface="Arial" panose="020B0604020202020204" pitchFamily="34" charset="0"/>
              </a:rPr>
              <a:t>Figure. S6</a:t>
            </a:r>
            <a:endParaRPr lang="zh-CN" altLang="zh-CN" b="1" kern="1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44895BE-B815-4896-B36A-8BA59153EFDA}"/>
              </a:ext>
            </a:extLst>
          </p:cNvPr>
          <p:cNvGrpSpPr/>
          <p:nvPr/>
        </p:nvGrpSpPr>
        <p:grpSpPr>
          <a:xfrm>
            <a:off x="196273" y="1562687"/>
            <a:ext cx="11825103" cy="3776342"/>
            <a:chOff x="196273" y="1562687"/>
            <a:chExt cx="11825103" cy="377634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B50E183-6461-4FB7-9D6C-6A20F2CBC936}"/>
                </a:ext>
              </a:extLst>
            </p:cNvPr>
            <p:cNvSpPr txBox="1"/>
            <p:nvPr/>
          </p:nvSpPr>
          <p:spPr>
            <a:xfrm>
              <a:off x="530514" y="1562687"/>
              <a:ext cx="139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cfMBD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1ng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3984560-09EA-450A-98AA-FE53B42C4FB1}"/>
                </a:ext>
              </a:extLst>
            </p:cNvPr>
            <p:cNvSpPr txBox="1"/>
            <p:nvPr/>
          </p:nvSpPr>
          <p:spPr>
            <a:xfrm>
              <a:off x="530514" y="1944833"/>
              <a:ext cx="139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cfMBD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10ng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69DF907-0E30-4308-BEC8-A92315F1C914}"/>
                </a:ext>
              </a:extLst>
            </p:cNvPr>
            <p:cNvSpPr txBox="1"/>
            <p:nvPr/>
          </p:nvSpPr>
          <p:spPr>
            <a:xfrm>
              <a:off x="530514" y="2326979"/>
              <a:ext cx="1390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cfMBD 100ng</a:t>
              </a:r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7AD1A5C-0495-4A73-8D8F-34D0615C04D2}"/>
                </a:ext>
              </a:extLst>
            </p:cNvPr>
            <p:cNvSpPr txBox="1"/>
            <p:nvPr/>
          </p:nvSpPr>
          <p:spPr>
            <a:xfrm>
              <a:off x="196273" y="2709125"/>
              <a:ext cx="17248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MBD 1000ng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561F400-C7A8-4627-9EDC-8ABA83495D95}"/>
                </a:ext>
              </a:extLst>
            </p:cNvPr>
            <p:cNvSpPr txBox="1"/>
            <p:nvPr/>
          </p:nvSpPr>
          <p:spPr>
            <a:xfrm>
              <a:off x="196273" y="3091271"/>
              <a:ext cx="17248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cfMeDIP 1ng</a:t>
              </a:r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B6807F8-FD56-4FC3-A5D7-F8534EDA1160}"/>
                </a:ext>
              </a:extLst>
            </p:cNvPr>
            <p:cNvSpPr txBox="1"/>
            <p:nvPr/>
          </p:nvSpPr>
          <p:spPr>
            <a:xfrm>
              <a:off x="196273" y="3473417"/>
              <a:ext cx="17248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cfMeDIP 10ng</a:t>
              </a:r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E42B576-3515-412D-8FB7-EA767C8F36B1}"/>
                </a:ext>
              </a:extLst>
            </p:cNvPr>
            <p:cNvSpPr txBox="1"/>
            <p:nvPr/>
          </p:nvSpPr>
          <p:spPr>
            <a:xfrm>
              <a:off x="196273" y="3855563"/>
              <a:ext cx="17248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MeDIP</a:t>
              </a:r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 100ng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9F4A45B-C444-44BD-BD5C-2B88B82661E4}"/>
                </a:ext>
              </a:extLst>
            </p:cNvPr>
            <p:cNvSpPr txBox="1"/>
            <p:nvPr/>
          </p:nvSpPr>
          <p:spPr>
            <a:xfrm>
              <a:off x="196273" y="4237709"/>
              <a:ext cx="17248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RefSeq Genes</a:t>
              </a:r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E8D0F39-30C1-48C8-9895-0820E368FFBA}"/>
                </a:ext>
              </a:extLst>
            </p:cNvPr>
            <p:cNvSpPr txBox="1"/>
            <p:nvPr/>
          </p:nvSpPr>
          <p:spPr>
            <a:xfrm>
              <a:off x="196273" y="4619855"/>
              <a:ext cx="17248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>
                  <a:latin typeface="Arial" panose="020B0604020202020204" pitchFamily="34" charset="0"/>
                  <a:cs typeface="Arial" panose="020B0604020202020204" pitchFamily="34" charset="0"/>
                </a:rPr>
                <a:t>hg19 CpG islands</a:t>
              </a:r>
              <a:endParaRPr lang="zh-CN" alt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4B2CAD3-5ADF-4446-A1B7-34BAC556BE63}"/>
                </a:ext>
              </a:extLst>
            </p:cNvPr>
            <p:cNvSpPr txBox="1"/>
            <p:nvPr/>
          </p:nvSpPr>
          <p:spPr>
            <a:xfrm>
              <a:off x="196273" y="5002003"/>
              <a:ext cx="17248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hg19 CpG annotations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Picture 15" descr="Text, letter&#10;&#10;Description automatically generated">
              <a:extLst>
                <a:ext uri="{FF2B5EF4-FFF2-40B4-BE49-F238E27FC236}">
                  <a16:creationId xmlns:a16="http://schemas.microsoft.com/office/drawing/2014/main" id="{F5B5D516-D1A4-47AF-A08E-A1D24085CA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1" t="1145"/>
            <a:stretch/>
          </p:blipFill>
          <p:spPr>
            <a:xfrm>
              <a:off x="1921164" y="1562687"/>
              <a:ext cx="10100212" cy="37763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302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82</Words>
  <Application>Microsoft Office PowerPoint</Application>
  <PresentationFormat>Widescreen</PresentationFormat>
  <Paragraphs>43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等线</vt:lpstr>
      <vt:lpstr>等线 Light</vt:lpstr>
      <vt:lpstr>Arial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JINYONG HUANG</dc:creator>
  <cp:lastModifiedBy>JINYONG HUANG</cp:lastModifiedBy>
  <cp:revision>1</cp:revision>
  <dcterms:created xsi:type="dcterms:W3CDTF">2021-01-15T18:59:52Z</dcterms:created>
  <dcterms:modified xsi:type="dcterms:W3CDTF">2021-01-15T19:08:19Z</dcterms:modified>
</cp:coreProperties>
</file>