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6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581" y="82"/>
      </p:cViewPr>
      <p:guideLst>
        <p:guide orient="horz" pos="2160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1679-EA05-4F80-80E8-D08A33A8A432}" type="datetimeFigureOut">
              <a:rPr lang="it-IT" smtClean="0"/>
              <a:t>15/04/2022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677B0-51E8-4B66-B9CF-90FAD6967E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12957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1679-EA05-4F80-80E8-D08A33A8A432}" type="datetimeFigureOut">
              <a:rPr lang="it-IT" smtClean="0"/>
              <a:t>15/04/2022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677B0-51E8-4B66-B9CF-90FAD6967E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72854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1679-EA05-4F80-80E8-D08A33A8A432}" type="datetimeFigureOut">
              <a:rPr lang="it-IT" smtClean="0"/>
              <a:t>15/04/2022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677B0-51E8-4B66-B9CF-90FAD6967E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72158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1679-EA05-4F80-80E8-D08A33A8A432}" type="datetimeFigureOut">
              <a:rPr lang="it-IT" smtClean="0"/>
              <a:t>15/04/2022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677B0-51E8-4B66-B9CF-90FAD6967E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2598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1679-EA05-4F80-80E8-D08A33A8A432}" type="datetimeFigureOut">
              <a:rPr lang="it-IT" smtClean="0"/>
              <a:t>15/04/2022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677B0-51E8-4B66-B9CF-90FAD6967E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71717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1679-EA05-4F80-80E8-D08A33A8A432}" type="datetimeFigureOut">
              <a:rPr lang="it-IT" smtClean="0"/>
              <a:t>15/04/2022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677B0-51E8-4B66-B9CF-90FAD6967E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866322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1679-EA05-4F80-80E8-D08A33A8A432}" type="datetimeFigureOut">
              <a:rPr lang="it-IT" smtClean="0"/>
              <a:t>15/04/2022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677B0-51E8-4B66-B9CF-90FAD6967E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5947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1679-EA05-4F80-80E8-D08A33A8A432}" type="datetimeFigureOut">
              <a:rPr lang="it-IT" smtClean="0"/>
              <a:t>15/04/2022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677B0-51E8-4B66-B9CF-90FAD6967E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051705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1679-EA05-4F80-80E8-D08A33A8A432}" type="datetimeFigureOut">
              <a:rPr lang="it-IT" smtClean="0"/>
              <a:t>15/04/2022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677B0-51E8-4B66-B9CF-90FAD6967E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126687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1679-EA05-4F80-80E8-D08A33A8A432}" type="datetimeFigureOut">
              <a:rPr lang="it-IT" smtClean="0"/>
              <a:t>15/04/2022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677B0-51E8-4B66-B9CF-90FAD6967E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28299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B1679-EA05-4F80-80E8-D08A33A8A432}" type="datetimeFigureOut">
              <a:rPr lang="it-IT" smtClean="0"/>
              <a:t>15/04/2022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9677B0-51E8-4B66-B9CF-90FAD6967E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994083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B1679-EA05-4F80-80E8-D08A33A8A432}" type="datetimeFigureOut">
              <a:rPr lang="it-IT" smtClean="0"/>
              <a:t>15/04/2022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677B0-51E8-4B66-B9CF-90FAD6967EA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032125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asellaDiTesto 27"/>
          <p:cNvSpPr txBox="1"/>
          <p:nvPr/>
        </p:nvSpPr>
        <p:spPr>
          <a:xfrm>
            <a:off x="3576966" y="129783"/>
            <a:ext cx="5060272" cy="144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 err="1" smtClean="0"/>
              <a:t>Neuropsychological</a:t>
            </a:r>
            <a:r>
              <a:rPr lang="it-IT" b="1" dirty="0" smtClean="0"/>
              <a:t> </a:t>
            </a:r>
            <a:r>
              <a:rPr lang="it-IT" b="1" dirty="0" err="1" smtClean="0"/>
              <a:t>assessment</a:t>
            </a:r>
            <a:r>
              <a:rPr lang="it-IT" b="1" dirty="0" smtClean="0"/>
              <a:t> in PD </a:t>
            </a:r>
            <a:r>
              <a:rPr lang="it-IT" b="1" dirty="0" err="1" smtClean="0"/>
              <a:t>group</a:t>
            </a:r>
            <a:endParaRPr lang="it-IT" b="1" dirty="0"/>
          </a:p>
        </p:txBody>
      </p:sp>
      <p:grpSp>
        <p:nvGrpSpPr>
          <p:cNvPr id="45" name="Gruppo 44"/>
          <p:cNvGrpSpPr/>
          <p:nvPr/>
        </p:nvGrpSpPr>
        <p:grpSpPr>
          <a:xfrm>
            <a:off x="0" y="569682"/>
            <a:ext cx="12105871" cy="5381276"/>
            <a:chOff x="0" y="569682"/>
            <a:chExt cx="12105871" cy="5381276"/>
          </a:xfrm>
        </p:grpSpPr>
        <p:pic>
          <p:nvPicPr>
            <p:cNvPr id="23" name="Immagine 2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977269" y="584278"/>
              <a:ext cx="1976856" cy="1584000"/>
            </a:xfrm>
            <a:prstGeom prst="rect">
              <a:avLst/>
            </a:prstGeom>
          </p:spPr>
        </p:pic>
        <p:pic>
          <p:nvPicPr>
            <p:cNvPr id="24" name="Immagine 2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86629" y="616594"/>
              <a:ext cx="1976856" cy="1584000"/>
            </a:xfrm>
            <a:prstGeom prst="rect">
              <a:avLst/>
            </a:prstGeom>
          </p:spPr>
        </p:pic>
        <p:pic>
          <p:nvPicPr>
            <p:cNvPr id="25" name="Immagine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018438" y="597056"/>
              <a:ext cx="1976856" cy="1584000"/>
            </a:xfrm>
            <a:prstGeom prst="rect">
              <a:avLst/>
            </a:prstGeom>
          </p:spPr>
        </p:pic>
        <p:pic>
          <p:nvPicPr>
            <p:cNvPr id="27" name="Immagine 2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840" y="569682"/>
              <a:ext cx="1976856" cy="1584000"/>
            </a:xfrm>
            <a:prstGeom prst="rect">
              <a:avLst/>
            </a:prstGeom>
          </p:spPr>
        </p:pic>
        <p:pic>
          <p:nvPicPr>
            <p:cNvPr id="29" name="Immagine 2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8107810" y="589998"/>
              <a:ext cx="1976856" cy="1584000"/>
            </a:xfrm>
            <a:prstGeom prst="rect">
              <a:avLst/>
            </a:prstGeom>
          </p:spPr>
        </p:pic>
        <p:pic>
          <p:nvPicPr>
            <p:cNvPr id="30" name="Immagine 2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117170" y="569682"/>
              <a:ext cx="1976856" cy="1584000"/>
            </a:xfrm>
            <a:prstGeom prst="rect">
              <a:avLst/>
            </a:prstGeom>
          </p:spPr>
        </p:pic>
        <p:pic>
          <p:nvPicPr>
            <p:cNvPr id="32" name="Immagine 31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2513493"/>
              <a:ext cx="1976856" cy="1584000"/>
            </a:xfrm>
            <a:prstGeom prst="rect">
              <a:avLst/>
            </a:prstGeom>
          </p:spPr>
        </p:pic>
        <p:pic>
          <p:nvPicPr>
            <p:cNvPr id="33" name="Immagine 3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77269" y="2513493"/>
              <a:ext cx="1976856" cy="1584000"/>
            </a:xfrm>
            <a:prstGeom prst="rect">
              <a:avLst/>
            </a:prstGeom>
          </p:spPr>
        </p:pic>
        <p:pic>
          <p:nvPicPr>
            <p:cNvPr id="34" name="Immagine 33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986629" y="2534294"/>
              <a:ext cx="1976856" cy="1584000"/>
            </a:xfrm>
            <a:prstGeom prst="rect">
              <a:avLst/>
            </a:prstGeom>
          </p:spPr>
        </p:pic>
        <p:pic>
          <p:nvPicPr>
            <p:cNvPr id="35" name="Immagine 3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6069394" y="2549120"/>
              <a:ext cx="1976856" cy="1584000"/>
            </a:xfrm>
            <a:prstGeom prst="rect">
              <a:avLst/>
            </a:prstGeom>
          </p:spPr>
        </p:pic>
        <p:pic>
          <p:nvPicPr>
            <p:cNvPr id="36" name="Immagine 35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8152159" y="2534294"/>
              <a:ext cx="1976856" cy="1584000"/>
            </a:xfrm>
            <a:prstGeom prst="rect">
              <a:avLst/>
            </a:prstGeom>
          </p:spPr>
        </p:pic>
        <p:pic>
          <p:nvPicPr>
            <p:cNvPr id="37" name="Immagine 36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0129015" y="2513493"/>
              <a:ext cx="1976856" cy="1584000"/>
            </a:xfrm>
            <a:prstGeom prst="rect">
              <a:avLst/>
            </a:prstGeom>
          </p:spPr>
        </p:pic>
        <p:pic>
          <p:nvPicPr>
            <p:cNvPr id="38" name="Immagine 37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670" y="4313304"/>
              <a:ext cx="1976856" cy="1584000"/>
            </a:xfrm>
            <a:prstGeom prst="rect">
              <a:avLst/>
            </a:prstGeom>
          </p:spPr>
        </p:pic>
        <p:pic>
          <p:nvPicPr>
            <p:cNvPr id="39" name="Immagine 38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1965550" y="4313304"/>
              <a:ext cx="1976856" cy="1584000"/>
            </a:xfrm>
            <a:prstGeom prst="rect">
              <a:avLst/>
            </a:prstGeom>
          </p:spPr>
        </p:pic>
        <p:pic>
          <p:nvPicPr>
            <p:cNvPr id="40" name="Immagine 39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953712" y="4366958"/>
              <a:ext cx="1976856" cy="1584000"/>
            </a:xfrm>
            <a:prstGeom prst="rect">
              <a:avLst/>
            </a:prstGeom>
          </p:spPr>
        </p:pic>
        <p:pic>
          <p:nvPicPr>
            <p:cNvPr id="41" name="Immagine 40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6018438" y="4366958"/>
              <a:ext cx="1976856" cy="1584000"/>
            </a:xfrm>
            <a:prstGeom prst="rect">
              <a:avLst/>
            </a:prstGeom>
          </p:spPr>
        </p:pic>
        <p:pic>
          <p:nvPicPr>
            <p:cNvPr id="42" name="Immagine 41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8140314" y="4366958"/>
              <a:ext cx="1976856" cy="1584000"/>
            </a:xfrm>
            <a:prstGeom prst="rect">
              <a:avLst/>
            </a:prstGeom>
          </p:spPr>
        </p:pic>
        <p:pic>
          <p:nvPicPr>
            <p:cNvPr id="43" name="Immagine 42"/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10102300" y="4366958"/>
              <a:ext cx="1976856" cy="1584000"/>
            </a:xfrm>
            <a:prstGeom prst="rect">
              <a:avLst/>
            </a:prstGeom>
          </p:spPr>
        </p:pic>
      </p:grpSp>
      <p:sp>
        <p:nvSpPr>
          <p:cNvPr id="44" name="Rettangolo 43"/>
          <p:cNvSpPr/>
          <p:nvPr/>
        </p:nvSpPr>
        <p:spPr>
          <a:xfrm>
            <a:off x="155647" y="6113115"/>
            <a:ext cx="1192350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 smtClean="0"/>
              <a:t>Figure S1. </a:t>
            </a:r>
            <a:r>
              <a:rPr lang="en-US" sz="1400" dirty="0" smtClean="0"/>
              <a:t>Box plots representing neuropsychological performances of the PD group after adjustment of scores for age and education. </a:t>
            </a:r>
            <a:r>
              <a:rPr lang="it-IT" sz="1400" dirty="0" err="1" smtClean="0"/>
              <a:t>Abbreviations</a:t>
            </a:r>
            <a:r>
              <a:rPr lang="it-IT" sz="1400" dirty="0" smtClean="0"/>
              <a:t>: MMSE, Mini </a:t>
            </a:r>
            <a:r>
              <a:rPr lang="it-IT" sz="1400" dirty="0" err="1" smtClean="0"/>
              <a:t>Mental</a:t>
            </a:r>
            <a:r>
              <a:rPr lang="it-IT" sz="1400" dirty="0" smtClean="0"/>
              <a:t>-State </a:t>
            </a:r>
            <a:r>
              <a:rPr lang="it-IT" sz="1400" dirty="0" err="1" smtClean="0"/>
              <a:t>Examination</a:t>
            </a:r>
            <a:r>
              <a:rPr lang="it-IT" sz="1400" dirty="0" smtClean="0"/>
              <a:t> Test; MFTC, Multiple </a:t>
            </a:r>
            <a:r>
              <a:rPr lang="it-IT" sz="1400" dirty="0" err="1" smtClean="0"/>
              <a:t>Feature</a:t>
            </a:r>
            <a:r>
              <a:rPr lang="it-IT" sz="1400" dirty="0" smtClean="0"/>
              <a:t> Target </a:t>
            </a:r>
            <a:r>
              <a:rPr lang="it-IT" sz="1400" dirty="0" err="1" smtClean="0"/>
              <a:t>Cancellation</a:t>
            </a:r>
            <a:r>
              <a:rPr lang="it-IT" sz="1400" dirty="0" smtClean="0"/>
              <a:t> test; PD, </a:t>
            </a:r>
            <a:r>
              <a:rPr lang="it-IT" sz="1400" dirty="0" err="1" smtClean="0"/>
              <a:t>patients</a:t>
            </a:r>
            <a:r>
              <a:rPr lang="it-IT" sz="1400" dirty="0" smtClean="0"/>
              <a:t> with </a:t>
            </a:r>
            <a:r>
              <a:rPr lang="it-IT" sz="1400" dirty="0" err="1" smtClean="0"/>
              <a:t>Parkinson’s</a:t>
            </a:r>
            <a:r>
              <a:rPr lang="it-IT" sz="1400" dirty="0" smtClean="0"/>
              <a:t> </a:t>
            </a:r>
            <a:r>
              <a:rPr lang="it-IT" sz="1400" dirty="0" err="1" smtClean="0"/>
              <a:t>disease</a:t>
            </a:r>
            <a:r>
              <a:rPr lang="it-IT" sz="1400" dirty="0" smtClean="0"/>
              <a:t>.</a:t>
            </a:r>
            <a:endParaRPr lang="it-IT" sz="1400" dirty="0"/>
          </a:p>
        </p:txBody>
      </p:sp>
    </p:spTree>
    <p:extLst>
      <p:ext uri="{BB962C8B-B14F-4D97-AF65-F5344CB8AC3E}">
        <p14:creationId xmlns:p14="http://schemas.microsoft.com/office/powerpoint/2010/main" val="2326098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1255</TotalTime>
  <Words>50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 Tella Sonia</dc:creator>
  <cp:lastModifiedBy>Di Tella Sonia</cp:lastModifiedBy>
  <cp:revision>33</cp:revision>
  <dcterms:created xsi:type="dcterms:W3CDTF">2022-04-04T10:15:21Z</dcterms:created>
  <dcterms:modified xsi:type="dcterms:W3CDTF">2022-04-15T09:43:03Z</dcterms:modified>
</cp:coreProperties>
</file>