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-2016" y="-102"/>
      </p:cViewPr>
      <p:guideLst>
        <p:guide orient="horz" pos="216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B05F25-0D35-4C4F-A50D-EF5A284FCC79}" type="doc">
      <dgm:prSet loTypeId="urn:microsoft.com/office/officeart/2005/8/layout/radial2#1" loCatId="relationship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1C612117-CEC6-44EF-A84E-58267025BA22}">
      <dgm:prSet phldrT="[文本]"/>
      <dgm:spPr/>
      <dgm:t>
        <a:bodyPr/>
        <a:lstStyle/>
        <a:p>
          <a:r>
            <a:rPr lang="en-US" altLang="zh-CN" dirty="0" smtClean="0"/>
            <a:t>I</a:t>
          </a:r>
          <a:endParaRPr lang="zh-CN" altLang="en-US" dirty="0"/>
        </a:p>
      </dgm:t>
    </dgm:pt>
    <dgm:pt modelId="{C340DAC1-C77C-44A3-A15D-D36E8C3F1B41}" cxnId="{B4D56AF0-FAE2-490B-AC54-C93A5D0F448C}" type="parTrans">
      <dgm:prSet/>
      <dgm:spPr/>
      <dgm:t>
        <a:bodyPr/>
        <a:lstStyle/>
        <a:p>
          <a:endParaRPr lang="zh-CN" altLang="en-US"/>
        </a:p>
      </dgm:t>
    </dgm:pt>
    <dgm:pt modelId="{F04DC5A7-6850-4E7D-B2A6-C69ED53570C8}" cxnId="{B4D56AF0-FAE2-490B-AC54-C93A5D0F448C}" type="sibTrans">
      <dgm:prSet/>
      <dgm:spPr/>
      <dgm:t>
        <a:bodyPr/>
        <a:lstStyle/>
        <a:p>
          <a:endParaRPr lang="zh-CN" altLang="en-US"/>
        </a:p>
      </dgm:t>
    </dgm:pt>
    <dgm:pt modelId="{8D6AD5B3-31D8-444C-AB94-CF877F3BF783}">
      <dgm:prSet phldrT="[文本]"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en-US" altLang="zh-CN" sz="2800" dirty="0" smtClean="0">
              <a:sym typeface="+mn-ea"/>
            </a:rPr>
            <a:t>inflammatory response </a:t>
          </a:r>
          <a:r>
            <a:rPr lang="en-US" altLang="zh-CN" sz="2800" dirty="0" smtClean="0">
              <a:sym typeface="+mn-ea"/>
            </a:rPr>
            <a:t>increase</a:t>
          </a:r>
          <a:endParaRPr lang="en-US" altLang="zh-CN" sz="2800" dirty="0" smtClean="0">
            <a:sym typeface="+mn-ea"/>
          </a:endParaRPr>
        </a:p>
      </dgm:t>
    </dgm:pt>
    <dgm:pt modelId="{C4E30603-F8CB-41E1-B1D9-3ED82D404692}" cxnId="{4154BC8C-26A6-41EA-AAD4-58C198B0CF3F}" type="parTrans">
      <dgm:prSet/>
      <dgm:spPr/>
      <dgm:t>
        <a:bodyPr/>
        <a:lstStyle/>
        <a:p>
          <a:endParaRPr lang="zh-CN" altLang="en-US"/>
        </a:p>
      </dgm:t>
    </dgm:pt>
    <dgm:pt modelId="{9C37082C-C398-4377-BA68-4763C959B0D3}" cxnId="{4154BC8C-26A6-41EA-AAD4-58C198B0CF3F}" type="sibTrans">
      <dgm:prSet/>
      <dgm:spPr/>
      <dgm:t>
        <a:bodyPr/>
        <a:lstStyle/>
        <a:p>
          <a:endParaRPr lang="zh-CN" altLang="en-US"/>
        </a:p>
      </dgm:t>
    </dgm:pt>
    <dgm:pt modelId="{FD0138C7-9D15-4C31-A931-EB7F13FD377D}">
      <dgm:prSet phldrT="[文本]"/>
      <dgm:spPr/>
      <dgm:t>
        <a:bodyPr/>
        <a:lstStyle/>
        <a:p>
          <a:r>
            <a:rPr lang="en-US" altLang="zh-CN" dirty="0" smtClean="0"/>
            <a:t>relapse</a:t>
          </a:r>
          <a:endParaRPr lang="zh-CN" altLang="en-US" dirty="0"/>
        </a:p>
      </dgm:t>
    </dgm:pt>
    <dgm:pt modelId="{F069DE5D-2301-497C-837E-07B046E9C5C4}" cxnId="{6C226471-9FC2-493B-882D-830D741C46F5}" type="parTrans">
      <dgm:prSet/>
      <dgm:spPr/>
      <dgm:t>
        <a:bodyPr/>
        <a:lstStyle/>
        <a:p>
          <a:endParaRPr lang="zh-CN" altLang="en-US"/>
        </a:p>
      </dgm:t>
    </dgm:pt>
    <dgm:pt modelId="{0DEA21FB-448F-4993-8CB4-B2723C50D23F}" cxnId="{6C226471-9FC2-493B-882D-830D741C46F5}" type="sibTrans">
      <dgm:prSet/>
      <dgm:spPr/>
      <dgm:t>
        <a:bodyPr/>
        <a:lstStyle/>
        <a:p>
          <a:endParaRPr lang="zh-CN" altLang="en-US"/>
        </a:p>
      </dgm:t>
    </dgm:pt>
    <dgm:pt modelId="{C0113E7C-5210-4D1B-A5BB-AEF518A3750A}">
      <dgm:prSet phldrT="[文本]"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en-US" altLang="zh-CN" dirty="0" smtClean="0"/>
            <a:t>elevated relapse rate</a:t>
          </a:r>
          <a:endParaRPr lang="en-US" altLang="zh-CN" dirty="0"/>
        </a:p>
      </dgm:t>
    </dgm:pt>
    <dgm:pt modelId="{FF2CEF7D-8317-4C17-895A-9C4F984D3B44}" cxnId="{8747303E-017B-4CFE-95BC-47C0D23E4719}" type="parTrans">
      <dgm:prSet/>
      <dgm:spPr/>
      <dgm:t>
        <a:bodyPr/>
        <a:lstStyle/>
        <a:p>
          <a:endParaRPr lang="zh-CN" altLang="en-US"/>
        </a:p>
      </dgm:t>
    </dgm:pt>
    <dgm:pt modelId="{E2C806BE-7341-4FB9-B4CD-C93DEBDCAA86}" cxnId="{8747303E-017B-4CFE-95BC-47C0D23E4719}" type="sibTrans">
      <dgm:prSet/>
      <dgm:spPr/>
      <dgm:t>
        <a:bodyPr/>
        <a:lstStyle/>
        <a:p>
          <a:endParaRPr lang="zh-CN" altLang="en-US"/>
        </a:p>
      </dgm:t>
    </dgm:pt>
    <dgm:pt modelId="{4DBE6F22-8975-43A1-8F54-3482C4BFFA3D}">
      <dgm:prSet phldrT="[文本]"/>
      <dgm:spPr/>
      <dgm:t>
        <a:bodyPr/>
        <a:lstStyle/>
        <a:p>
          <a:r>
            <a:rPr lang="en-US" altLang="zh-CN" dirty="0" smtClean="0"/>
            <a:t>T</a:t>
          </a:r>
          <a:endParaRPr lang="zh-CN" altLang="en-US" dirty="0"/>
        </a:p>
      </dgm:t>
    </dgm:pt>
    <dgm:pt modelId="{1B557EC6-23F2-4BC2-96C0-C88F18DE0EB1}" cxnId="{9F2B05F2-EF46-4A77-AFA0-CE1CD58DC955}" type="parTrans">
      <dgm:prSet/>
      <dgm:spPr/>
      <dgm:t>
        <a:bodyPr/>
        <a:lstStyle/>
        <a:p>
          <a:endParaRPr lang="zh-CN" altLang="en-US"/>
        </a:p>
      </dgm:t>
    </dgm:pt>
    <dgm:pt modelId="{D310DA02-AE4F-4553-BC2E-CDB7991A5446}" cxnId="{9F2B05F2-EF46-4A77-AFA0-CE1CD58DC955}" type="sibTrans">
      <dgm:prSet/>
      <dgm:spPr/>
      <dgm:t>
        <a:bodyPr/>
        <a:lstStyle/>
        <a:p>
          <a:endParaRPr lang="zh-CN" altLang="en-US"/>
        </a:p>
      </dgm:t>
    </dgm:pt>
    <dgm:pt modelId="{7EF1024F-4849-4097-BD13-16D015D98813}">
      <dgm:prSet phldrT="[文本]"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en-US" altLang="zh-CN" dirty="0" smtClean="0"/>
            <a:t>worse therapeutic efficacy</a:t>
          </a:r>
          <a:endParaRPr lang="zh-CN" altLang="en-US" dirty="0"/>
        </a:p>
      </dgm:t>
    </dgm:pt>
    <dgm:pt modelId="{B1345B7B-5C3D-48A0-9ED8-B2B8FC61A14B}" cxnId="{D653487B-E042-4B76-968B-A059C0687599}" type="parTrans">
      <dgm:prSet/>
      <dgm:spPr/>
      <dgm:t>
        <a:bodyPr/>
        <a:lstStyle/>
        <a:p>
          <a:endParaRPr lang="zh-CN" altLang="en-US"/>
        </a:p>
      </dgm:t>
    </dgm:pt>
    <dgm:pt modelId="{D56E5391-751C-4906-A19B-0EBE1559FB0A}" cxnId="{D653487B-E042-4B76-968B-A059C0687599}" type="sibTrans">
      <dgm:prSet/>
      <dgm:spPr/>
      <dgm:t>
        <a:bodyPr/>
        <a:lstStyle/>
        <a:p>
          <a:endParaRPr lang="zh-CN" altLang="en-US"/>
        </a:p>
      </dgm:t>
    </dgm:pt>
    <dgm:pt modelId="{7B2E3381-5CF3-4BCE-8136-F557A67AC744}" type="pres">
      <dgm:prSet presAssocID="{43B05F25-0D35-4C4F-A50D-EF5A284FCC79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057E38A-C9CE-4B9D-9F86-5347A5BAF1C8}" type="pres">
      <dgm:prSet presAssocID="{43B05F25-0D35-4C4F-A50D-EF5A284FCC79}" presName="cycle" presStyleCnt="0"/>
      <dgm:spPr/>
    </dgm:pt>
    <dgm:pt modelId="{88F91E24-A15A-4675-A03B-786DE907321B}" type="pres">
      <dgm:prSet presAssocID="{43B05F25-0D35-4C4F-A50D-EF5A284FCC79}" presName="centerShape" presStyleCnt="0"/>
      <dgm:spPr/>
      <dgm:t>
        <a:bodyPr/>
        <a:lstStyle/>
        <a:p>
          <a:endParaRPr lang="zh-CN" altLang="en-US"/>
        </a:p>
      </dgm:t>
    </dgm:pt>
    <dgm:pt modelId="{D4435449-44A2-49CF-863A-5686F7FBE5E5}" type="pres">
      <dgm:prSet presAssocID="{43B05F25-0D35-4C4F-A50D-EF5A284FCC79}" presName="connSite" presStyleLbl="node1" presStyleIdx="0" presStyleCnt="4"/>
      <dgm:spPr/>
    </dgm:pt>
    <dgm:pt modelId="{B2D8D599-1392-4F02-BB8F-308C55119EB4}" type="pres">
      <dgm:prSet presAssocID="{43B05F25-0D35-4C4F-A50D-EF5A284FCC79}" presName="visible" presStyleLbl="node1" presStyleIdx="0" presStyleCnt="4"/>
      <dgm:spPr/>
    </dgm:pt>
    <dgm:pt modelId="{F441995A-BF43-41CB-B47B-EFDE81E5C947}" type="pres">
      <dgm:prSet presAssocID="{C340DAC1-C77C-44A3-A15D-D36E8C3F1B41}" presName="Name25" presStyleLbl="parChTrans1D1" presStyleIdx="0" presStyleCnt="3"/>
      <dgm:spPr/>
      <dgm:t>
        <a:bodyPr/>
        <a:lstStyle/>
        <a:p>
          <a:endParaRPr lang="zh-CN" altLang="en-US"/>
        </a:p>
      </dgm:t>
    </dgm:pt>
    <dgm:pt modelId="{D3B46138-1A8F-4781-84B7-4BE6808317B7}" type="pres">
      <dgm:prSet presAssocID="{1C612117-CEC6-44EF-A84E-58267025BA22}" presName="node" presStyleCnt="0"/>
      <dgm:spPr/>
    </dgm:pt>
    <dgm:pt modelId="{15C3A6FC-3D7C-47B9-9C2F-997C2B5C2CE9}" type="pres">
      <dgm:prSet presAssocID="{1C612117-CEC6-44EF-A84E-58267025BA22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6F03984-7A3D-4206-ACF1-7CB3F4F69C64}" type="pres">
      <dgm:prSet presAssocID="{1C612117-CEC6-44EF-A84E-58267025BA22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27AB1BE-26C9-4FB9-A4BE-4CD3354E239E}" type="pres">
      <dgm:prSet presAssocID="{F069DE5D-2301-497C-837E-07B046E9C5C4}" presName="Name25" presStyleLbl="parChTrans1D1" presStyleIdx="1" presStyleCnt="3"/>
      <dgm:spPr/>
      <dgm:t>
        <a:bodyPr/>
        <a:lstStyle/>
        <a:p>
          <a:endParaRPr lang="zh-CN" altLang="en-US"/>
        </a:p>
      </dgm:t>
    </dgm:pt>
    <dgm:pt modelId="{EE8D3307-1494-4423-A9DD-0147BC96BA17}" type="pres">
      <dgm:prSet presAssocID="{FD0138C7-9D15-4C31-A931-EB7F13FD377D}" presName="node" presStyleCnt="0"/>
      <dgm:spPr/>
    </dgm:pt>
    <dgm:pt modelId="{51EB2165-6D90-4BCA-8460-7152F1760F87}" type="pres">
      <dgm:prSet presAssocID="{FD0138C7-9D15-4C31-A931-EB7F13FD377D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15891F4-8C81-455F-A26F-BF4A87233FDF}" type="pres">
      <dgm:prSet presAssocID="{FD0138C7-9D15-4C31-A931-EB7F13FD377D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AF8B5FA-310C-4F03-8720-E85DD454CACF}" type="pres">
      <dgm:prSet presAssocID="{1B557EC6-23F2-4BC2-96C0-C88F18DE0EB1}" presName="Name25" presStyleLbl="parChTrans1D1" presStyleIdx="2" presStyleCnt="3"/>
      <dgm:spPr/>
      <dgm:t>
        <a:bodyPr/>
        <a:lstStyle/>
        <a:p>
          <a:endParaRPr lang="zh-CN" altLang="en-US"/>
        </a:p>
      </dgm:t>
    </dgm:pt>
    <dgm:pt modelId="{4A65D6BA-CBDA-44C9-979D-423B106D3218}" type="pres">
      <dgm:prSet presAssocID="{4DBE6F22-8975-43A1-8F54-3482C4BFFA3D}" presName="node" presStyleCnt="0"/>
      <dgm:spPr/>
    </dgm:pt>
    <dgm:pt modelId="{A7804387-80CC-433B-AC7C-938B0AA3310C}" type="pres">
      <dgm:prSet presAssocID="{4DBE6F22-8975-43A1-8F54-3482C4BFFA3D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8CD8BFC-F8C9-4037-A608-D294E37E7583}" type="pres">
      <dgm:prSet presAssocID="{4DBE6F22-8975-43A1-8F54-3482C4BFFA3D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F2B05F2-EF46-4A77-AFA0-CE1CD58DC955}" srcId="{43B05F25-0D35-4C4F-A50D-EF5A284FCC79}" destId="{4DBE6F22-8975-43A1-8F54-3482C4BFFA3D}" srcOrd="2" destOrd="0" parTransId="{1B557EC6-23F2-4BC2-96C0-C88F18DE0EB1}" sibTransId="{D310DA02-AE4F-4553-BC2E-CDB7991A5446}"/>
    <dgm:cxn modelId="{8747303E-017B-4CFE-95BC-47C0D23E4719}" srcId="{FD0138C7-9D15-4C31-A931-EB7F13FD377D}" destId="{C0113E7C-5210-4D1B-A5BB-AEF518A3750A}" srcOrd="0" destOrd="0" parTransId="{FF2CEF7D-8317-4C17-895A-9C4F984D3B44}" sibTransId="{E2C806BE-7341-4FB9-B4CD-C93DEBDCAA86}"/>
    <dgm:cxn modelId="{195FCD45-82BF-4EBE-937E-F43CDCBA063A}" type="presOf" srcId="{FD0138C7-9D15-4C31-A931-EB7F13FD377D}" destId="{51EB2165-6D90-4BCA-8460-7152F1760F87}" srcOrd="0" destOrd="0" presId="urn:microsoft.com/office/officeart/2005/8/layout/radial2#1"/>
    <dgm:cxn modelId="{849DF78E-5BFE-40BF-BAF1-65182B11A643}" type="presOf" srcId="{C0113E7C-5210-4D1B-A5BB-AEF518A3750A}" destId="{815891F4-8C81-455F-A26F-BF4A87233FDF}" srcOrd="0" destOrd="0" presId="urn:microsoft.com/office/officeart/2005/8/layout/radial2#1"/>
    <dgm:cxn modelId="{F914744E-CC66-49AB-95D5-41CDA00C1D05}" type="presOf" srcId="{4DBE6F22-8975-43A1-8F54-3482C4BFFA3D}" destId="{A7804387-80CC-433B-AC7C-938B0AA3310C}" srcOrd="0" destOrd="0" presId="urn:microsoft.com/office/officeart/2005/8/layout/radial2#1"/>
    <dgm:cxn modelId="{6C226471-9FC2-493B-882D-830D741C46F5}" srcId="{43B05F25-0D35-4C4F-A50D-EF5A284FCC79}" destId="{FD0138C7-9D15-4C31-A931-EB7F13FD377D}" srcOrd="1" destOrd="0" parTransId="{F069DE5D-2301-497C-837E-07B046E9C5C4}" sibTransId="{0DEA21FB-448F-4993-8CB4-B2723C50D23F}"/>
    <dgm:cxn modelId="{3DB662C1-BBB9-49F9-94D5-8F47A05F787A}" type="presOf" srcId="{1B557EC6-23F2-4BC2-96C0-C88F18DE0EB1}" destId="{3AF8B5FA-310C-4F03-8720-E85DD454CACF}" srcOrd="0" destOrd="0" presId="urn:microsoft.com/office/officeart/2005/8/layout/radial2#1"/>
    <dgm:cxn modelId="{2B230030-E386-430F-BEDF-F321C16D70E0}" type="presOf" srcId="{F069DE5D-2301-497C-837E-07B046E9C5C4}" destId="{627AB1BE-26C9-4FB9-A4BE-4CD3354E239E}" srcOrd="0" destOrd="0" presId="urn:microsoft.com/office/officeart/2005/8/layout/radial2#1"/>
    <dgm:cxn modelId="{226B3A29-2FD0-4F54-B959-8B973E0793A3}" type="presOf" srcId="{43B05F25-0D35-4C4F-A50D-EF5A284FCC79}" destId="{7B2E3381-5CF3-4BCE-8136-F557A67AC744}" srcOrd="0" destOrd="0" presId="urn:microsoft.com/office/officeart/2005/8/layout/radial2#1"/>
    <dgm:cxn modelId="{2E2F020D-73D0-4C02-AB6A-0C66749F0873}" type="presOf" srcId="{C340DAC1-C77C-44A3-A15D-D36E8C3F1B41}" destId="{F441995A-BF43-41CB-B47B-EFDE81E5C947}" srcOrd="0" destOrd="0" presId="urn:microsoft.com/office/officeart/2005/8/layout/radial2#1"/>
    <dgm:cxn modelId="{B4D56AF0-FAE2-490B-AC54-C93A5D0F448C}" srcId="{43B05F25-0D35-4C4F-A50D-EF5A284FCC79}" destId="{1C612117-CEC6-44EF-A84E-58267025BA22}" srcOrd="0" destOrd="0" parTransId="{C340DAC1-C77C-44A3-A15D-D36E8C3F1B41}" sibTransId="{F04DC5A7-6850-4E7D-B2A6-C69ED53570C8}"/>
    <dgm:cxn modelId="{D653487B-E042-4B76-968B-A059C0687599}" srcId="{4DBE6F22-8975-43A1-8F54-3482C4BFFA3D}" destId="{7EF1024F-4849-4097-BD13-16D015D98813}" srcOrd="0" destOrd="0" parTransId="{B1345B7B-5C3D-48A0-9ED8-B2B8FC61A14B}" sibTransId="{D56E5391-751C-4906-A19B-0EBE1559FB0A}"/>
    <dgm:cxn modelId="{4154BC8C-26A6-41EA-AAD4-58C198B0CF3F}" srcId="{1C612117-CEC6-44EF-A84E-58267025BA22}" destId="{8D6AD5B3-31D8-444C-AB94-CF877F3BF783}" srcOrd="0" destOrd="0" parTransId="{C4E30603-F8CB-41E1-B1D9-3ED82D404692}" sibTransId="{9C37082C-C398-4377-BA68-4763C959B0D3}"/>
    <dgm:cxn modelId="{5C44B63A-C660-4083-876E-F5C53EB0381D}" type="presOf" srcId="{1C612117-CEC6-44EF-A84E-58267025BA22}" destId="{15C3A6FC-3D7C-47B9-9C2F-997C2B5C2CE9}" srcOrd="0" destOrd="0" presId="urn:microsoft.com/office/officeart/2005/8/layout/radial2#1"/>
    <dgm:cxn modelId="{B369AE5B-A9F5-489F-91F4-6B6DF5F43DB7}" type="presOf" srcId="{8D6AD5B3-31D8-444C-AB94-CF877F3BF783}" destId="{76F03984-7A3D-4206-ACF1-7CB3F4F69C64}" srcOrd="0" destOrd="0" presId="urn:microsoft.com/office/officeart/2005/8/layout/radial2#1"/>
    <dgm:cxn modelId="{7FBC37AE-C5B8-49EE-8A31-3AC8170E35A3}" type="presOf" srcId="{7EF1024F-4849-4097-BD13-16D015D98813}" destId="{A8CD8BFC-F8C9-4037-A608-D294E37E7583}" srcOrd="0" destOrd="0" presId="urn:microsoft.com/office/officeart/2005/8/layout/radial2#1"/>
    <dgm:cxn modelId="{7C96AAB9-6F5D-4BB3-9435-5C889D7A0FAF}" type="presParOf" srcId="{7B2E3381-5CF3-4BCE-8136-F557A67AC744}" destId="{C057E38A-C9CE-4B9D-9F86-5347A5BAF1C8}" srcOrd="0" destOrd="0" presId="urn:microsoft.com/office/officeart/2005/8/layout/radial2#1"/>
    <dgm:cxn modelId="{86EF1D9E-2D60-4AE7-B3EC-F55BEE8CFED1}" type="presParOf" srcId="{C057E38A-C9CE-4B9D-9F86-5347A5BAF1C8}" destId="{88F91E24-A15A-4675-A03B-786DE907321B}" srcOrd="0" destOrd="0" presId="urn:microsoft.com/office/officeart/2005/8/layout/radial2#1"/>
    <dgm:cxn modelId="{D7D972EA-35A9-4E8C-8760-33F88722811E}" type="presParOf" srcId="{88F91E24-A15A-4675-A03B-786DE907321B}" destId="{D4435449-44A2-49CF-863A-5686F7FBE5E5}" srcOrd="0" destOrd="0" presId="urn:microsoft.com/office/officeart/2005/8/layout/radial2#1"/>
    <dgm:cxn modelId="{06281FA5-7D25-4856-985D-44AE2C578EF3}" type="presParOf" srcId="{88F91E24-A15A-4675-A03B-786DE907321B}" destId="{B2D8D599-1392-4F02-BB8F-308C55119EB4}" srcOrd="1" destOrd="0" presId="urn:microsoft.com/office/officeart/2005/8/layout/radial2#1"/>
    <dgm:cxn modelId="{62E3DF7F-9AB0-4B5F-A540-87268D795986}" type="presParOf" srcId="{C057E38A-C9CE-4B9D-9F86-5347A5BAF1C8}" destId="{F441995A-BF43-41CB-B47B-EFDE81E5C947}" srcOrd="1" destOrd="0" presId="urn:microsoft.com/office/officeart/2005/8/layout/radial2#1"/>
    <dgm:cxn modelId="{0B6D9A6A-17F9-44DF-BDD6-D45253488450}" type="presParOf" srcId="{C057E38A-C9CE-4B9D-9F86-5347A5BAF1C8}" destId="{D3B46138-1A8F-4781-84B7-4BE6808317B7}" srcOrd="2" destOrd="0" presId="urn:microsoft.com/office/officeart/2005/8/layout/radial2#1"/>
    <dgm:cxn modelId="{D5519886-9124-4186-9C23-FAC4D75CD209}" type="presParOf" srcId="{D3B46138-1A8F-4781-84B7-4BE6808317B7}" destId="{15C3A6FC-3D7C-47B9-9C2F-997C2B5C2CE9}" srcOrd="0" destOrd="0" presId="urn:microsoft.com/office/officeart/2005/8/layout/radial2#1"/>
    <dgm:cxn modelId="{1CF6FD00-C1B6-4E50-876C-99C887CF1F07}" type="presParOf" srcId="{D3B46138-1A8F-4781-84B7-4BE6808317B7}" destId="{76F03984-7A3D-4206-ACF1-7CB3F4F69C64}" srcOrd="1" destOrd="0" presId="urn:microsoft.com/office/officeart/2005/8/layout/radial2#1"/>
    <dgm:cxn modelId="{2F2AEC8E-670E-4654-AF09-39CF83E2DAE4}" type="presParOf" srcId="{C057E38A-C9CE-4B9D-9F86-5347A5BAF1C8}" destId="{627AB1BE-26C9-4FB9-A4BE-4CD3354E239E}" srcOrd="3" destOrd="0" presId="urn:microsoft.com/office/officeart/2005/8/layout/radial2#1"/>
    <dgm:cxn modelId="{EB9ABE34-989A-481D-AF00-5AAB654CEEB5}" type="presParOf" srcId="{C057E38A-C9CE-4B9D-9F86-5347A5BAF1C8}" destId="{EE8D3307-1494-4423-A9DD-0147BC96BA17}" srcOrd="4" destOrd="0" presId="urn:microsoft.com/office/officeart/2005/8/layout/radial2#1"/>
    <dgm:cxn modelId="{7CFA67FF-F8E6-4492-BC7E-A2706C0FCCFA}" type="presParOf" srcId="{EE8D3307-1494-4423-A9DD-0147BC96BA17}" destId="{51EB2165-6D90-4BCA-8460-7152F1760F87}" srcOrd="0" destOrd="0" presId="urn:microsoft.com/office/officeart/2005/8/layout/radial2#1"/>
    <dgm:cxn modelId="{5699D239-4CA7-4994-B518-656D705359E7}" type="presParOf" srcId="{EE8D3307-1494-4423-A9DD-0147BC96BA17}" destId="{815891F4-8C81-455F-A26F-BF4A87233FDF}" srcOrd="1" destOrd="0" presId="urn:microsoft.com/office/officeart/2005/8/layout/radial2#1"/>
    <dgm:cxn modelId="{2C12BE8B-99CA-4078-94A1-143B0D70205C}" type="presParOf" srcId="{C057E38A-C9CE-4B9D-9F86-5347A5BAF1C8}" destId="{3AF8B5FA-310C-4F03-8720-E85DD454CACF}" srcOrd="5" destOrd="0" presId="urn:microsoft.com/office/officeart/2005/8/layout/radial2#1"/>
    <dgm:cxn modelId="{CBC1C92A-FAFD-4FA3-848E-556743856D94}" type="presParOf" srcId="{C057E38A-C9CE-4B9D-9F86-5347A5BAF1C8}" destId="{4A65D6BA-CBDA-44C9-979D-423B106D3218}" srcOrd="6" destOrd="0" presId="urn:microsoft.com/office/officeart/2005/8/layout/radial2#1"/>
    <dgm:cxn modelId="{25CFE66E-FA62-476A-B174-5C457BF4B659}" type="presParOf" srcId="{4A65D6BA-CBDA-44C9-979D-423B106D3218}" destId="{A7804387-80CC-433B-AC7C-938B0AA3310C}" srcOrd="0" destOrd="0" presId="urn:microsoft.com/office/officeart/2005/8/layout/radial2#1"/>
    <dgm:cxn modelId="{3C6494FF-6E96-42B1-B2E0-7DBA4CC5FD72}" type="presParOf" srcId="{4A65D6BA-CBDA-44C9-979D-423B106D3218}" destId="{A8CD8BFC-F8C9-4037-A608-D294E37E7583}" srcOrd="1" destOrd="0" presId="urn:microsoft.com/office/officeart/2005/8/layout/radial2#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7033895" cy="5845175"/>
        <a:chOff x="0" y="0"/>
        <a:chExt cx="7033895" cy="5845175"/>
      </a:xfrm>
    </dsp:grpSpPr>
    <dsp:sp modelId="{F441995A-BF43-41CB-B47B-EFDE81E5C947}">
      <dsp:nvSpPr>
        <dsp:cNvPr id="5" name="任意多边形 4"/>
        <dsp:cNvSpPr/>
      </dsp:nvSpPr>
      <dsp:spPr bwMode="white">
        <a:xfrm>
          <a:off x="1903650" y="1926315"/>
          <a:ext cx="861622" cy="69110"/>
        </a:xfrm>
        <a:custGeom>
          <a:avLst/>
          <a:gdLst/>
          <a:ahLst/>
          <a:cxnLst/>
          <a:pathLst>
            <a:path w="1357" h="109">
              <a:moveTo>
                <a:pt x="193" y="529"/>
              </a:moveTo>
              <a:lnTo>
                <a:pt x="1164" y="-420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1903650" y="1926315"/>
        <a:ext cx="861622" cy="69110"/>
      </dsp:txXfrm>
    </dsp:sp>
    <dsp:sp modelId="{627AB1BE-26C9-4FB9-A4BE-4CD3354E239E}">
      <dsp:nvSpPr>
        <dsp:cNvPr id="8" name="任意多边形 7"/>
        <dsp:cNvSpPr/>
      </dsp:nvSpPr>
      <dsp:spPr bwMode="white">
        <a:xfrm>
          <a:off x="2295527" y="2888033"/>
          <a:ext cx="606419" cy="69110"/>
        </a:xfrm>
        <a:custGeom>
          <a:avLst/>
          <a:gdLst/>
          <a:ahLst/>
          <a:cxnLst/>
          <a:pathLst>
            <a:path w="955" h="109">
              <a:moveTo>
                <a:pt x="0" y="54"/>
              </a:moveTo>
              <a:lnTo>
                <a:pt x="955" y="54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2295527" y="2888033"/>
        <a:ext cx="606419" cy="69110"/>
      </dsp:txXfrm>
    </dsp:sp>
    <dsp:sp modelId="{3AF8B5FA-310C-4F03-8720-E85DD454CACF}">
      <dsp:nvSpPr>
        <dsp:cNvPr id="11" name="任意多边形 10"/>
        <dsp:cNvSpPr/>
      </dsp:nvSpPr>
      <dsp:spPr bwMode="white">
        <a:xfrm>
          <a:off x="1903650" y="3849750"/>
          <a:ext cx="861622" cy="69110"/>
        </a:xfrm>
        <a:custGeom>
          <a:avLst/>
          <a:gdLst/>
          <a:ahLst/>
          <a:cxnLst/>
          <a:pathLst>
            <a:path w="1357" h="109">
              <a:moveTo>
                <a:pt x="193" y="-420"/>
              </a:moveTo>
              <a:lnTo>
                <a:pt x="1164" y="529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1903650" y="3849750"/>
        <a:ext cx="861622" cy="69110"/>
      </dsp:txXfrm>
    </dsp:sp>
    <dsp:sp modelId="{B2D8D599-1392-4F02-BB8F-308C55119EB4}">
      <dsp:nvSpPr>
        <dsp:cNvPr id="4" name="椭圆 3"/>
        <dsp:cNvSpPr/>
      </dsp:nvSpPr>
      <dsp:spPr bwMode="white">
        <a:xfrm>
          <a:off x="0" y="1572277"/>
          <a:ext cx="2700620" cy="2700620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0" y="1572277"/>
        <a:ext cx="2700620" cy="2700620"/>
      </dsp:txXfrm>
    </dsp:sp>
    <dsp:sp modelId="{15C3A6FC-3D7C-47B9-9C2F-997C2B5C2CE9}">
      <dsp:nvSpPr>
        <dsp:cNvPr id="6" name="椭圆 5"/>
        <dsp:cNvSpPr/>
      </dsp:nvSpPr>
      <dsp:spPr bwMode="white">
        <a:xfrm>
          <a:off x="2411851" y="283342"/>
          <a:ext cx="1620372" cy="1620372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8415" tIns="18415" rIns="18415" bIns="18415" anchor="ctr"/>
        <a:lstStyle>
          <a:lvl1pPr algn="ctr">
            <a:defRPr sz="2900"/>
          </a:lvl1pPr>
          <a:lvl2pPr marL="228600" indent="-228600" algn="ctr">
            <a:defRPr sz="2200"/>
          </a:lvl2pPr>
          <a:lvl3pPr marL="457200" indent="-228600" algn="ctr">
            <a:defRPr sz="2200"/>
          </a:lvl3pPr>
          <a:lvl4pPr marL="685800" indent="-228600" algn="ctr">
            <a:defRPr sz="2200"/>
          </a:lvl4pPr>
          <a:lvl5pPr marL="914400" indent="-228600" algn="ctr">
            <a:defRPr sz="2200"/>
          </a:lvl5pPr>
          <a:lvl6pPr marL="1143000" indent="-228600" algn="ctr">
            <a:defRPr sz="2200"/>
          </a:lvl6pPr>
          <a:lvl7pPr marL="1371600" indent="-228600" algn="ctr">
            <a:defRPr sz="2200"/>
          </a:lvl7pPr>
          <a:lvl8pPr marL="1600200" indent="-228600" algn="ctr">
            <a:defRPr sz="2200"/>
          </a:lvl8pPr>
          <a:lvl9pPr marL="1828800" indent="-228600" algn="ctr">
            <a:defRPr sz="2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dirty="0" smtClean="0"/>
            <a:t>I</a:t>
          </a:r>
          <a:endParaRPr lang="zh-CN" altLang="en-US" dirty="0"/>
        </a:p>
      </dsp:txBody>
      <dsp:txXfrm>
        <a:off x="2411851" y="283342"/>
        <a:ext cx="1620372" cy="1620372"/>
      </dsp:txXfrm>
    </dsp:sp>
    <dsp:sp modelId="{76F03984-7A3D-4206-ACF1-7CB3F4F69C64}">
      <dsp:nvSpPr>
        <dsp:cNvPr id="7" name="矩形 6"/>
        <dsp:cNvSpPr/>
      </dsp:nvSpPr>
      <dsp:spPr bwMode="white">
        <a:xfrm>
          <a:off x="4194260" y="283342"/>
          <a:ext cx="2430558" cy="1620372"/>
        </a:xfrm>
        <a:prstGeom prst="rect">
          <a:avLst/>
        </a:prstGeom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vert="horz" wrap="square" lIns="0" tIns="0" rIns="0" bIns="0" anchor="ctr"/>
        <a:lstStyle>
          <a:lvl1pPr algn="l">
            <a:defRPr sz="6500"/>
          </a:lvl1pPr>
          <a:lvl2pPr marL="285750" indent="-285750" algn="l">
            <a:defRPr sz="3500"/>
          </a:lvl2pPr>
          <a:lvl3pPr marL="571500" indent="-285750" algn="l">
            <a:defRPr sz="3500"/>
          </a:lvl3pPr>
          <a:lvl4pPr marL="857250" indent="-285750" algn="l">
            <a:defRPr sz="3500"/>
          </a:lvl4pPr>
          <a:lvl5pPr marL="1143000" indent="-285750" algn="l">
            <a:defRPr sz="3500"/>
          </a:lvl5pPr>
          <a:lvl6pPr marL="1428750" indent="-285750" algn="l">
            <a:defRPr sz="3500"/>
          </a:lvl6pPr>
          <a:lvl7pPr marL="1714500" indent="-285750" algn="l">
            <a:defRPr sz="3500"/>
          </a:lvl7pPr>
          <a:lvl8pPr marL="2000250" indent="-285750" algn="l">
            <a:defRPr sz="3500"/>
          </a:lvl8pPr>
          <a:lvl9pPr marL="2286000" indent="-285750" algn="l">
            <a:defRPr sz="3500"/>
          </a:lvl9pPr>
        </a:lstStyle>
        <a:p>
          <a:pPr marL="285750" lvl="1" indent="-285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2800" dirty="0" smtClean="0">
              <a:solidFill>
                <a:schemeClr val="tx1"/>
              </a:solidFill>
              <a:sym typeface="+mn-ea"/>
            </a:rPr>
            <a:t>inflammatory response </a:t>
          </a:r>
          <a:r>
            <a:rPr lang="en-US" altLang="zh-CN" sz="2800" dirty="0" smtClean="0">
              <a:solidFill>
                <a:schemeClr val="tx1"/>
              </a:solidFill>
              <a:sym typeface="+mn-ea"/>
            </a:rPr>
            <a:t>increase</a:t>
          </a:r>
          <a:endParaRPr lang="en-US" altLang="zh-CN" sz="2800" dirty="0" smtClean="0">
            <a:solidFill>
              <a:schemeClr val="tx1"/>
            </a:solidFill>
            <a:sym typeface="+mn-ea"/>
          </a:endParaRPr>
        </a:p>
      </dsp:txBody>
      <dsp:txXfrm>
        <a:off x="4194260" y="283342"/>
        <a:ext cx="2430558" cy="1620372"/>
      </dsp:txXfrm>
    </dsp:sp>
    <dsp:sp modelId="{51EB2165-6D90-4BCA-8460-7152F1760F87}">
      <dsp:nvSpPr>
        <dsp:cNvPr id="9" name="椭圆 8"/>
        <dsp:cNvSpPr/>
      </dsp:nvSpPr>
      <dsp:spPr bwMode="white">
        <a:xfrm>
          <a:off x="2901946" y="2112401"/>
          <a:ext cx="1620372" cy="1620372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8415" tIns="18415" rIns="18415" bIns="18415" anchor="ctr"/>
        <a:lstStyle>
          <a:lvl1pPr algn="ctr">
            <a:defRPr sz="2900"/>
          </a:lvl1pPr>
          <a:lvl2pPr marL="228600" indent="-228600" algn="ctr">
            <a:defRPr sz="2200"/>
          </a:lvl2pPr>
          <a:lvl3pPr marL="457200" indent="-228600" algn="ctr">
            <a:defRPr sz="2200"/>
          </a:lvl3pPr>
          <a:lvl4pPr marL="685800" indent="-228600" algn="ctr">
            <a:defRPr sz="2200"/>
          </a:lvl4pPr>
          <a:lvl5pPr marL="914400" indent="-228600" algn="ctr">
            <a:defRPr sz="2200"/>
          </a:lvl5pPr>
          <a:lvl6pPr marL="1143000" indent="-228600" algn="ctr">
            <a:defRPr sz="2200"/>
          </a:lvl6pPr>
          <a:lvl7pPr marL="1371600" indent="-228600" algn="ctr">
            <a:defRPr sz="2200"/>
          </a:lvl7pPr>
          <a:lvl8pPr marL="1600200" indent="-228600" algn="ctr">
            <a:defRPr sz="2200"/>
          </a:lvl8pPr>
          <a:lvl9pPr marL="1828800" indent="-228600" algn="ctr">
            <a:defRPr sz="2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dirty="0" smtClean="0"/>
            <a:t>relapse</a:t>
          </a:r>
          <a:endParaRPr lang="zh-CN" altLang="en-US" dirty="0"/>
        </a:p>
      </dsp:txBody>
      <dsp:txXfrm>
        <a:off x="2901946" y="2112401"/>
        <a:ext cx="1620372" cy="1620372"/>
      </dsp:txXfrm>
    </dsp:sp>
    <dsp:sp modelId="{815891F4-8C81-455F-A26F-BF4A87233FDF}">
      <dsp:nvSpPr>
        <dsp:cNvPr id="10" name="矩形 9"/>
        <dsp:cNvSpPr/>
      </dsp:nvSpPr>
      <dsp:spPr bwMode="white">
        <a:xfrm>
          <a:off x="4684356" y="2112401"/>
          <a:ext cx="2430558" cy="1620372"/>
        </a:xfrm>
        <a:prstGeom prst="rect">
          <a:avLst/>
        </a:prstGeom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vert="horz" wrap="square" lIns="0" tIns="0" rIns="0" bIns="0" anchor="ctr"/>
        <a:lstStyle>
          <a:lvl1pPr algn="l">
            <a:defRPr sz="6500"/>
          </a:lvl1pPr>
          <a:lvl2pPr marL="285750" indent="-285750" algn="l">
            <a:defRPr sz="3500"/>
          </a:lvl2pPr>
          <a:lvl3pPr marL="571500" indent="-285750" algn="l">
            <a:defRPr sz="3500"/>
          </a:lvl3pPr>
          <a:lvl4pPr marL="857250" indent="-285750" algn="l">
            <a:defRPr sz="3500"/>
          </a:lvl4pPr>
          <a:lvl5pPr marL="1143000" indent="-285750" algn="l">
            <a:defRPr sz="3500"/>
          </a:lvl5pPr>
          <a:lvl6pPr marL="1428750" indent="-285750" algn="l">
            <a:defRPr sz="3500"/>
          </a:lvl6pPr>
          <a:lvl7pPr marL="1714500" indent="-285750" algn="l">
            <a:defRPr sz="3500"/>
          </a:lvl7pPr>
          <a:lvl8pPr marL="2000250" indent="-285750" algn="l">
            <a:defRPr sz="3500"/>
          </a:lvl8pPr>
          <a:lvl9pPr marL="2286000" indent="-285750" algn="l">
            <a:defRPr sz="3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dirty="0" smtClean="0">
              <a:solidFill>
                <a:schemeClr val="tx1"/>
              </a:solidFill>
            </a:rPr>
            <a:t>elevated relapse rate</a:t>
          </a:r>
          <a:endParaRPr lang="en-US" altLang="zh-CN" dirty="0">
            <a:solidFill>
              <a:schemeClr val="tx1"/>
            </a:solidFill>
          </a:endParaRPr>
        </a:p>
      </dsp:txBody>
      <dsp:txXfrm>
        <a:off x="4684356" y="2112401"/>
        <a:ext cx="2430558" cy="1620372"/>
      </dsp:txXfrm>
    </dsp:sp>
    <dsp:sp modelId="{A7804387-80CC-433B-AC7C-938B0AA3310C}">
      <dsp:nvSpPr>
        <dsp:cNvPr id="12" name="椭圆 11"/>
        <dsp:cNvSpPr/>
      </dsp:nvSpPr>
      <dsp:spPr bwMode="white">
        <a:xfrm>
          <a:off x="2411851" y="3941461"/>
          <a:ext cx="1620372" cy="1620372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8415" tIns="18415" rIns="18415" bIns="18415" anchor="ctr"/>
        <a:lstStyle>
          <a:lvl1pPr algn="ctr">
            <a:defRPr sz="2900"/>
          </a:lvl1pPr>
          <a:lvl2pPr marL="228600" indent="-228600" algn="ctr">
            <a:defRPr sz="2200"/>
          </a:lvl2pPr>
          <a:lvl3pPr marL="457200" indent="-228600" algn="ctr">
            <a:defRPr sz="2200"/>
          </a:lvl3pPr>
          <a:lvl4pPr marL="685800" indent="-228600" algn="ctr">
            <a:defRPr sz="2200"/>
          </a:lvl4pPr>
          <a:lvl5pPr marL="914400" indent="-228600" algn="ctr">
            <a:defRPr sz="2200"/>
          </a:lvl5pPr>
          <a:lvl6pPr marL="1143000" indent="-228600" algn="ctr">
            <a:defRPr sz="2200"/>
          </a:lvl6pPr>
          <a:lvl7pPr marL="1371600" indent="-228600" algn="ctr">
            <a:defRPr sz="2200"/>
          </a:lvl7pPr>
          <a:lvl8pPr marL="1600200" indent="-228600" algn="ctr">
            <a:defRPr sz="2200"/>
          </a:lvl8pPr>
          <a:lvl9pPr marL="1828800" indent="-228600" algn="ctr">
            <a:defRPr sz="2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dirty="0" smtClean="0"/>
            <a:t>T</a:t>
          </a:r>
          <a:endParaRPr lang="zh-CN" altLang="en-US" dirty="0"/>
        </a:p>
      </dsp:txBody>
      <dsp:txXfrm>
        <a:off x="2411851" y="3941461"/>
        <a:ext cx="1620372" cy="1620372"/>
      </dsp:txXfrm>
    </dsp:sp>
    <dsp:sp modelId="{A8CD8BFC-F8C9-4037-A608-D294E37E7583}">
      <dsp:nvSpPr>
        <dsp:cNvPr id="13" name="矩形 12"/>
        <dsp:cNvSpPr/>
      </dsp:nvSpPr>
      <dsp:spPr bwMode="white">
        <a:xfrm>
          <a:off x="4194260" y="3941461"/>
          <a:ext cx="2430558" cy="1620372"/>
        </a:xfrm>
        <a:prstGeom prst="rect">
          <a:avLst/>
        </a:prstGeom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vert="horz" wrap="square" lIns="0" tIns="0" rIns="0" bIns="0" anchor="ctr"/>
        <a:lstStyle>
          <a:lvl1pPr algn="l">
            <a:defRPr sz="6500"/>
          </a:lvl1pPr>
          <a:lvl2pPr marL="285750" indent="-285750" algn="l">
            <a:defRPr sz="3500"/>
          </a:lvl2pPr>
          <a:lvl3pPr marL="571500" indent="-285750" algn="l">
            <a:defRPr sz="3500"/>
          </a:lvl3pPr>
          <a:lvl4pPr marL="857250" indent="-285750" algn="l">
            <a:defRPr sz="3500"/>
          </a:lvl4pPr>
          <a:lvl5pPr marL="1143000" indent="-285750" algn="l">
            <a:defRPr sz="3500"/>
          </a:lvl5pPr>
          <a:lvl6pPr marL="1428750" indent="-285750" algn="l">
            <a:defRPr sz="3500"/>
          </a:lvl6pPr>
          <a:lvl7pPr marL="1714500" indent="-285750" algn="l">
            <a:defRPr sz="3500"/>
          </a:lvl7pPr>
          <a:lvl8pPr marL="2000250" indent="-285750" algn="l">
            <a:defRPr sz="3500"/>
          </a:lvl8pPr>
          <a:lvl9pPr marL="2286000" indent="-285750" algn="l">
            <a:defRPr sz="3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dirty="0" smtClean="0">
              <a:solidFill>
                <a:schemeClr val="tx1"/>
              </a:solidFill>
            </a:rPr>
            <a:t>worse therapeutic efficacy</a:t>
          </a:r>
          <a:endParaRPr lang="zh-CN" altLang="en-US" dirty="0">
            <a:solidFill>
              <a:schemeClr val="tx1"/>
            </a:solidFill>
          </a:endParaRPr>
        </a:p>
      </dsp:txBody>
      <dsp:txXfrm>
        <a:off x="4194260" y="3941461"/>
        <a:ext cx="2430558" cy="1620372"/>
      </dsp:txXfrm>
    </dsp:sp>
    <dsp:sp modelId="{D4435449-44A2-49CF-863A-5686F7FBE5E5}">
      <dsp:nvSpPr>
        <dsp:cNvPr id="3" name="椭圆 2" hidden="1"/>
        <dsp:cNvSpPr/>
      </dsp:nvSpPr>
      <dsp:spPr>
        <a:xfrm>
          <a:off x="405093" y="1977370"/>
          <a:ext cx="1890434" cy="1890434"/>
        </a:xfrm>
        <a:prstGeom prst="ellipse">
          <a:avLst/>
        </a:prstGeom>
      </dsp:spPr>
      <dsp:txXfrm>
        <a:off x="405093" y="1977370"/>
        <a:ext cx="1890434" cy="18904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#1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srcNode" val="connSite"/>
              <dgm:param type="dstNode" val="parentNode"/>
              <dgm:param type="dim" val="1D"/>
              <dgm:param type="endSty" val="noArr"/>
              <dgm:param type="begPts" val="auto"/>
              <dgm:param type="endPts" val="auto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-138430" y="410845"/>
            <a:ext cx="2031365" cy="17678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Globulin</a:t>
            </a:r>
            <a:endParaRPr lang="en-US" altLang="zh-CN" sz="2000" b="1" dirty="0" smtClean="0"/>
          </a:p>
        </p:txBody>
      </p:sp>
      <p:graphicFrame>
        <p:nvGraphicFramePr>
          <p:cNvPr id="7" name="图示 6"/>
          <p:cNvGraphicFramePr/>
          <p:nvPr/>
        </p:nvGraphicFramePr>
        <p:xfrm>
          <a:off x="2037080" y="505460"/>
          <a:ext cx="7033895" cy="5845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721610" y="2922905"/>
            <a:ext cx="1552575" cy="7099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4000" dirty="0" smtClean="0">
                <a:solidFill>
                  <a:srgbClr val="FF0000"/>
                </a:solidFill>
              </a:rPr>
              <a:t>MG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9" name="左弧形箭头 8"/>
          <p:cNvSpPr/>
          <p:nvPr/>
        </p:nvSpPr>
        <p:spPr>
          <a:xfrm>
            <a:off x="1161708" y="2060565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40" y="140335"/>
            <a:ext cx="577596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Association between globulin and childhood MG   relapse and long-trem efficacy </a:t>
            </a:r>
            <a:endParaRPr lang="zh-CN" alt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428728" y="2143116"/>
            <a:ext cx="135732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/>
                </a:solidFill>
              </a:rPr>
              <a:t>Influence</a:t>
            </a:r>
            <a:endParaRPr lang="en-US" altLang="zh-CN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ZDQwZDEzZGY2NDc1NmVlNzc5OGI4M2ZiZWVkZDBmZjMifQ=="/>
  <p:tag name="KSO_WPP_MARK_KEY" val="602d8254-a71b-41a1-9418-61f3f563e71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</Words>
  <Application>WPS 演示</Application>
  <PresentationFormat>全屏显示(4:3)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江</cp:lastModifiedBy>
  <cp:revision>13</cp:revision>
  <dcterms:created xsi:type="dcterms:W3CDTF">2022-08-05T07:10:00Z</dcterms:created>
  <dcterms:modified xsi:type="dcterms:W3CDTF">2023-03-29T12:10:39Z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4D638AF845A344A9BA442A169F506B92</vt:lpwstr>
  </property>
</Properties>
</file>