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105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6296"/>
            <a:ext cx="9144000" cy="460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5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2016-04-29T09:19:32Z</dcterms:modified>
</cp:coreProperties>
</file>