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673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281"/>
            <a:ext cx="9144000" cy="46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93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2016-04-29T09:19:58Z</dcterms:modified>
</cp:coreProperties>
</file>