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FIGURE S8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14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569"/>
            <a:ext cx="9144000" cy="461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63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2016-04-29T09:20:40Z</dcterms:modified>
</cp:coreProperties>
</file>