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62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00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175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E6D69D4-1AF7-4ADE-94D3-74025BB131EE}" type="datetimeFigureOut">
              <a:rPr lang="en-GB" smtClean="0"/>
              <a:t>29/04/2016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A15CCB1-058E-4091-95AB-D58C2CB6937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288415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FIGURE S4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15CCB1-058E-4091-95AB-D58C2CB6937F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334277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F01E6-9FE1-42D8-8AF7-7CA265503CBF}" type="datetimeFigureOut">
              <a:rPr lang="en-GB" smtClean="0"/>
              <a:t>29/04/2016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049894-43A5-4379-8F49-1CBD471BC2F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126467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F01E6-9FE1-42D8-8AF7-7CA265503CBF}" type="datetimeFigureOut">
              <a:rPr lang="en-GB" smtClean="0"/>
              <a:t>29/04/2016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049894-43A5-4379-8F49-1CBD471BC2F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43496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F01E6-9FE1-42D8-8AF7-7CA265503CBF}" type="datetimeFigureOut">
              <a:rPr lang="en-GB" smtClean="0"/>
              <a:t>29/04/2016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049894-43A5-4379-8F49-1CBD471BC2F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064768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F01E6-9FE1-42D8-8AF7-7CA265503CBF}" type="datetimeFigureOut">
              <a:rPr lang="en-GB" smtClean="0"/>
              <a:t>29/04/2016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049894-43A5-4379-8F49-1CBD471BC2F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519725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F01E6-9FE1-42D8-8AF7-7CA265503CBF}" type="datetimeFigureOut">
              <a:rPr lang="en-GB" smtClean="0"/>
              <a:t>29/04/2016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049894-43A5-4379-8F49-1CBD471BC2F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536499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F01E6-9FE1-42D8-8AF7-7CA265503CBF}" type="datetimeFigureOut">
              <a:rPr lang="en-GB" smtClean="0"/>
              <a:t>29/04/2016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049894-43A5-4379-8F49-1CBD471BC2F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46037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F01E6-9FE1-42D8-8AF7-7CA265503CBF}" type="datetimeFigureOut">
              <a:rPr lang="en-GB" smtClean="0"/>
              <a:t>29/04/2016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049894-43A5-4379-8F49-1CBD471BC2F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788102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F01E6-9FE1-42D8-8AF7-7CA265503CBF}" type="datetimeFigureOut">
              <a:rPr lang="en-GB" smtClean="0"/>
              <a:t>29/04/2016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049894-43A5-4379-8F49-1CBD471BC2F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347633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F01E6-9FE1-42D8-8AF7-7CA265503CBF}" type="datetimeFigureOut">
              <a:rPr lang="en-GB" smtClean="0"/>
              <a:t>29/04/2016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049894-43A5-4379-8F49-1CBD471BC2F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595650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F01E6-9FE1-42D8-8AF7-7CA265503CBF}" type="datetimeFigureOut">
              <a:rPr lang="en-GB" smtClean="0"/>
              <a:t>29/04/2016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049894-43A5-4379-8F49-1CBD471BC2F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480545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F01E6-9FE1-42D8-8AF7-7CA265503CBF}" type="datetimeFigureOut">
              <a:rPr lang="en-GB" smtClean="0"/>
              <a:t>29/04/2016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049894-43A5-4379-8F49-1CBD471BC2F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68874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CF01E6-9FE1-42D8-8AF7-7CA265503CBF}" type="datetimeFigureOut">
              <a:rPr lang="en-GB" smtClean="0"/>
              <a:t>29/04/2016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049894-43A5-4379-8F49-1CBD471BC2F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872689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3232" y="0"/>
            <a:ext cx="663753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730263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172</TotalTime>
  <Words>3</Words>
  <Application>Microsoft Office PowerPoint</Application>
  <PresentationFormat>On-screen Show (4:3)</PresentationFormat>
  <Paragraphs>2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>Hewlett-Packard Company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Manuel</dc:creator>
  <cp:lastModifiedBy>Manuel</cp:lastModifiedBy>
  <cp:revision>52</cp:revision>
  <dcterms:created xsi:type="dcterms:W3CDTF">2016-03-25T10:58:43Z</dcterms:created>
  <dcterms:modified xsi:type="dcterms:W3CDTF">2016-04-29T09:19:45Z</dcterms:modified>
</cp:coreProperties>
</file>