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D69D4-1AF7-4ADE-94D3-74025BB131EE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5CCB1-058E-4091-95AB-D58C2CB69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4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All the writings are Orange Canvas</a:t>
            </a:r>
            <a:r>
              <a:rPr lang="en-US" baseline="0" dirty="0" smtClean="0"/>
              <a:t> annotations, they are embedded in the screenshot and therefore not editable.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CCB1-058E-4091-95AB-D58C2CB693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512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4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7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5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8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01E6-9FE1-42D8-8AF7-7CA265503CBF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9894-43A5-4379-8F49-1CBD471BC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6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5" y="1509444"/>
            <a:ext cx="7840169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85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22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</dc:creator>
  <cp:lastModifiedBy>Manuel</cp:lastModifiedBy>
  <cp:revision>52</cp:revision>
  <dcterms:created xsi:type="dcterms:W3CDTF">2016-03-25T10:58:43Z</dcterms:created>
  <dcterms:modified xsi:type="dcterms:W3CDTF">2016-04-29T09:19:03Z</dcterms:modified>
</cp:coreProperties>
</file>