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5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5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6D69D4-1AF7-4ADE-94D3-74025BB131EE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15CCB1-058E-4091-95AB-D58C2CB693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8841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FIGURE S7</a:t>
            </a:r>
          </a:p>
          <a:p>
            <a:r>
              <a:rPr lang="en-US" dirty="0" smtClean="0"/>
              <a:t>All the writings are Orange Canvas</a:t>
            </a:r>
            <a:r>
              <a:rPr lang="en-US" baseline="0" dirty="0" smtClean="0"/>
              <a:t> annotations, they are embedded in the screenshot and therefore not editable.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15CCB1-058E-4091-95AB-D58C2CB6937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866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646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49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476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972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649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603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810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763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565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054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887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268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941"/>
            <a:ext cx="9144000" cy="555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900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172</TotalTime>
  <Words>22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Manuel</dc:creator>
  <cp:lastModifiedBy>Manuel</cp:lastModifiedBy>
  <cp:revision>52</cp:revision>
  <dcterms:created xsi:type="dcterms:W3CDTF">2016-03-25T10:58:43Z</dcterms:created>
  <dcterms:modified xsi:type="dcterms:W3CDTF">2016-04-29T09:20:27Z</dcterms:modified>
</cp:coreProperties>
</file>