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0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5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6D69D4-1AF7-4ADE-94D3-74025BB131EE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15CCB1-058E-4091-95AB-D58C2CB693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8841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FIGURE S2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15CCB1-058E-4091-95AB-D58C2CB6937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54552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2646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349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6476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1972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649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603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810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763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9565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8054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887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7268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12043"/>
            <a:ext cx="9144000" cy="4633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0876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172</TotalTime>
  <Words>3</Words>
  <Application>Microsoft Office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Manuel</dc:creator>
  <cp:lastModifiedBy>Manuel</cp:lastModifiedBy>
  <cp:revision>52</cp:revision>
  <dcterms:created xsi:type="dcterms:W3CDTF">2016-03-25T10:58:43Z</dcterms:created>
  <dcterms:modified xsi:type="dcterms:W3CDTF">2016-04-29T09:19:17Z</dcterms:modified>
</cp:coreProperties>
</file>