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2"/>
  </p:sldIdLst>
  <p:sldSz cx="6119813" cy="7559675"/>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6" d="100"/>
          <a:sy n="106" d="100"/>
        </p:scale>
        <p:origin x="3715"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5315" y="1237373"/>
            <a:ext cx="4591894" cy="2632260"/>
          </a:xfrm>
        </p:spPr>
        <p:txBody>
          <a:bodyPr anchor="b"/>
          <a:lstStyle>
            <a:lvl1pPr algn="ctr">
              <a:defRPr sz="401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765315" y="3971144"/>
            <a:ext cx="4591894" cy="1825430"/>
          </a:xfrm>
        </p:spPr>
        <p:txBody>
          <a:bodyPr/>
          <a:lstStyle>
            <a:lvl1pPr marL="0" indent="0" algn="ctr">
              <a:buNone/>
              <a:defRPr sz="1605"/>
            </a:lvl1pPr>
            <a:lvl2pPr marL="306070" indent="0" algn="ctr">
              <a:buNone/>
              <a:defRPr sz="1340"/>
            </a:lvl2pPr>
            <a:lvl3pPr marL="612140" indent="0" algn="ctr">
              <a:buNone/>
              <a:defRPr sz="1205"/>
            </a:lvl3pPr>
            <a:lvl4pPr marL="918210" indent="0" algn="ctr">
              <a:buNone/>
              <a:defRPr sz="1070"/>
            </a:lvl4pPr>
            <a:lvl5pPr marL="1224280" indent="0" algn="ctr">
              <a:buNone/>
              <a:defRPr sz="1070"/>
            </a:lvl5pPr>
            <a:lvl6pPr marL="1529715" indent="0" algn="ctr">
              <a:buNone/>
              <a:defRPr sz="1070"/>
            </a:lvl6pPr>
            <a:lvl7pPr marL="1835785" indent="0" algn="ctr">
              <a:buNone/>
              <a:defRPr sz="1070"/>
            </a:lvl7pPr>
            <a:lvl8pPr marL="2141855" indent="0" algn="ctr">
              <a:buNone/>
              <a:defRPr sz="1070"/>
            </a:lvl8pPr>
            <a:lvl9pPr marL="2447925" indent="0" algn="ctr">
              <a:buNone/>
              <a:defRPr sz="107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20924" y="402539"/>
            <a:ext cx="5280678" cy="64073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417734" y="1884938"/>
            <a:ext cx="5280678" cy="3145061"/>
          </a:xfrm>
        </p:spPr>
        <p:txBody>
          <a:bodyPr anchor="b"/>
          <a:lstStyle>
            <a:lvl1pPr>
              <a:defRPr sz="401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17734" y="5059751"/>
            <a:ext cx="5280678" cy="1653914"/>
          </a:xfrm>
        </p:spPr>
        <p:txBody>
          <a:bodyPr/>
          <a:lstStyle>
            <a:lvl1pPr marL="0" indent="0">
              <a:buNone/>
              <a:defRPr sz="1605">
                <a:solidFill>
                  <a:schemeClr val="tx1">
                    <a:tint val="75000"/>
                  </a:schemeClr>
                </a:solidFill>
              </a:defRPr>
            </a:lvl1pPr>
            <a:lvl2pPr marL="306070" indent="0">
              <a:buNone/>
              <a:defRPr sz="1340">
                <a:solidFill>
                  <a:schemeClr val="tx1">
                    <a:tint val="75000"/>
                  </a:schemeClr>
                </a:solidFill>
              </a:defRPr>
            </a:lvl2pPr>
            <a:lvl3pPr marL="612140" indent="0">
              <a:buNone/>
              <a:defRPr sz="1205">
                <a:solidFill>
                  <a:schemeClr val="tx1">
                    <a:tint val="75000"/>
                  </a:schemeClr>
                </a:solidFill>
              </a:defRPr>
            </a:lvl3pPr>
            <a:lvl4pPr marL="918210" indent="0">
              <a:buNone/>
              <a:defRPr sz="1070">
                <a:solidFill>
                  <a:schemeClr val="tx1">
                    <a:tint val="75000"/>
                  </a:schemeClr>
                </a:solidFill>
              </a:defRPr>
            </a:lvl4pPr>
            <a:lvl5pPr marL="1224280" indent="0">
              <a:buNone/>
              <a:defRPr sz="1070">
                <a:solidFill>
                  <a:schemeClr val="tx1">
                    <a:tint val="75000"/>
                  </a:schemeClr>
                </a:solidFill>
              </a:defRPr>
            </a:lvl5pPr>
            <a:lvl6pPr marL="1529715" indent="0">
              <a:buNone/>
              <a:defRPr sz="1070">
                <a:solidFill>
                  <a:schemeClr val="tx1">
                    <a:tint val="75000"/>
                  </a:schemeClr>
                </a:solidFill>
              </a:defRPr>
            </a:lvl6pPr>
            <a:lvl7pPr marL="1835785" indent="0">
              <a:buNone/>
              <a:defRPr sz="1070">
                <a:solidFill>
                  <a:schemeClr val="tx1">
                    <a:tint val="75000"/>
                  </a:schemeClr>
                </a:solidFill>
              </a:defRPr>
            </a:lvl7pPr>
            <a:lvl8pPr marL="2141855" indent="0">
              <a:buNone/>
              <a:defRPr sz="1070">
                <a:solidFill>
                  <a:schemeClr val="tx1">
                    <a:tint val="75000"/>
                  </a:schemeClr>
                </a:solidFill>
              </a:defRPr>
            </a:lvl8pPr>
            <a:lvl9pPr marL="2447925" indent="0">
              <a:buNone/>
              <a:defRPr sz="107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20924" y="2012699"/>
            <a:ext cx="2602073" cy="47972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3099528" y="2012699"/>
            <a:ext cx="2602073" cy="47972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21721" y="402539"/>
            <a:ext cx="5280678" cy="1461394"/>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95969" y="1960677"/>
            <a:ext cx="2447390" cy="908340"/>
          </a:xfrm>
        </p:spPr>
        <p:txBody>
          <a:bodyPr anchor="ctr" anchorCtr="0"/>
          <a:lstStyle>
            <a:lvl1pPr marL="0" indent="0">
              <a:buNone/>
              <a:defRPr sz="1875"/>
            </a:lvl1pPr>
            <a:lvl2pPr marL="306070" indent="0">
              <a:buNone/>
              <a:defRPr sz="1605"/>
            </a:lvl2pPr>
            <a:lvl3pPr marL="612140" indent="0">
              <a:buNone/>
              <a:defRPr sz="1340"/>
            </a:lvl3pPr>
            <a:lvl4pPr marL="918210" indent="0">
              <a:buNone/>
              <a:defRPr sz="1205"/>
            </a:lvl4pPr>
            <a:lvl5pPr marL="1224280" indent="0">
              <a:buNone/>
              <a:defRPr sz="1205"/>
            </a:lvl5pPr>
            <a:lvl6pPr marL="1529715" indent="0">
              <a:buNone/>
              <a:defRPr sz="1205"/>
            </a:lvl6pPr>
            <a:lvl7pPr marL="1835785" indent="0">
              <a:buNone/>
              <a:defRPr sz="1205"/>
            </a:lvl7pPr>
            <a:lvl8pPr marL="2141855" indent="0">
              <a:buNone/>
              <a:defRPr sz="1205"/>
            </a:lvl8pPr>
            <a:lvl9pPr marL="2447925" indent="0">
              <a:buNone/>
              <a:defRPr sz="1205"/>
            </a:lvl9pPr>
          </a:lstStyle>
          <a:p>
            <a:pPr lvl="0"/>
            <a:r>
              <a:rPr lang="zh-CN" altLang="en-US" smtClean="0"/>
              <a:t>单击此处编辑母版文本样式</a:t>
            </a:r>
          </a:p>
        </p:txBody>
      </p:sp>
      <p:sp>
        <p:nvSpPr>
          <p:cNvPr id="4" name="内容占位符 3"/>
          <p:cNvSpPr>
            <a:spLocks noGrp="1"/>
          </p:cNvSpPr>
          <p:nvPr>
            <p:ph sz="half" idx="2"/>
          </p:nvPr>
        </p:nvSpPr>
        <p:spPr>
          <a:xfrm>
            <a:off x="595969" y="2938503"/>
            <a:ext cx="2447390" cy="388542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3142081" y="1960677"/>
            <a:ext cx="2459443" cy="908340"/>
          </a:xfrm>
        </p:spPr>
        <p:txBody>
          <a:bodyPr anchor="ctr" anchorCtr="0"/>
          <a:lstStyle>
            <a:lvl1pPr marL="0" indent="0">
              <a:buNone/>
              <a:defRPr sz="1875"/>
            </a:lvl1pPr>
            <a:lvl2pPr marL="306070" indent="0">
              <a:buNone/>
              <a:defRPr sz="1605"/>
            </a:lvl2pPr>
            <a:lvl3pPr marL="612140" indent="0">
              <a:buNone/>
              <a:defRPr sz="1340"/>
            </a:lvl3pPr>
            <a:lvl4pPr marL="918210" indent="0">
              <a:buNone/>
              <a:defRPr sz="1205"/>
            </a:lvl4pPr>
            <a:lvl5pPr marL="1224280" indent="0">
              <a:buNone/>
              <a:defRPr sz="1205"/>
            </a:lvl5pPr>
            <a:lvl6pPr marL="1529715" indent="0">
              <a:buNone/>
              <a:defRPr sz="1205"/>
            </a:lvl6pPr>
            <a:lvl7pPr marL="1835785" indent="0">
              <a:buNone/>
              <a:defRPr sz="1205"/>
            </a:lvl7pPr>
            <a:lvl8pPr marL="2141855" indent="0">
              <a:buNone/>
              <a:defRPr sz="1205"/>
            </a:lvl8pPr>
            <a:lvl9pPr marL="2447925" indent="0">
              <a:buNone/>
              <a:defRPr sz="1205"/>
            </a:lvl9pPr>
          </a:lstStyle>
          <a:p>
            <a:pPr lvl="0"/>
            <a:r>
              <a:rPr lang="zh-CN" altLang="en-US" smtClean="0"/>
              <a:t>单击此处编辑母版文本样式</a:t>
            </a:r>
          </a:p>
        </p:txBody>
      </p:sp>
      <p:sp>
        <p:nvSpPr>
          <p:cNvPr id="6" name="内容占位符 5"/>
          <p:cNvSpPr>
            <a:spLocks noGrp="1"/>
          </p:cNvSpPr>
          <p:nvPr>
            <p:ph sz="quarter" idx="4"/>
          </p:nvPr>
        </p:nvSpPr>
        <p:spPr>
          <a:xfrm>
            <a:off x="3142081" y="2938503"/>
            <a:ext cx="2459443" cy="388542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421721" y="504050"/>
            <a:ext cx="2091737" cy="1764175"/>
          </a:xfrm>
        </p:spPr>
        <p:txBody>
          <a:bodyPr anchor="b"/>
          <a:lstStyle>
            <a:lvl1pPr>
              <a:defRPr sz="214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602871" y="504051"/>
            <a:ext cx="3099528" cy="5957589"/>
          </a:xfrm>
        </p:spPr>
        <p:txBody>
          <a:bodyPr/>
          <a:lstStyle>
            <a:lvl1pPr marL="0" indent="0">
              <a:buNone/>
              <a:defRPr sz="2140"/>
            </a:lvl1pPr>
            <a:lvl2pPr marL="306070" indent="0">
              <a:buNone/>
              <a:defRPr sz="1875"/>
            </a:lvl2pPr>
            <a:lvl3pPr marL="612140" indent="0">
              <a:buNone/>
              <a:defRPr sz="1605"/>
            </a:lvl3pPr>
            <a:lvl4pPr marL="918210" indent="0">
              <a:buNone/>
              <a:defRPr sz="1340"/>
            </a:lvl4pPr>
            <a:lvl5pPr marL="1224280" indent="0">
              <a:buNone/>
              <a:defRPr sz="1340"/>
            </a:lvl5pPr>
            <a:lvl6pPr marL="1529715" indent="0">
              <a:buNone/>
              <a:defRPr sz="1340"/>
            </a:lvl6pPr>
            <a:lvl7pPr marL="1835785" indent="0">
              <a:buNone/>
              <a:defRPr sz="1340"/>
            </a:lvl7pPr>
            <a:lvl8pPr marL="2141855" indent="0">
              <a:buNone/>
              <a:defRPr sz="1340"/>
            </a:lvl8pPr>
            <a:lvl9pPr marL="2447925" indent="0">
              <a:buNone/>
              <a:defRPr sz="1340"/>
            </a:lvl9pPr>
          </a:lstStyle>
          <a:p>
            <a:endParaRPr lang="zh-CN" altLang="en-US"/>
          </a:p>
        </p:txBody>
      </p:sp>
      <p:sp>
        <p:nvSpPr>
          <p:cNvPr id="4" name="文本占位符 3"/>
          <p:cNvSpPr>
            <a:spLocks noGrp="1"/>
          </p:cNvSpPr>
          <p:nvPr>
            <p:ph type="body" sz="half" idx="2"/>
          </p:nvPr>
        </p:nvSpPr>
        <p:spPr>
          <a:xfrm>
            <a:off x="421721" y="2268224"/>
            <a:ext cx="2091737" cy="4202166"/>
          </a:xfrm>
        </p:spPr>
        <p:txBody>
          <a:bodyPr/>
          <a:lstStyle>
            <a:lvl1pPr marL="0" indent="0">
              <a:buNone/>
              <a:defRPr sz="1340"/>
            </a:lvl1pPr>
            <a:lvl2pPr marL="306070" indent="0">
              <a:buNone/>
              <a:defRPr sz="1205"/>
            </a:lvl2pPr>
            <a:lvl3pPr marL="612140" indent="0">
              <a:buNone/>
              <a:defRPr sz="1070"/>
            </a:lvl3pPr>
            <a:lvl4pPr marL="918210" indent="0">
              <a:buNone/>
              <a:defRPr sz="935"/>
            </a:lvl4pPr>
            <a:lvl5pPr marL="1224280" indent="0">
              <a:buNone/>
              <a:defRPr sz="935"/>
            </a:lvl5pPr>
            <a:lvl6pPr marL="1529715" indent="0">
              <a:buNone/>
              <a:defRPr sz="935"/>
            </a:lvl6pPr>
            <a:lvl7pPr marL="1835785" indent="0">
              <a:buNone/>
              <a:defRPr sz="935"/>
            </a:lvl7pPr>
            <a:lvl8pPr marL="2141855" indent="0">
              <a:buNone/>
              <a:defRPr sz="935"/>
            </a:lvl8pPr>
            <a:lvl9pPr marL="2447925" indent="0">
              <a:buNone/>
              <a:defRPr sz="935"/>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381431" y="402539"/>
            <a:ext cx="1320169" cy="64073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20924" y="402539"/>
            <a:ext cx="3883976" cy="64073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20924" y="402539"/>
            <a:ext cx="5280678" cy="1461394"/>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20924" y="2012699"/>
            <a:ext cx="5280678" cy="479722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20924" y="7007693"/>
            <a:ext cx="1377568" cy="402539"/>
          </a:xfrm>
          <a:prstGeom prst="rect">
            <a:avLst/>
          </a:prstGeom>
        </p:spPr>
        <p:txBody>
          <a:bodyPr vert="horz" lIns="91440" tIns="45720" rIns="91440" bIns="45720" rtlCol="0" anchor="ctr"/>
          <a:lstStyle>
            <a:lvl1pPr algn="l">
              <a:defRPr sz="805">
                <a:solidFill>
                  <a:schemeClr val="tx1">
                    <a:tint val="75000"/>
                  </a:schemeClr>
                </a:solidFill>
              </a:defRPr>
            </a:lvl1pPr>
          </a:lstStyle>
          <a:p>
            <a:fld id="{82F288E0-7875-42C4-84C8-98DBBD3BF4D2}" type="datetimeFigureOut">
              <a:rPr lang="zh-CN" altLang="en-US" smtClean="0"/>
              <a:t>2018/8/21</a:t>
            </a:fld>
            <a:endParaRPr lang="zh-CN" altLang="en-US"/>
          </a:p>
        </p:txBody>
      </p:sp>
      <p:sp>
        <p:nvSpPr>
          <p:cNvPr id="5" name="页脚占位符 4"/>
          <p:cNvSpPr>
            <a:spLocks noGrp="1"/>
          </p:cNvSpPr>
          <p:nvPr>
            <p:ph type="ftr" sz="quarter" idx="3"/>
          </p:nvPr>
        </p:nvSpPr>
        <p:spPr>
          <a:xfrm>
            <a:off x="2028086" y="7007693"/>
            <a:ext cx="2066352" cy="402539"/>
          </a:xfrm>
          <a:prstGeom prst="rect">
            <a:avLst/>
          </a:prstGeom>
        </p:spPr>
        <p:txBody>
          <a:bodyPr vert="horz" lIns="91440" tIns="45720" rIns="91440" bIns="45720" rtlCol="0" anchor="ctr"/>
          <a:lstStyle>
            <a:lvl1pPr algn="ctr">
              <a:defRPr sz="805">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4324033" y="7007693"/>
            <a:ext cx="1377568" cy="402539"/>
          </a:xfrm>
          <a:prstGeom prst="rect">
            <a:avLst/>
          </a:prstGeom>
        </p:spPr>
        <p:txBody>
          <a:bodyPr vert="horz" lIns="91440" tIns="45720" rIns="91440" bIns="45720" rtlCol="0" anchor="ctr"/>
          <a:lstStyle>
            <a:lvl1pPr algn="r">
              <a:defRPr sz="805">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12140" rtl="0" eaLnBrk="1" latinLnBrk="0" hangingPunct="1">
        <a:lnSpc>
          <a:spcPct val="90000"/>
        </a:lnSpc>
        <a:spcBef>
          <a:spcPct val="0"/>
        </a:spcBef>
        <a:buNone/>
        <a:defRPr sz="2945" kern="1200">
          <a:solidFill>
            <a:schemeClr val="tx1"/>
          </a:solidFill>
          <a:latin typeface="+mj-lt"/>
          <a:ea typeface="+mj-ea"/>
          <a:cs typeface="+mj-cs"/>
        </a:defRPr>
      </a:lvl1pPr>
    </p:titleStyle>
    <p:bodyStyle>
      <a:lvl1pPr marL="153035" indent="-149225" algn="l" defTabSz="612140" rtl="0" eaLnBrk="1" latinLnBrk="0" hangingPunct="1">
        <a:lnSpc>
          <a:spcPct val="90000"/>
        </a:lnSpc>
        <a:spcBef>
          <a:spcPct val="134000"/>
        </a:spcBef>
        <a:buFont typeface="Arial" panose="020B0604020202020204" pitchFamily="34" charset="0"/>
        <a:buChar char="•"/>
        <a:defRPr sz="1875" kern="1200">
          <a:solidFill>
            <a:schemeClr val="tx1"/>
          </a:solidFill>
          <a:latin typeface="+mn-lt"/>
          <a:ea typeface="+mn-ea"/>
          <a:cs typeface="+mn-cs"/>
        </a:defRPr>
      </a:lvl1pPr>
      <a:lvl2pPr marL="459105" indent="-149225" algn="l" defTabSz="612140" rtl="0" eaLnBrk="1" latinLnBrk="0" hangingPunct="1">
        <a:lnSpc>
          <a:spcPct val="90000"/>
        </a:lnSpc>
        <a:spcBef>
          <a:spcPct val="67000"/>
        </a:spcBef>
        <a:buFont typeface="Arial" panose="020B0604020202020204" pitchFamily="34" charset="0"/>
        <a:buChar char="•"/>
        <a:defRPr sz="1605" kern="1200">
          <a:solidFill>
            <a:schemeClr val="tx1"/>
          </a:solidFill>
          <a:latin typeface="+mn-lt"/>
          <a:ea typeface="+mn-ea"/>
          <a:cs typeface="+mn-cs"/>
        </a:defRPr>
      </a:lvl2pPr>
      <a:lvl3pPr marL="765175" indent="-149225" algn="l" defTabSz="612140" rtl="0" eaLnBrk="1" latinLnBrk="0" hangingPunct="1">
        <a:lnSpc>
          <a:spcPct val="90000"/>
        </a:lnSpc>
        <a:spcBef>
          <a:spcPct val="67000"/>
        </a:spcBef>
        <a:buFont typeface="Arial" panose="020B0604020202020204" pitchFamily="34" charset="0"/>
        <a:buChar char="•"/>
        <a:defRPr sz="1340" kern="1200">
          <a:solidFill>
            <a:schemeClr val="tx1"/>
          </a:solidFill>
          <a:latin typeface="+mn-lt"/>
          <a:ea typeface="+mn-ea"/>
          <a:cs typeface="+mn-cs"/>
        </a:defRPr>
      </a:lvl3pPr>
      <a:lvl4pPr marL="1071245" indent="-149225"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4pPr>
      <a:lvl5pPr marL="1377315" indent="-149225"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5pPr>
      <a:lvl6pPr marL="1682750" indent="-149225"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6pPr>
      <a:lvl7pPr marL="1988820" indent="-149225"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7pPr>
      <a:lvl8pPr marL="2294890" indent="-149225"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8pPr>
      <a:lvl9pPr marL="2600960" indent="-149225"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9pPr>
    </p:bodyStyle>
    <p:otherStyle>
      <a:defPPr>
        <a:defRPr lang="zh-CN"/>
      </a:defPPr>
      <a:lvl1pPr marL="0" algn="l" defTabSz="612140" rtl="0" eaLnBrk="1" latinLnBrk="0" hangingPunct="1">
        <a:defRPr sz="1205" kern="1200">
          <a:solidFill>
            <a:schemeClr val="tx1"/>
          </a:solidFill>
          <a:latin typeface="+mn-lt"/>
          <a:ea typeface="+mn-ea"/>
          <a:cs typeface="+mn-cs"/>
        </a:defRPr>
      </a:lvl1pPr>
      <a:lvl2pPr marL="306070" algn="l" defTabSz="612140" rtl="0" eaLnBrk="1" latinLnBrk="0" hangingPunct="1">
        <a:defRPr sz="1205" kern="1200">
          <a:solidFill>
            <a:schemeClr val="tx1"/>
          </a:solidFill>
          <a:latin typeface="+mn-lt"/>
          <a:ea typeface="+mn-ea"/>
          <a:cs typeface="+mn-cs"/>
        </a:defRPr>
      </a:lvl2pPr>
      <a:lvl3pPr marL="612140" algn="l" defTabSz="612140" rtl="0" eaLnBrk="1" latinLnBrk="0" hangingPunct="1">
        <a:defRPr sz="1205" kern="1200">
          <a:solidFill>
            <a:schemeClr val="tx1"/>
          </a:solidFill>
          <a:latin typeface="+mn-lt"/>
          <a:ea typeface="+mn-ea"/>
          <a:cs typeface="+mn-cs"/>
        </a:defRPr>
      </a:lvl3pPr>
      <a:lvl4pPr marL="918210" algn="l" defTabSz="612140" rtl="0" eaLnBrk="1" latinLnBrk="0" hangingPunct="1">
        <a:defRPr sz="1205" kern="1200">
          <a:solidFill>
            <a:schemeClr val="tx1"/>
          </a:solidFill>
          <a:latin typeface="+mn-lt"/>
          <a:ea typeface="+mn-ea"/>
          <a:cs typeface="+mn-cs"/>
        </a:defRPr>
      </a:lvl4pPr>
      <a:lvl5pPr marL="1224280" algn="l" defTabSz="612140" rtl="0" eaLnBrk="1" latinLnBrk="0" hangingPunct="1">
        <a:defRPr sz="1205" kern="1200">
          <a:solidFill>
            <a:schemeClr val="tx1"/>
          </a:solidFill>
          <a:latin typeface="+mn-lt"/>
          <a:ea typeface="+mn-ea"/>
          <a:cs typeface="+mn-cs"/>
        </a:defRPr>
      </a:lvl5pPr>
      <a:lvl6pPr marL="1529715" algn="l" defTabSz="612140" rtl="0" eaLnBrk="1" latinLnBrk="0" hangingPunct="1">
        <a:defRPr sz="1205" kern="1200">
          <a:solidFill>
            <a:schemeClr val="tx1"/>
          </a:solidFill>
          <a:latin typeface="+mn-lt"/>
          <a:ea typeface="+mn-ea"/>
          <a:cs typeface="+mn-cs"/>
        </a:defRPr>
      </a:lvl6pPr>
      <a:lvl7pPr marL="1835785" algn="l" defTabSz="612140" rtl="0" eaLnBrk="1" latinLnBrk="0" hangingPunct="1">
        <a:defRPr sz="1205" kern="1200">
          <a:solidFill>
            <a:schemeClr val="tx1"/>
          </a:solidFill>
          <a:latin typeface="+mn-lt"/>
          <a:ea typeface="+mn-ea"/>
          <a:cs typeface="+mn-cs"/>
        </a:defRPr>
      </a:lvl7pPr>
      <a:lvl8pPr marL="2141855" algn="l" defTabSz="612140" rtl="0" eaLnBrk="1" latinLnBrk="0" hangingPunct="1">
        <a:defRPr sz="1205" kern="1200">
          <a:solidFill>
            <a:schemeClr val="tx1"/>
          </a:solidFill>
          <a:latin typeface="+mn-lt"/>
          <a:ea typeface="+mn-ea"/>
          <a:cs typeface="+mn-cs"/>
        </a:defRPr>
      </a:lvl8pPr>
      <a:lvl9pPr marL="2447925" algn="l" defTabSz="612140" rtl="0" eaLnBrk="1" latinLnBrk="0" hangingPunct="1">
        <a:defRPr sz="12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tiff"/><Relationship Id="rId7" Type="http://schemas.openxmlformats.org/officeDocument/2006/relationships/image" Target="../media/image6.tiff"/><Relationship Id="rId2" Type="http://schemas.openxmlformats.org/officeDocument/2006/relationships/image" Target="../media/image1.tiff"/><Relationship Id="rId1" Type="http://schemas.openxmlformats.org/officeDocument/2006/relationships/slideLayout" Target="../slideLayouts/slideLayout7.xml"/><Relationship Id="rId6" Type="http://schemas.openxmlformats.org/officeDocument/2006/relationships/image" Target="../media/image5.tiff"/><Relationship Id="rId11" Type="http://schemas.openxmlformats.org/officeDocument/2006/relationships/image" Target="../media/image10.tiff"/><Relationship Id="rId5" Type="http://schemas.openxmlformats.org/officeDocument/2006/relationships/image" Target="../media/image4.tiff"/><Relationship Id="rId10" Type="http://schemas.openxmlformats.org/officeDocument/2006/relationships/image" Target="../media/image9.png"/><Relationship Id="rId4" Type="http://schemas.openxmlformats.org/officeDocument/2006/relationships/image" Target="../media/image3.tiff"/><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rcRect r="24448"/>
          <a:stretch>
            <a:fillRect/>
          </a:stretch>
        </p:blipFill>
        <p:spPr>
          <a:xfrm>
            <a:off x="476115" y="343285"/>
            <a:ext cx="2058141" cy="173592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r="23380"/>
          <a:stretch>
            <a:fillRect/>
          </a:stretch>
        </p:blipFill>
        <p:spPr>
          <a:xfrm>
            <a:off x="471638" y="2137394"/>
            <a:ext cx="2112817" cy="1735925"/>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rcRect r="23717"/>
          <a:stretch>
            <a:fillRect/>
          </a:stretch>
        </p:blipFill>
        <p:spPr>
          <a:xfrm>
            <a:off x="476241" y="3974048"/>
            <a:ext cx="2103533" cy="1735925"/>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rcRect r="24423"/>
          <a:stretch>
            <a:fillRect/>
          </a:stretch>
        </p:blipFill>
        <p:spPr>
          <a:xfrm>
            <a:off x="2595123" y="343285"/>
            <a:ext cx="2026073" cy="1735925"/>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rcRect r="24423"/>
          <a:stretch>
            <a:fillRect/>
          </a:stretch>
        </p:blipFill>
        <p:spPr>
          <a:xfrm>
            <a:off x="2598115" y="2137394"/>
            <a:ext cx="2051673" cy="1735925"/>
          </a:xfrm>
          <a:prstGeom prst="rect">
            <a:avLst/>
          </a:prstGeom>
        </p:spPr>
      </p:pic>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rcRect r="24087"/>
          <a:stretch>
            <a:fillRect/>
          </a:stretch>
        </p:blipFill>
        <p:spPr>
          <a:xfrm>
            <a:off x="2598283" y="3974048"/>
            <a:ext cx="2064616" cy="1735925"/>
          </a:xfrm>
          <a:prstGeom prst="rect">
            <a:avLst/>
          </a:prstGeom>
        </p:spPr>
      </p:pic>
      <p:pic>
        <p:nvPicPr>
          <p:cNvPr id="14" name="Picture 13"/>
          <p:cNvPicPr>
            <a:picLocks noChangeAspect="1"/>
          </p:cNvPicPr>
          <p:nvPr/>
        </p:nvPicPr>
        <p:blipFill>
          <a:blip r:embed="rId8"/>
          <a:stretch>
            <a:fillRect/>
          </a:stretch>
        </p:blipFill>
        <p:spPr>
          <a:xfrm>
            <a:off x="4747512" y="603095"/>
            <a:ext cx="1053465" cy="707390"/>
          </a:xfrm>
          <a:prstGeom prst="rect">
            <a:avLst/>
          </a:prstGeom>
        </p:spPr>
      </p:pic>
      <p:sp>
        <p:nvSpPr>
          <p:cNvPr id="15" name="TextBox 1"/>
          <p:cNvSpPr txBox="1"/>
          <p:nvPr/>
        </p:nvSpPr>
        <p:spPr>
          <a:xfrm>
            <a:off x="532876" y="293968"/>
            <a:ext cx="333983" cy="309245"/>
          </a:xfrm>
          <a:prstGeom prst="rect">
            <a:avLst/>
          </a:prstGeom>
          <a:noFill/>
        </p:spPr>
        <p:txBody>
          <a:bodyPr wrap="square" rtlCol="0">
            <a:spAutoFit/>
          </a:bodyPr>
          <a:lstStyle/>
          <a:p>
            <a:r>
              <a:rPr lang="en-US" sz="1430" dirty="0">
                <a:latin typeface="Arial" panose="020B0604020202020204" pitchFamily="34" charset="0"/>
                <a:cs typeface="Arial" panose="020B0604020202020204" pitchFamily="34" charset="0"/>
              </a:rPr>
              <a:t>A</a:t>
            </a:r>
          </a:p>
        </p:txBody>
      </p:sp>
      <p:sp>
        <p:nvSpPr>
          <p:cNvPr id="16" name="TextBox 1"/>
          <p:cNvSpPr txBox="1"/>
          <p:nvPr/>
        </p:nvSpPr>
        <p:spPr>
          <a:xfrm>
            <a:off x="2742672" y="293968"/>
            <a:ext cx="333983" cy="309245"/>
          </a:xfrm>
          <a:prstGeom prst="rect">
            <a:avLst/>
          </a:prstGeom>
          <a:noFill/>
        </p:spPr>
        <p:txBody>
          <a:bodyPr wrap="square" rtlCol="0">
            <a:spAutoFit/>
          </a:bodyPr>
          <a:lstStyle/>
          <a:p>
            <a:r>
              <a:rPr lang="en-US" sz="1430" dirty="0" smtClean="0">
                <a:latin typeface="Arial" panose="020B0604020202020204" pitchFamily="34" charset="0"/>
                <a:cs typeface="Arial" panose="020B0604020202020204" pitchFamily="34" charset="0"/>
              </a:rPr>
              <a:t>B</a:t>
            </a:r>
            <a:endParaRPr lang="en-US" sz="1430" dirty="0">
              <a:latin typeface="Arial" panose="020B0604020202020204" pitchFamily="34" charset="0"/>
              <a:cs typeface="Arial" panose="020B0604020202020204" pitchFamily="34" charset="0"/>
            </a:endParaRPr>
          </a:p>
        </p:txBody>
      </p:sp>
      <p:sp>
        <p:nvSpPr>
          <p:cNvPr id="17" name="TextBox 1"/>
          <p:cNvSpPr txBox="1"/>
          <p:nvPr/>
        </p:nvSpPr>
        <p:spPr>
          <a:xfrm>
            <a:off x="4621478" y="343725"/>
            <a:ext cx="333983" cy="309245"/>
          </a:xfrm>
          <a:prstGeom prst="rect">
            <a:avLst/>
          </a:prstGeom>
          <a:noFill/>
        </p:spPr>
        <p:txBody>
          <a:bodyPr wrap="square" rtlCol="0">
            <a:spAutoFit/>
          </a:bodyPr>
          <a:lstStyle/>
          <a:p>
            <a:r>
              <a:rPr lang="en-US" sz="1430" dirty="0" smtClean="0">
                <a:latin typeface="Arial" panose="020B0604020202020204" pitchFamily="34" charset="0"/>
                <a:cs typeface="Arial" panose="020B0604020202020204" pitchFamily="34" charset="0"/>
              </a:rPr>
              <a:t>C</a:t>
            </a:r>
            <a:endParaRPr lang="en-US" sz="1430" dirty="0">
              <a:latin typeface="Arial" panose="020B0604020202020204" pitchFamily="34" charset="0"/>
              <a:cs typeface="Arial" panose="020B0604020202020204" pitchFamily="34" charset="0"/>
            </a:endParaRPr>
          </a:p>
        </p:txBody>
      </p:sp>
      <p:sp>
        <p:nvSpPr>
          <p:cNvPr id="18" name="TextBox 1"/>
          <p:cNvSpPr txBox="1"/>
          <p:nvPr/>
        </p:nvSpPr>
        <p:spPr>
          <a:xfrm>
            <a:off x="532876" y="2079579"/>
            <a:ext cx="333983" cy="309245"/>
          </a:xfrm>
          <a:prstGeom prst="rect">
            <a:avLst/>
          </a:prstGeom>
          <a:noFill/>
        </p:spPr>
        <p:txBody>
          <a:bodyPr wrap="square" rtlCol="0">
            <a:spAutoFit/>
          </a:bodyPr>
          <a:lstStyle/>
          <a:p>
            <a:r>
              <a:rPr lang="en-US" sz="1430" dirty="0" smtClean="0">
                <a:latin typeface="Arial" panose="020B0604020202020204" pitchFamily="34" charset="0"/>
                <a:cs typeface="Arial" panose="020B0604020202020204" pitchFamily="34" charset="0"/>
              </a:rPr>
              <a:t>D</a:t>
            </a:r>
          </a:p>
        </p:txBody>
      </p:sp>
      <p:sp>
        <p:nvSpPr>
          <p:cNvPr id="19" name="TextBox 1"/>
          <p:cNvSpPr txBox="1"/>
          <p:nvPr/>
        </p:nvSpPr>
        <p:spPr>
          <a:xfrm>
            <a:off x="2742672" y="2079579"/>
            <a:ext cx="333983" cy="309245"/>
          </a:xfrm>
          <a:prstGeom prst="rect">
            <a:avLst/>
          </a:prstGeom>
          <a:noFill/>
        </p:spPr>
        <p:txBody>
          <a:bodyPr wrap="square" rtlCol="0">
            <a:spAutoFit/>
          </a:bodyPr>
          <a:lstStyle/>
          <a:p>
            <a:r>
              <a:rPr lang="en-US" sz="1430" dirty="0" smtClean="0">
                <a:latin typeface="Arial" panose="020B0604020202020204" pitchFamily="34" charset="0"/>
                <a:cs typeface="Arial" panose="020B0604020202020204" pitchFamily="34" charset="0"/>
              </a:rPr>
              <a:t>E</a:t>
            </a:r>
            <a:endParaRPr lang="en-US" sz="1430" dirty="0">
              <a:latin typeface="Arial" panose="020B0604020202020204" pitchFamily="34" charset="0"/>
              <a:cs typeface="Arial" panose="020B0604020202020204" pitchFamily="34" charset="0"/>
            </a:endParaRPr>
          </a:p>
        </p:txBody>
      </p:sp>
      <p:sp>
        <p:nvSpPr>
          <p:cNvPr id="20" name="TextBox 1"/>
          <p:cNvSpPr txBox="1"/>
          <p:nvPr/>
        </p:nvSpPr>
        <p:spPr>
          <a:xfrm>
            <a:off x="4621478" y="2079874"/>
            <a:ext cx="333983" cy="309245"/>
          </a:xfrm>
          <a:prstGeom prst="rect">
            <a:avLst/>
          </a:prstGeom>
          <a:noFill/>
        </p:spPr>
        <p:txBody>
          <a:bodyPr wrap="square" rtlCol="0">
            <a:spAutoFit/>
          </a:bodyPr>
          <a:lstStyle/>
          <a:p>
            <a:r>
              <a:rPr lang="en-US" sz="1430" dirty="0" smtClean="0">
                <a:latin typeface="Arial" panose="020B0604020202020204" pitchFamily="34" charset="0"/>
                <a:cs typeface="Arial" panose="020B0604020202020204" pitchFamily="34" charset="0"/>
              </a:rPr>
              <a:t>F</a:t>
            </a:r>
          </a:p>
        </p:txBody>
      </p:sp>
      <p:sp>
        <p:nvSpPr>
          <p:cNvPr id="21" name="TextBox 1"/>
          <p:cNvSpPr txBox="1"/>
          <p:nvPr/>
        </p:nvSpPr>
        <p:spPr>
          <a:xfrm>
            <a:off x="532876" y="3873278"/>
            <a:ext cx="333983" cy="309245"/>
          </a:xfrm>
          <a:prstGeom prst="rect">
            <a:avLst/>
          </a:prstGeom>
          <a:noFill/>
        </p:spPr>
        <p:txBody>
          <a:bodyPr wrap="square" rtlCol="0">
            <a:spAutoFit/>
          </a:bodyPr>
          <a:lstStyle/>
          <a:p>
            <a:r>
              <a:rPr lang="en-US" sz="1430" dirty="0" smtClean="0">
                <a:latin typeface="Arial" panose="020B0604020202020204" pitchFamily="34" charset="0"/>
                <a:cs typeface="Arial" panose="020B0604020202020204" pitchFamily="34" charset="0"/>
              </a:rPr>
              <a:t>G</a:t>
            </a:r>
          </a:p>
        </p:txBody>
      </p:sp>
      <p:sp>
        <p:nvSpPr>
          <p:cNvPr id="22" name="TextBox 1"/>
          <p:cNvSpPr txBox="1"/>
          <p:nvPr/>
        </p:nvSpPr>
        <p:spPr>
          <a:xfrm flipH="1">
            <a:off x="2742672" y="3873505"/>
            <a:ext cx="331714" cy="309245"/>
          </a:xfrm>
          <a:prstGeom prst="rect">
            <a:avLst/>
          </a:prstGeom>
          <a:noFill/>
        </p:spPr>
        <p:txBody>
          <a:bodyPr wrap="square" rtlCol="0">
            <a:spAutoFit/>
          </a:bodyPr>
          <a:lstStyle/>
          <a:p>
            <a:r>
              <a:rPr lang="en-US" sz="1430" dirty="0" smtClean="0">
                <a:latin typeface="Arial" panose="020B0604020202020204" pitchFamily="34" charset="0"/>
                <a:cs typeface="Arial" panose="020B0604020202020204" pitchFamily="34" charset="0"/>
              </a:rPr>
              <a:t>H</a:t>
            </a:r>
          </a:p>
        </p:txBody>
      </p:sp>
      <p:sp>
        <p:nvSpPr>
          <p:cNvPr id="23" name="TextBox 1"/>
          <p:cNvSpPr txBox="1"/>
          <p:nvPr/>
        </p:nvSpPr>
        <p:spPr>
          <a:xfrm>
            <a:off x="4621478" y="3873505"/>
            <a:ext cx="333983" cy="309245"/>
          </a:xfrm>
          <a:prstGeom prst="rect">
            <a:avLst/>
          </a:prstGeom>
          <a:noFill/>
        </p:spPr>
        <p:txBody>
          <a:bodyPr wrap="square" rtlCol="0">
            <a:spAutoFit/>
          </a:bodyPr>
          <a:lstStyle/>
          <a:p>
            <a:r>
              <a:rPr lang="en-US" sz="1430" dirty="0" smtClean="0">
                <a:latin typeface="Arial" panose="020B0604020202020204" pitchFamily="34" charset="0"/>
                <a:cs typeface="Arial" panose="020B0604020202020204" pitchFamily="34" charset="0"/>
              </a:rPr>
              <a:t> I</a:t>
            </a:r>
            <a:endParaRPr lang="en-US" sz="1430" dirty="0">
              <a:latin typeface="Arial" panose="020B0604020202020204" pitchFamily="34" charset="0"/>
              <a:cs typeface="Arial" panose="020B0604020202020204" pitchFamily="34" charset="0"/>
            </a:endParaRPr>
          </a:p>
        </p:txBody>
      </p:sp>
      <p:pic>
        <p:nvPicPr>
          <p:cNvPr id="24" name="Picture 23"/>
          <p:cNvPicPr>
            <a:picLocks noChangeAspect="1"/>
          </p:cNvPicPr>
          <p:nvPr/>
        </p:nvPicPr>
        <p:blipFill>
          <a:blip r:embed="rId9"/>
          <a:stretch>
            <a:fillRect/>
          </a:stretch>
        </p:blipFill>
        <p:spPr>
          <a:xfrm>
            <a:off x="4720068" y="2389182"/>
            <a:ext cx="1085322" cy="739376"/>
          </a:xfrm>
          <a:prstGeom prst="rect">
            <a:avLst/>
          </a:prstGeom>
        </p:spPr>
      </p:pic>
      <p:pic>
        <p:nvPicPr>
          <p:cNvPr id="25" name="Picture 24"/>
          <p:cNvPicPr>
            <a:picLocks noChangeAspect="1"/>
          </p:cNvPicPr>
          <p:nvPr/>
        </p:nvPicPr>
        <p:blipFill>
          <a:blip r:embed="rId10"/>
          <a:stretch>
            <a:fillRect/>
          </a:stretch>
        </p:blipFill>
        <p:spPr>
          <a:xfrm>
            <a:off x="4720098" y="4182978"/>
            <a:ext cx="1076121" cy="739376"/>
          </a:xfrm>
          <a:prstGeom prst="rect">
            <a:avLst/>
          </a:prstGeom>
        </p:spPr>
      </p:pic>
      <p:pic>
        <p:nvPicPr>
          <p:cNvPr id="8" name="图片 7" descr="cmp-u251-L"/>
          <p:cNvPicPr>
            <a:picLocks noChangeAspect="1"/>
          </p:cNvPicPr>
          <p:nvPr/>
        </p:nvPicPr>
        <p:blipFill>
          <a:blip r:embed="rId11"/>
          <a:srcRect l="80030"/>
          <a:stretch>
            <a:fillRect/>
          </a:stretch>
        </p:blipFill>
        <p:spPr>
          <a:xfrm>
            <a:off x="866906" y="293975"/>
            <a:ext cx="503706" cy="1607338"/>
          </a:xfrm>
          <a:prstGeom prst="rect">
            <a:avLst/>
          </a:prstGeom>
        </p:spPr>
      </p:pic>
      <p:pic>
        <p:nvPicPr>
          <p:cNvPr id="9" name="图片 8" descr="cmp-u251-L"/>
          <p:cNvPicPr>
            <a:picLocks noChangeAspect="1"/>
          </p:cNvPicPr>
          <p:nvPr/>
        </p:nvPicPr>
        <p:blipFill>
          <a:blip r:embed="rId11"/>
          <a:srcRect l="80030"/>
          <a:stretch>
            <a:fillRect/>
          </a:stretch>
        </p:blipFill>
        <p:spPr>
          <a:xfrm>
            <a:off x="2931113" y="293975"/>
            <a:ext cx="503706" cy="1607338"/>
          </a:xfrm>
          <a:prstGeom prst="rect">
            <a:avLst/>
          </a:prstGeom>
        </p:spPr>
      </p:pic>
      <p:pic>
        <p:nvPicPr>
          <p:cNvPr id="10" name="图片 9" descr="cmp-u251-L"/>
          <p:cNvPicPr>
            <a:picLocks noChangeAspect="1"/>
          </p:cNvPicPr>
          <p:nvPr/>
        </p:nvPicPr>
        <p:blipFill>
          <a:blip r:embed="rId11"/>
          <a:srcRect l="80030"/>
          <a:stretch>
            <a:fillRect/>
          </a:stretch>
        </p:blipFill>
        <p:spPr>
          <a:xfrm>
            <a:off x="866906" y="2079761"/>
            <a:ext cx="503706" cy="1607338"/>
          </a:xfrm>
          <a:prstGeom prst="rect">
            <a:avLst/>
          </a:prstGeom>
        </p:spPr>
      </p:pic>
      <p:pic>
        <p:nvPicPr>
          <p:cNvPr id="11" name="图片 10" descr="cmp-u251-L"/>
          <p:cNvPicPr>
            <a:picLocks noChangeAspect="1"/>
          </p:cNvPicPr>
          <p:nvPr/>
        </p:nvPicPr>
        <p:blipFill>
          <a:blip r:embed="rId11"/>
          <a:srcRect l="80030"/>
          <a:stretch>
            <a:fillRect/>
          </a:stretch>
        </p:blipFill>
        <p:spPr>
          <a:xfrm>
            <a:off x="2971118" y="2079761"/>
            <a:ext cx="503706" cy="1607338"/>
          </a:xfrm>
          <a:prstGeom prst="rect">
            <a:avLst/>
          </a:prstGeom>
        </p:spPr>
      </p:pic>
      <p:pic>
        <p:nvPicPr>
          <p:cNvPr id="12" name="图片 11" descr="cmp-u251-L"/>
          <p:cNvPicPr>
            <a:picLocks noChangeAspect="1"/>
          </p:cNvPicPr>
          <p:nvPr/>
        </p:nvPicPr>
        <p:blipFill>
          <a:blip r:embed="rId11"/>
          <a:srcRect l="80030"/>
          <a:stretch>
            <a:fillRect/>
          </a:stretch>
        </p:blipFill>
        <p:spPr>
          <a:xfrm>
            <a:off x="866906" y="3925169"/>
            <a:ext cx="503706" cy="1607338"/>
          </a:xfrm>
          <a:prstGeom prst="rect">
            <a:avLst/>
          </a:prstGeom>
        </p:spPr>
      </p:pic>
      <p:pic>
        <p:nvPicPr>
          <p:cNvPr id="13" name="图片 12" descr="cmp-u251-L"/>
          <p:cNvPicPr>
            <a:picLocks noChangeAspect="1"/>
          </p:cNvPicPr>
          <p:nvPr/>
        </p:nvPicPr>
        <p:blipFill>
          <a:blip r:embed="rId11"/>
          <a:srcRect l="80030"/>
          <a:stretch>
            <a:fillRect/>
          </a:stretch>
        </p:blipFill>
        <p:spPr>
          <a:xfrm>
            <a:off x="2971118" y="3925235"/>
            <a:ext cx="503706" cy="1607338"/>
          </a:xfrm>
          <a:prstGeom prst="rect">
            <a:avLst/>
          </a:prstGeom>
        </p:spPr>
      </p:pic>
      <p:sp>
        <p:nvSpPr>
          <p:cNvPr id="40" name="文本框 39"/>
          <p:cNvSpPr txBox="1"/>
          <p:nvPr/>
        </p:nvSpPr>
        <p:spPr>
          <a:xfrm>
            <a:off x="331247" y="5915298"/>
            <a:ext cx="5469464" cy="1384995"/>
          </a:xfrm>
          <a:prstGeom prst="rect">
            <a:avLst/>
          </a:prstGeom>
          <a:noFill/>
        </p:spPr>
        <p:txBody>
          <a:bodyPr wrap="square" rtlCol="0">
            <a:spAutoFit/>
          </a:bodyPr>
          <a:lstStyle/>
          <a:p>
            <a:pPr algn="just"/>
            <a:r>
              <a:rPr lang="zh-CN" altLang="en-US" sz="1200" b="1" dirty="0"/>
              <a:t>Supplementary Figure 6. Impact of luteolin analogs on proliferation of glioblastoma cells. </a:t>
            </a:r>
            <a:r>
              <a:rPr lang="zh-CN" altLang="en-US" sz="1200" dirty="0"/>
              <a:t> Glioblastoma cells (U251 and U343) were treated with compounds (luteolin, quercetin and myricetin) and DMSO (control). The Essen Bioscience IncuCyte automated microscope system was used to follow proliferation of treated cells over a period of 168 hours. Although, both analogs reduced proliferation of GBM cells, the effect as not comparable to the one obtained with luteolin</a:t>
            </a:r>
            <a:r>
              <a:rPr lang="zh-CN" altLang="en-US" sz="1200" dirty="0" smtClean="0"/>
              <a:t>. </a:t>
            </a:r>
            <a:r>
              <a:rPr lang="en-US" altLang="zh-CN" sz="1200" dirty="0" smtClean="0"/>
              <a:t>All experiments were performed </a:t>
            </a:r>
            <a:r>
              <a:rPr lang="en-US" altLang="zh-CN" sz="1200" smtClean="0"/>
              <a:t>in triplicate.</a:t>
            </a:r>
            <a:endParaRPr lang="zh-CN" altLang="en-US" sz="1200"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98</Words>
  <Application>Microsoft Office PowerPoint</Application>
  <PresentationFormat>Custom</PresentationFormat>
  <Paragraphs>10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宋体</vt:lpstr>
      <vt:lpstr>Arial</vt:lpstr>
      <vt:lpstr>Calibri</vt:lpstr>
      <vt:lpstr>Calibri Light</vt:lpstr>
      <vt:lpstr>Office 主题</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Penalva, Luiz O</cp:lastModifiedBy>
  <cp:revision>11</cp:revision>
  <dcterms:created xsi:type="dcterms:W3CDTF">2018-04-29T10:44:00Z</dcterms:created>
  <dcterms:modified xsi:type="dcterms:W3CDTF">2018-08-21T22:30:23Z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2052-10.1.0.6395</vt:lpwstr>
  </property>
</Properties>
</file>