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12D3B9-9851-45F0-9417-5AF9FC2E981A}" v="4" dt="2019-09-05T00:27:11.7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3132" y="13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dushekhar Persaud" userId="494a95a5-dff5-4400-87ac-b41ecf7015d1" providerId="ADAL" clId="{1212D3B9-9851-45F0-9417-5AF9FC2E981A}"/>
    <pc:docChg chg="custSel modSld">
      <pc:chgData name="Indushekhar Persaud" userId="494a95a5-dff5-4400-87ac-b41ecf7015d1" providerId="ADAL" clId="{1212D3B9-9851-45F0-9417-5AF9FC2E981A}" dt="2019-09-05T08:54:57.597" v="17" actId="478"/>
      <pc:docMkLst>
        <pc:docMk/>
      </pc:docMkLst>
      <pc:sldChg chg="addSp delSp modSp">
        <pc:chgData name="Indushekhar Persaud" userId="494a95a5-dff5-4400-87ac-b41ecf7015d1" providerId="ADAL" clId="{1212D3B9-9851-45F0-9417-5AF9FC2E981A}" dt="2019-09-05T08:54:57.597" v="17" actId="478"/>
        <pc:sldMkLst>
          <pc:docMk/>
          <pc:sldMk cId="477650391" sldId="256"/>
        </pc:sldMkLst>
        <pc:spChg chg="mod topLvl">
          <ac:chgData name="Indushekhar Persaud" userId="494a95a5-dff5-4400-87ac-b41ecf7015d1" providerId="ADAL" clId="{1212D3B9-9851-45F0-9417-5AF9FC2E981A}" dt="2019-09-05T00:26:58.542" v="12" actId="164"/>
          <ac:spMkLst>
            <pc:docMk/>
            <pc:sldMk cId="477650391" sldId="256"/>
            <ac:spMk id="17" creationId="{CDB22D34-5010-4A96-A781-B12F9376C9C4}"/>
          </ac:spMkLst>
        </pc:spChg>
        <pc:spChg chg="mod topLvl">
          <ac:chgData name="Indushekhar Persaud" userId="494a95a5-dff5-4400-87ac-b41ecf7015d1" providerId="ADAL" clId="{1212D3B9-9851-45F0-9417-5AF9FC2E981A}" dt="2019-09-05T00:26:58.542" v="12" actId="164"/>
          <ac:spMkLst>
            <pc:docMk/>
            <pc:sldMk cId="477650391" sldId="256"/>
            <ac:spMk id="19" creationId="{60C04499-0CD0-4E1F-AD9F-ACC12743B75D}"/>
          </ac:spMkLst>
        </pc:spChg>
        <pc:spChg chg="mod topLvl">
          <ac:chgData name="Indushekhar Persaud" userId="494a95a5-dff5-4400-87ac-b41ecf7015d1" providerId="ADAL" clId="{1212D3B9-9851-45F0-9417-5AF9FC2E981A}" dt="2019-09-05T00:26:58.542" v="12" actId="164"/>
          <ac:spMkLst>
            <pc:docMk/>
            <pc:sldMk cId="477650391" sldId="256"/>
            <ac:spMk id="23" creationId="{15BF6E8C-18C9-4250-A0A5-586CCFA04A9C}"/>
          </ac:spMkLst>
        </pc:spChg>
        <pc:spChg chg="mod topLvl">
          <ac:chgData name="Indushekhar Persaud" userId="494a95a5-dff5-4400-87ac-b41ecf7015d1" providerId="ADAL" clId="{1212D3B9-9851-45F0-9417-5AF9FC2E981A}" dt="2019-09-05T00:27:11.737" v="13" actId="338"/>
          <ac:spMkLst>
            <pc:docMk/>
            <pc:sldMk cId="477650391" sldId="256"/>
            <ac:spMk id="236" creationId="{00000000-0000-0000-0000-000000000000}"/>
          </ac:spMkLst>
        </pc:spChg>
        <pc:spChg chg="mod topLvl">
          <ac:chgData name="Indushekhar Persaud" userId="494a95a5-dff5-4400-87ac-b41ecf7015d1" providerId="ADAL" clId="{1212D3B9-9851-45F0-9417-5AF9FC2E981A}" dt="2019-09-05T00:27:11.737" v="13" actId="338"/>
          <ac:spMkLst>
            <pc:docMk/>
            <pc:sldMk cId="477650391" sldId="256"/>
            <ac:spMk id="237" creationId="{00000000-0000-0000-0000-000000000000}"/>
          </ac:spMkLst>
        </pc:spChg>
        <pc:spChg chg="mod topLvl">
          <ac:chgData name="Indushekhar Persaud" userId="494a95a5-dff5-4400-87ac-b41ecf7015d1" providerId="ADAL" clId="{1212D3B9-9851-45F0-9417-5AF9FC2E981A}" dt="2019-09-05T00:27:11.737" v="13" actId="338"/>
          <ac:spMkLst>
            <pc:docMk/>
            <pc:sldMk cId="477650391" sldId="256"/>
            <ac:spMk id="238" creationId="{00000000-0000-0000-0000-000000000000}"/>
          </ac:spMkLst>
        </pc:spChg>
        <pc:spChg chg="mod topLvl">
          <ac:chgData name="Indushekhar Persaud" userId="494a95a5-dff5-4400-87ac-b41ecf7015d1" providerId="ADAL" clId="{1212D3B9-9851-45F0-9417-5AF9FC2E981A}" dt="2019-09-05T00:27:11.737" v="13" actId="338"/>
          <ac:spMkLst>
            <pc:docMk/>
            <pc:sldMk cId="477650391" sldId="256"/>
            <ac:spMk id="239" creationId="{00000000-0000-0000-0000-000000000000}"/>
          </ac:spMkLst>
        </pc:spChg>
        <pc:spChg chg="del mod">
          <ac:chgData name="Indushekhar Persaud" userId="494a95a5-dff5-4400-87ac-b41ecf7015d1" providerId="ADAL" clId="{1212D3B9-9851-45F0-9417-5AF9FC2E981A}" dt="2019-09-05T08:54:57.597" v="17" actId="478"/>
          <ac:spMkLst>
            <pc:docMk/>
            <pc:sldMk cId="477650391" sldId="256"/>
            <ac:spMk id="245" creationId="{00000000-0000-0000-0000-000000000000}"/>
          </ac:spMkLst>
        </pc:spChg>
        <pc:grpChg chg="add mod">
          <ac:chgData name="Indushekhar Persaud" userId="494a95a5-dff5-4400-87ac-b41ecf7015d1" providerId="ADAL" clId="{1212D3B9-9851-45F0-9417-5AF9FC2E981A}" dt="2019-09-05T00:26:58.542" v="12" actId="164"/>
          <ac:grpSpMkLst>
            <pc:docMk/>
            <pc:sldMk cId="477650391" sldId="256"/>
            <ac:grpSpMk id="2" creationId="{54657D15-F8B9-4977-B87F-5F6E5BA50AEF}"/>
          </ac:grpSpMkLst>
        </pc:grpChg>
        <pc:grpChg chg="add mod">
          <ac:chgData name="Indushekhar Persaud" userId="494a95a5-dff5-4400-87ac-b41ecf7015d1" providerId="ADAL" clId="{1212D3B9-9851-45F0-9417-5AF9FC2E981A}" dt="2019-09-05T00:27:11.737" v="13" actId="338"/>
          <ac:grpSpMkLst>
            <pc:docMk/>
            <pc:sldMk cId="477650391" sldId="256"/>
            <ac:grpSpMk id="3" creationId="{88C3F350-7E33-4421-9CAD-7BA1EB3C55CD}"/>
          </ac:grpSpMkLst>
        </pc:grpChg>
        <pc:grpChg chg="add del">
          <ac:chgData name="Indushekhar Persaud" userId="494a95a5-dff5-4400-87ac-b41ecf7015d1" providerId="ADAL" clId="{1212D3B9-9851-45F0-9417-5AF9FC2E981A}" dt="2019-09-05T00:26:54.597" v="11" actId="165"/>
          <ac:grpSpMkLst>
            <pc:docMk/>
            <pc:sldMk cId="477650391" sldId="256"/>
            <ac:grpSpMk id="13" creationId="{E472117F-C712-4C99-8927-52FBE4451273}"/>
          </ac:grpSpMkLst>
        </pc:grpChg>
        <pc:grpChg chg="mod topLvl">
          <ac:chgData name="Indushekhar Persaud" userId="494a95a5-dff5-4400-87ac-b41ecf7015d1" providerId="ADAL" clId="{1212D3B9-9851-45F0-9417-5AF9FC2E981A}" dt="2019-09-05T00:26:58.542" v="12" actId="164"/>
          <ac:grpSpMkLst>
            <pc:docMk/>
            <pc:sldMk cId="477650391" sldId="256"/>
            <ac:grpSpMk id="14" creationId="{8A2A9394-DBE3-47BF-915C-C9D8993FF3C4}"/>
          </ac:grpSpMkLst>
        </pc:grpChg>
        <pc:grpChg chg="del">
          <ac:chgData name="Indushekhar Persaud" userId="494a95a5-dff5-4400-87ac-b41ecf7015d1" providerId="ADAL" clId="{1212D3B9-9851-45F0-9417-5AF9FC2E981A}" dt="2019-09-05T00:26:54.597" v="11" actId="165"/>
          <ac:grpSpMkLst>
            <pc:docMk/>
            <pc:sldMk cId="477650391" sldId="256"/>
            <ac:grpSpMk id="235" creationId="{00000000-0000-0000-0000-000000000000}"/>
          </ac:grpSpMkLst>
        </pc:grpChg>
        <pc:graphicFrameChg chg="del mod modGraphic">
          <ac:chgData name="Indushekhar Persaud" userId="494a95a5-dff5-4400-87ac-b41ecf7015d1" providerId="ADAL" clId="{1212D3B9-9851-45F0-9417-5AF9FC2E981A}" dt="2019-09-05T08:54:53.639" v="15" actId="478"/>
          <ac:graphicFrameMkLst>
            <pc:docMk/>
            <pc:sldMk cId="477650391" sldId="256"/>
            <ac:graphicFrameMk id="244" creationId="{00000000-0000-0000-0000-000000000000}"/>
          </ac:graphicFrameMkLst>
        </pc:graphicFrameChg>
        <pc:picChg chg="mod topLvl">
          <ac:chgData name="Indushekhar Persaud" userId="494a95a5-dff5-4400-87ac-b41ecf7015d1" providerId="ADAL" clId="{1212D3B9-9851-45F0-9417-5AF9FC2E981A}" dt="2019-09-05T00:26:58.542" v="12" actId="164"/>
          <ac:picMkLst>
            <pc:docMk/>
            <pc:sldMk cId="477650391" sldId="256"/>
            <ac:picMk id="15" creationId="{17980F80-E541-44E9-AC1D-DB318908139F}"/>
          </ac:picMkLst>
        </pc:picChg>
        <pc:picChg chg="mod topLvl">
          <ac:chgData name="Indushekhar Persaud" userId="494a95a5-dff5-4400-87ac-b41ecf7015d1" providerId="ADAL" clId="{1212D3B9-9851-45F0-9417-5AF9FC2E981A}" dt="2019-09-05T00:26:58.542" v="12" actId="164"/>
          <ac:picMkLst>
            <pc:docMk/>
            <pc:sldMk cId="477650391" sldId="256"/>
            <ac:picMk id="18" creationId="{3B043878-5AF0-49BF-A92B-403166564845}"/>
          </ac:picMkLst>
        </pc:picChg>
        <pc:picChg chg="mod topLvl">
          <ac:chgData name="Indushekhar Persaud" userId="494a95a5-dff5-4400-87ac-b41ecf7015d1" providerId="ADAL" clId="{1212D3B9-9851-45F0-9417-5AF9FC2E981A}" dt="2019-09-05T00:26:58.542" v="12" actId="164"/>
          <ac:picMkLst>
            <pc:docMk/>
            <pc:sldMk cId="477650391" sldId="256"/>
            <ac:picMk id="21" creationId="{2F55649D-D26A-4032-B39A-7F81CFEC78AB}"/>
          </ac:picMkLst>
        </pc:picChg>
        <pc:picChg chg="mod topLvl">
          <ac:chgData name="Indushekhar Persaud" userId="494a95a5-dff5-4400-87ac-b41ecf7015d1" providerId="ADAL" clId="{1212D3B9-9851-45F0-9417-5AF9FC2E981A}" dt="2019-09-05T00:27:11.737" v="13" actId="338"/>
          <ac:picMkLst>
            <pc:docMk/>
            <pc:sldMk cId="477650391" sldId="256"/>
            <ac:picMk id="240" creationId="{00000000-0000-0000-0000-000000000000}"/>
          </ac:picMkLst>
        </pc:picChg>
        <pc:picChg chg="mod topLvl">
          <ac:chgData name="Indushekhar Persaud" userId="494a95a5-dff5-4400-87ac-b41ecf7015d1" providerId="ADAL" clId="{1212D3B9-9851-45F0-9417-5AF9FC2E981A}" dt="2019-09-05T00:27:11.737" v="13" actId="338"/>
          <ac:picMkLst>
            <pc:docMk/>
            <pc:sldMk cId="477650391" sldId="256"/>
            <ac:picMk id="241" creationId="{00000000-0000-0000-0000-000000000000}"/>
          </ac:picMkLst>
        </pc:picChg>
        <pc:picChg chg="mod topLvl">
          <ac:chgData name="Indushekhar Persaud" userId="494a95a5-dff5-4400-87ac-b41ecf7015d1" providerId="ADAL" clId="{1212D3B9-9851-45F0-9417-5AF9FC2E981A}" dt="2019-09-05T00:27:11.737" v="13" actId="338"/>
          <ac:picMkLst>
            <pc:docMk/>
            <pc:sldMk cId="477650391" sldId="256"/>
            <ac:picMk id="242" creationId="{00000000-0000-0000-0000-000000000000}"/>
          </ac:picMkLst>
        </pc:picChg>
        <pc:picChg chg="mod topLvl">
          <ac:chgData name="Indushekhar Persaud" userId="494a95a5-dff5-4400-87ac-b41ecf7015d1" providerId="ADAL" clId="{1212D3B9-9851-45F0-9417-5AF9FC2E981A}" dt="2019-09-05T00:27:11.737" v="13" actId="338"/>
          <ac:picMkLst>
            <pc:docMk/>
            <pc:sldMk cId="477650391" sldId="256"/>
            <ac:picMk id="243" creationId="{00000000-0000-0000-0000-000000000000}"/>
          </ac:picMkLst>
        </pc:picChg>
        <pc:cxnChg chg="mod topLvl">
          <ac:chgData name="Indushekhar Persaud" userId="494a95a5-dff5-4400-87ac-b41ecf7015d1" providerId="ADAL" clId="{1212D3B9-9851-45F0-9417-5AF9FC2E981A}" dt="2019-09-05T00:26:58.542" v="12" actId="164"/>
          <ac:cxnSpMkLst>
            <pc:docMk/>
            <pc:sldMk cId="477650391" sldId="256"/>
            <ac:cxnSpMk id="16" creationId="{740CC716-E393-45DC-AE2B-CB28EEF674BC}"/>
          </ac:cxnSpMkLst>
        </pc:cxnChg>
        <pc:cxnChg chg="mod topLvl">
          <ac:chgData name="Indushekhar Persaud" userId="494a95a5-dff5-4400-87ac-b41ecf7015d1" providerId="ADAL" clId="{1212D3B9-9851-45F0-9417-5AF9FC2E981A}" dt="2019-09-05T00:26:58.542" v="12" actId="164"/>
          <ac:cxnSpMkLst>
            <pc:docMk/>
            <pc:sldMk cId="477650391" sldId="256"/>
            <ac:cxnSpMk id="20" creationId="{7A31E2ED-A5FF-459F-BC4B-EBFF9F44255D}"/>
          </ac:cxnSpMkLst>
        </pc:cxnChg>
        <pc:cxnChg chg="mod topLvl">
          <ac:chgData name="Indushekhar Persaud" userId="494a95a5-dff5-4400-87ac-b41ecf7015d1" providerId="ADAL" clId="{1212D3B9-9851-45F0-9417-5AF9FC2E981A}" dt="2019-09-05T00:26:58.542" v="12" actId="164"/>
          <ac:cxnSpMkLst>
            <pc:docMk/>
            <pc:sldMk cId="477650391" sldId="256"/>
            <ac:cxnSpMk id="22" creationId="{2BE734A1-A904-4C2C-97A5-EBAB021A0ED9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850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103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36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040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89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16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16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16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08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100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98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B90A1-12FA-4DB2-8942-41BEB43A3F62}" type="datetimeFigureOut">
              <a:rPr lang="en-US" smtClean="0"/>
              <a:t>9/5/2019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16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8C3F350-7E33-4421-9CAD-7BA1EB3C55CD}"/>
              </a:ext>
            </a:extLst>
          </p:cNvPr>
          <p:cNvGrpSpPr/>
          <p:nvPr/>
        </p:nvGrpSpPr>
        <p:grpSpPr>
          <a:xfrm>
            <a:off x="666416" y="304800"/>
            <a:ext cx="5200984" cy="4944764"/>
            <a:chOff x="666416" y="304800"/>
            <a:chExt cx="5200984" cy="4944764"/>
          </a:xfrm>
        </p:grpSpPr>
        <p:sp>
          <p:nvSpPr>
            <p:cNvPr id="236" name="TextBox 235"/>
            <p:cNvSpPr txBox="1"/>
            <p:nvPr/>
          </p:nvSpPr>
          <p:spPr>
            <a:xfrm>
              <a:off x="666416" y="304800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3267466" y="304800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  <p:sp>
          <p:nvSpPr>
            <p:cNvPr id="238" name="TextBox 237"/>
            <p:cNvSpPr txBox="1"/>
            <p:nvPr/>
          </p:nvSpPr>
          <p:spPr>
            <a:xfrm>
              <a:off x="671225" y="2733132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239" name="TextBox 238"/>
            <p:cNvSpPr txBox="1"/>
            <p:nvPr/>
          </p:nvSpPr>
          <p:spPr>
            <a:xfrm>
              <a:off x="3258649" y="2733132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pic>
          <p:nvPicPr>
            <p:cNvPr id="240" name="Picture 2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3115" y="451564"/>
              <a:ext cx="2286000" cy="228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1" name="Picture 3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1400" y="2963564"/>
              <a:ext cx="2286000" cy="228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2" name="Picture 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3115" y="2963564"/>
              <a:ext cx="2286000" cy="228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3" name="Picture 242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1400" y="451564"/>
              <a:ext cx="2286000" cy="228600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4657D15-F8B9-4977-B87F-5F6E5BA50AEF}"/>
              </a:ext>
            </a:extLst>
          </p:cNvPr>
          <p:cNvGrpSpPr/>
          <p:nvPr/>
        </p:nvGrpSpPr>
        <p:grpSpPr>
          <a:xfrm>
            <a:off x="666416" y="304800"/>
            <a:ext cx="5200984" cy="4940757"/>
            <a:chOff x="666416" y="304800"/>
            <a:chExt cx="5200984" cy="494075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A2A9394-DBE3-47BF-915C-C9D8993FF3C4}"/>
                </a:ext>
              </a:extLst>
            </p:cNvPr>
            <p:cNvGrpSpPr/>
            <p:nvPr/>
          </p:nvGrpSpPr>
          <p:grpSpPr>
            <a:xfrm>
              <a:off x="666416" y="304800"/>
              <a:ext cx="2919567" cy="2797664"/>
              <a:chOff x="457200" y="430768"/>
              <a:chExt cx="2919567" cy="2797664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BADD565-A3C9-4F85-9BE9-C9FB9FD32193}"/>
                  </a:ext>
                </a:extLst>
              </p:cNvPr>
              <p:cNvSpPr txBox="1"/>
              <p:nvPr/>
            </p:nvSpPr>
            <p:spPr>
              <a:xfrm>
                <a:off x="457200" y="430768"/>
                <a:ext cx="31771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A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C6EC93B-9369-485C-8E98-F40F1853F166}"/>
                  </a:ext>
                </a:extLst>
              </p:cNvPr>
              <p:cNvSpPr txBox="1"/>
              <p:nvPr/>
            </p:nvSpPr>
            <p:spPr>
              <a:xfrm>
                <a:off x="3058250" y="430768"/>
                <a:ext cx="30970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B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4A7BDBF-325E-46B3-84B8-04743C51FF72}"/>
                  </a:ext>
                </a:extLst>
              </p:cNvPr>
              <p:cNvSpPr txBox="1"/>
              <p:nvPr/>
            </p:nvSpPr>
            <p:spPr>
              <a:xfrm>
                <a:off x="462009" y="2859100"/>
                <a:ext cx="3080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C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B207C86-A705-4FB9-95D9-9EBCAC25B93A}"/>
                  </a:ext>
                </a:extLst>
              </p:cNvPr>
              <p:cNvSpPr txBox="1"/>
              <p:nvPr/>
            </p:nvSpPr>
            <p:spPr>
              <a:xfrm>
                <a:off x="3049433" y="2859100"/>
                <a:ext cx="3273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D</a:t>
                </a:r>
              </a:p>
            </p:txBody>
          </p:sp>
          <p:pic>
            <p:nvPicPr>
              <p:cNvPr id="28" name="Picture 2">
                <a:extLst>
                  <a:ext uri="{FF2B5EF4-FFF2-40B4-BE49-F238E27FC236}">
                    <a16:creationId xmlns:a16="http://schemas.microsoft.com/office/drawing/2014/main" id="{F1AF95DF-8393-4F2A-B097-FC30BF2F964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3899" y="577532"/>
                <a:ext cx="2286000" cy="228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7980F80-E541-44E9-AC1D-DB31890813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16000" contrast="1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536" r="63095" b="16400"/>
            <a:stretch/>
          </p:blipFill>
          <p:spPr>
            <a:xfrm>
              <a:off x="3585983" y="489466"/>
              <a:ext cx="2281417" cy="2260990"/>
            </a:xfrm>
            <a:prstGeom prst="rect">
              <a:avLst/>
            </a:prstGeom>
          </p:spPr>
        </p:pic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740CC716-E393-45DC-AE2B-CB28EEF674BC}"/>
                </a:ext>
              </a:extLst>
            </p:cNvPr>
            <p:cNvCxnSpPr/>
            <p:nvPr/>
          </p:nvCxnSpPr>
          <p:spPr>
            <a:xfrm>
              <a:off x="3810000" y="2590800"/>
              <a:ext cx="4572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DB22D34-5010-4A96-A781-B12F9376C9C4}"/>
                </a:ext>
              </a:extLst>
            </p:cNvPr>
            <p:cNvSpPr txBox="1"/>
            <p:nvPr/>
          </p:nvSpPr>
          <p:spPr>
            <a:xfrm>
              <a:off x="3771551" y="2603956"/>
              <a:ext cx="4956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Times" pitchFamily="2" charset="0"/>
                </a:rPr>
                <a:t>100 nm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B043878-5AF0-49BF-A92B-4031665648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harpenSoften amount="27000"/>
                      </a14:imgEffect>
                      <a14:imgEffect>
                        <a14:brightnessContrast bright="-1000" contrast="-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398" t="17599" r="27381" b="30158"/>
            <a:stretch/>
          </p:blipFill>
          <p:spPr>
            <a:xfrm>
              <a:off x="960627" y="2940696"/>
              <a:ext cx="2306839" cy="2304861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0C04499-0CD0-4E1F-AD9F-ACC12743B75D}"/>
                </a:ext>
              </a:extLst>
            </p:cNvPr>
            <p:cNvSpPr txBox="1"/>
            <p:nvPr/>
          </p:nvSpPr>
          <p:spPr>
            <a:xfrm>
              <a:off x="970325" y="5030113"/>
              <a:ext cx="44435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Times" pitchFamily="2" charset="0"/>
                </a:rPr>
                <a:t>50 nm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7A31E2ED-A5FF-459F-BC4B-EBFF9F44255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41847" y="5028287"/>
              <a:ext cx="388924" cy="91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F55649D-D26A-4032-B39A-7F81CFEC78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4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460" r="44048" b="60800"/>
            <a:stretch/>
          </p:blipFill>
          <p:spPr>
            <a:xfrm>
              <a:off x="3585983" y="2940696"/>
              <a:ext cx="2279326" cy="2302816"/>
            </a:xfrm>
            <a:prstGeom prst="rect">
              <a:avLst/>
            </a:prstGeom>
          </p:spPr>
        </p:pic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BE734A1-A904-4C2C-97A5-EBAB021A0ED9}"/>
                </a:ext>
              </a:extLst>
            </p:cNvPr>
            <p:cNvCxnSpPr>
              <a:cxnSpLocks/>
            </p:cNvCxnSpPr>
            <p:nvPr/>
          </p:nvCxnSpPr>
          <p:spPr>
            <a:xfrm>
              <a:off x="3771551" y="5030113"/>
              <a:ext cx="41944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5BF6E8C-18C9-4250-A0A5-586CCFA04A9C}"/>
                </a:ext>
              </a:extLst>
            </p:cNvPr>
            <p:cNvSpPr txBox="1"/>
            <p:nvPr/>
          </p:nvSpPr>
          <p:spPr>
            <a:xfrm>
              <a:off x="3733800" y="5029200"/>
              <a:ext cx="4956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Times" pitchFamily="2" charset="0"/>
                </a:rPr>
                <a:t>100 nm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650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14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</vt:lpstr>
      <vt:lpstr>Office Theme</vt:lpstr>
      <vt:lpstr>PowerPoint Presentation</vt:lpstr>
    </vt:vector>
  </TitlesOfParts>
  <Company>Univeristy of Miami - Miller School of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ipersaud</dc:creator>
  <cp:lastModifiedBy>Indushekhar Persaud</cp:lastModifiedBy>
  <cp:revision>9</cp:revision>
  <dcterms:created xsi:type="dcterms:W3CDTF">2018-07-05T04:44:52Z</dcterms:created>
  <dcterms:modified xsi:type="dcterms:W3CDTF">2019-09-05T08:54:59Z</dcterms:modified>
</cp:coreProperties>
</file>