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8"/>
    <p:restoredTop sz="94630"/>
  </p:normalViewPr>
  <p:slideViewPr>
    <p:cSldViewPr snapToGrid="0" snapToObjects="1">
      <p:cViewPr varScale="1">
        <p:scale>
          <a:sx n="158" d="100"/>
          <a:sy n="158" d="100"/>
        </p:scale>
        <p:origin x="1056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2C463-D2FF-3447-8BA2-77EBB1EBA69D}" type="datetimeFigureOut">
              <a:rPr lang="en-US" smtClean="0"/>
              <a:t>9/5/19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042D2-2F03-6344-89A7-DEEAEA44BD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34613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2C463-D2FF-3447-8BA2-77EBB1EBA69D}" type="datetimeFigureOut">
              <a:rPr lang="en-US" smtClean="0"/>
              <a:t>9/5/19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042D2-2F03-6344-89A7-DEEAEA44BD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16055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2C463-D2FF-3447-8BA2-77EBB1EBA69D}" type="datetimeFigureOut">
              <a:rPr lang="en-US" smtClean="0"/>
              <a:t>9/5/19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042D2-2F03-6344-89A7-DEEAEA44BD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3214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2C463-D2FF-3447-8BA2-77EBB1EBA69D}" type="datetimeFigureOut">
              <a:rPr lang="en-US" smtClean="0"/>
              <a:t>9/5/19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042D2-2F03-6344-89A7-DEEAEA44BD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2622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2C463-D2FF-3447-8BA2-77EBB1EBA69D}" type="datetimeFigureOut">
              <a:rPr lang="en-US" smtClean="0"/>
              <a:t>9/5/19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042D2-2F03-6344-89A7-DEEAEA44BD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67306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2C463-D2FF-3447-8BA2-77EBB1EBA69D}" type="datetimeFigureOut">
              <a:rPr lang="en-US" smtClean="0"/>
              <a:t>9/5/19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042D2-2F03-6344-89A7-DEEAEA44BD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86115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2C463-D2FF-3447-8BA2-77EBB1EBA69D}" type="datetimeFigureOut">
              <a:rPr lang="en-US" smtClean="0"/>
              <a:t>9/5/19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042D2-2F03-6344-89A7-DEEAEA44BD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79461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2C463-D2FF-3447-8BA2-77EBB1EBA69D}" type="datetimeFigureOut">
              <a:rPr lang="en-US" smtClean="0"/>
              <a:t>9/5/19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042D2-2F03-6344-89A7-DEEAEA44BD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8663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2C463-D2FF-3447-8BA2-77EBB1EBA69D}" type="datetimeFigureOut">
              <a:rPr lang="en-US" smtClean="0"/>
              <a:t>9/5/19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042D2-2F03-6344-89A7-DEEAEA44BD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91827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2C463-D2FF-3447-8BA2-77EBB1EBA69D}" type="datetimeFigureOut">
              <a:rPr lang="en-US" smtClean="0"/>
              <a:t>9/5/19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042D2-2F03-6344-89A7-DEEAEA44BD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84425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2C463-D2FF-3447-8BA2-77EBB1EBA69D}" type="datetimeFigureOut">
              <a:rPr lang="en-US" smtClean="0"/>
              <a:t>9/5/19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A042D2-2F03-6344-89A7-DEEAEA44BD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8414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12C463-D2FF-3447-8BA2-77EBB1EBA69D}" type="datetimeFigureOut">
              <a:rPr lang="en-US" smtClean="0"/>
              <a:t>9/5/19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A042D2-2F03-6344-89A7-DEEAEA44BD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80652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8BD4923E-B796-2642-8011-1905CEF9CFFB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1560" y="663547"/>
            <a:ext cx="5431779" cy="281436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958DA2B6-EB94-3A4E-B6D3-724F43C36044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3155893" y="3859901"/>
            <a:ext cx="3132837" cy="2795686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2F93DD01-729F-204F-AAFA-B600187A0B8F}"/>
              </a:ext>
            </a:extLst>
          </p:cNvPr>
          <p:cNvSpPr txBox="1"/>
          <p:nvPr/>
        </p:nvSpPr>
        <p:spPr>
          <a:xfrm>
            <a:off x="1262358" y="501706"/>
            <a:ext cx="2952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FF01A55-F081-744D-8EF2-B7A83493580E}"/>
              </a:ext>
            </a:extLst>
          </p:cNvPr>
          <p:cNvSpPr txBox="1"/>
          <p:nvPr/>
        </p:nvSpPr>
        <p:spPr>
          <a:xfrm>
            <a:off x="1399922" y="3867993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</a:t>
            </a:r>
          </a:p>
        </p:txBody>
      </p:sp>
    </p:spTree>
    <p:extLst>
      <p:ext uri="{BB962C8B-B14F-4D97-AF65-F5344CB8AC3E}">
        <p14:creationId xmlns:p14="http://schemas.microsoft.com/office/powerpoint/2010/main" val="29258009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2</Words>
  <Application>Microsoft Macintosh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Brown, Jared</dc:creator>
  <cp:lastModifiedBy>Brown, Jared</cp:lastModifiedBy>
  <cp:revision>2</cp:revision>
  <dcterms:created xsi:type="dcterms:W3CDTF">2019-01-03T13:22:14Z</dcterms:created>
  <dcterms:modified xsi:type="dcterms:W3CDTF">2019-09-05T19:20:02Z</dcterms:modified>
</cp:coreProperties>
</file>