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0"/>
  </p:normalViewPr>
  <p:slideViewPr>
    <p:cSldViewPr>
      <p:cViewPr varScale="1">
        <p:scale>
          <a:sx n="69" d="100"/>
          <a:sy n="69" d="100"/>
        </p:scale>
        <p:origin x="2832" y="1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B90A1-12FA-4DB2-8942-41BEB43A3F62}" type="datetimeFigureOut">
              <a:rPr lang="en-US" smtClean="0"/>
              <a:t>9/6/19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2DFA-A2D7-462E-8ADB-3337DD1B2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50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B90A1-12FA-4DB2-8942-41BEB43A3F62}" type="datetimeFigureOut">
              <a:rPr lang="en-US" smtClean="0"/>
              <a:t>9/6/19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2DFA-A2D7-462E-8ADB-3337DD1B2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03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B90A1-12FA-4DB2-8942-41BEB43A3F62}" type="datetimeFigureOut">
              <a:rPr lang="en-US" smtClean="0"/>
              <a:t>9/6/19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2DFA-A2D7-462E-8ADB-3337DD1B2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36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B90A1-12FA-4DB2-8942-41BEB43A3F62}" type="datetimeFigureOut">
              <a:rPr lang="en-US" smtClean="0"/>
              <a:t>9/6/19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2DFA-A2D7-462E-8ADB-3337DD1B2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040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B90A1-12FA-4DB2-8942-41BEB43A3F62}" type="datetimeFigureOut">
              <a:rPr lang="en-US" smtClean="0"/>
              <a:t>9/6/19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2DFA-A2D7-462E-8ADB-3337DD1B2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989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B90A1-12FA-4DB2-8942-41BEB43A3F62}" type="datetimeFigureOut">
              <a:rPr lang="en-US" smtClean="0"/>
              <a:t>9/6/19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2DFA-A2D7-462E-8ADB-3337DD1B2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316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B90A1-12FA-4DB2-8942-41BEB43A3F62}" type="datetimeFigureOut">
              <a:rPr lang="en-US" smtClean="0"/>
              <a:t>9/6/19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2DFA-A2D7-462E-8ADB-3337DD1B2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616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B90A1-12FA-4DB2-8942-41BEB43A3F62}" type="datetimeFigureOut">
              <a:rPr lang="en-US" smtClean="0"/>
              <a:t>9/6/19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2DFA-A2D7-462E-8ADB-3337DD1B2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916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B90A1-12FA-4DB2-8942-41BEB43A3F62}" type="datetimeFigureOut">
              <a:rPr lang="en-US" smtClean="0"/>
              <a:t>9/6/19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2DFA-A2D7-462E-8ADB-3337DD1B2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908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B90A1-12FA-4DB2-8942-41BEB43A3F62}" type="datetimeFigureOut">
              <a:rPr lang="en-US" smtClean="0"/>
              <a:t>9/6/19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2DFA-A2D7-462E-8ADB-3337DD1B2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100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B90A1-12FA-4DB2-8942-41BEB43A3F62}" type="datetimeFigureOut">
              <a:rPr lang="en-US" smtClean="0"/>
              <a:t>9/6/19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2DFA-A2D7-462E-8ADB-3337DD1B2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798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0B90A1-12FA-4DB2-8942-41BEB43A3F62}" type="datetimeFigureOut">
              <a:rPr lang="en-US" smtClean="0"/>
              <a:t>9/6/19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C2DFA-A2D7-462E-8ADB-3337DD1B2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164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6" name="Group 245"/>
          <p:cNvGrpSpPr/>
          <p:nvPr/>
        </p:nvGrpSpPr>
        <p:grpSpPr>
          <a:xfrm>
            <a:off x="914400" y="1532644"/>
            <a:ext cx="5191053" cy="3689065"/>
            <a:chOff x="1905107" y="1197776"/>
            <a:chExt cx="5191053" cy="3689065"/>
          </a:xfrm>
        </p:grpSpPr>
        <p:cxnSp>
          <p:nvCxnSpPr>
            <p:cNvPr id="247" name="Straight Connector 246"/>
            <p:cNvCxnSpPr/>
            <p:nvPr/>
          </p:nvCxnSpPr>
          <p:spPr>
            <a:xfrm flipV="1">
              <a:off x="1905107" y="1691423"/>
              <a:ext cx="5059799" cy="0"/>
            </a:xfrm>
            <a:prstGeom prst="line">
              <a:avLst/>
            </a:prstGeom>
            <a:ln w="571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flipV="1">
              <a:off x="1905107" y="4425176"/>
              <a:ext cx="5059799" cy="0"/>
            </a:xfrm>
            <a:prstGeom prst="line">
              <a:avLst/>
            </a:prstGeom>
            <a:ln w="571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flipV="1">
              <a:off x="3318573" y="2060188"/>
              <a:ext cx="614551" cy="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flipV="1">
              <a:off x="2426237" y="3892516"/>
              <a:ext cx="614551" cy="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flipV="1">
              <a:off x="3933124" y="3123004"/>
              <a:ext cx="614551" cy="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flipV="1">
              <a:off x="4547675" y="3603195"/>
              <a:ext cx="614551" cy="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flipV="1">
              <a:off x="5355595" y="3767091"/>
              <a:ext cx="614551" cy="0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4" name="TextBox 253"/>
            <p:cNvSpPr txBox="1"/>
            <p:nvPr/>
          </p:nvSpPr>
          <p:spPr>
            <a:xfrm>
              <a:off x="2830971" y="1767894"/>
              <a:ext cx="53757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Zn</a:t>
              </a:r>
              <a:r>
                <a:rPr lang="en-US" sz="2400" baseline="-25000" dirty="0"/>
                <a:t>i</a:t>
              </a:r>
            </a:p>
          </p:txBody>
        </p:sp>
        <p:cxnSp>
          <p:nvCxnSpPr>
            <p:cNvPr id="255" name="Straight Arrow Connector 254"/>
            <p:cNvCxnSpPr/>
            <p:nvPr/>
          </p:nvCxnSpPr>
          <p:spPr>
            <a:xfrm>
              <a:off x="3523423" y="1691423"/>
              <a:ext cx="0" cy="368765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6" name="TextBox 255"/>
            <p:cNvSpPr txBox="1"/>
            <p:nvPr/>
          </p:nvSpPr>
          <p:spPr>
            <a:xfrm>
              <a:off x="3166995" y="2127124"/>
              <a:ext cx="9797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0.45 eV</a:t>
              </a:r>
            </a:p>
          </p:txBody>
        </p:sp>
        <p:sp>
          <p:nvSpPr>
            <p:cNvPr id="257" name="TextBox 256"/>
            <p:cNvSpPr txBox="1"/>
            <p:nvPr/>
          </p:nvSpPr>
          <p:spPr>
            <a:xfrm>
              <a:off x="3049784" y="3661683"/>
              <a:ext cx="56317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V</a:t>
              </a:r>
              <a:r>
                <a:rPr lang="en-US" sz="2400" baseline="-25000" dirty="0"/>
                <a:t>Zn</a:t>
              </a:r>
            </a:p>
          </p:txBody>
        </p:sp>
        <p:sp>
          <p:nvSpPr>
            <p:cNvPr id="258" name="TextBox 257"/>
            <p:cNvSpPr txBox="1"/>
            <p:nvPr/>
          </p:nvSpPr>
          <p:spPr>
            <a:xfrm>
              <a:off x="3523423" y="2892171"/>
              <a:ext cx="49514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V</a:t>
              </a:r>
              <a:r>
                <a:rPr lang="en-US" sz="2400" baseline="-25000" dirty="0"/>
                <a:t>O</a:t>
              </a:r>
            </a:p>
          </p:txBody>
        </p:sp>
        <p:sp>
          <p:nvSpPr>
            <p:cNvPr id="259" name="TextBox 258"/>
            <p:cNvSpPr txBox="1"/>
            <p:nvPr/>
          </p:nvSpPr>
          <p:spPr>
            <a:xfrm>
              <a:off x="6007231" y="3536258"/>
              <a:ext cx="5923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O</a:t>
              </a:r>
              <a:r>
                <a:rPr lang="en-US" sz="2400" baseline="-25000" dirty="0"/>
                <a:t>Zn</a:t>
              </a:r>
            </a:p>
          </p:txBody>
        </p:sp>
        <p:sp>
          <p:nvSpPr>
            <p:cNvPr id="260" name="TextBox 259"/>
            <p:cNvSpPr txBox="1"/>
            <p:nvPr/>
          </p:nvSpPr>
          <p:spPr>
            <a:xfrm>
              <a:off x="4085296" y="3305425"/>
              <a:ext cx="43553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O</a:t>
              </a:r>
              <a:r>
                <a:rPr lang="en-US" sz="2400" baseline="-25000" dirty="0"/>
                <a:t>i</a:t>
              </a:r>
            </a:p>
          </p:txBody>
        </p:sp>
        <p:cxnSp>
          <p:nvCxnSpPr>
            <p:cNvPr id="261" name="Straight Arrow Connector 260"/>
            <p:cNvCxnSpPr/>
            <p:nvPr/>
          </p:nvCxnSpPr>
          <p:spPr>
            <a:xfrm>
              <a:off x="4155754" y="1691423"/>
              <a:ext cx="0" cy="1431581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2" name="TextBox 261"/>
            <p:cNvSpPr txBox="1"/>
            <p:nvPr/>
          </p:nvSpPr>
          <p:spPr>
            <a:xfrm>
              <a:off x="4100531" y="2646002"/>
              <a:ext cx="8515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1.6 eV</a:t>
              </a:r>
            </a:p>
          </p:txBody>
        </p:sp>
        <p:cxnSp>
          <p:nvCxnSpPr>
            <p:cNvPr id="263" name="Straight Arrow Connector 262"/>
            <p:cNvCxnSpPr/>
            <p:nvPr/>
          </p:nvCxnSpPr>
          <p:spPr>
            <a:xfrm>
              <a:off x="4952046" y="1659441"/>
              <a:ext cx="0" cy="1917791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Arrow Connector 263"/>
            <p:cNvCxnSpPr/>
            <p:nvPr/>
          </p:nvCxnSpPr>
          <p:spPr>
            <a:xfrm>
              <a:off x="5821421" y="1659441"/>
              <a:ext cx="0" cy="210765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Arrow Connector 264"/>
            <p:cNvCxnSpPr/>
            <p:nvPr/>
          </p:nvCxnSpPr>
          <p:spPr>
            <a:xfrm>
              <a:off x="2573308" y="1685404"/>
              <a:ext cx="0" cy="2207112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TextBox 265"/>
            <p:cNvSpPr txBox="1"/>
            <p:nvPr/>
          </p:nvSpPr>
          <p:spPr>
            <a:xfrm>
              <a:off x="4929837" y="3046112"/>
              <a:ext cx="8515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2.3 eV</a:t>
              </a:r>
            </a:p>
          </p:txBody>
        </p:sp>
        <p:sp>
          <p:nvSpPr>
            <p:cNvPr id="267" name="TextBox 266"/>
            <p:cNvSpPr txBox="1"/>
            <p:nvPr/>
          </p:nvSpPr>
          <p:spPr>
            <a:xfrm>
              <a:off x="5846483" y="3177122"/>
              <a:ext cx="12490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2.1-2.4 eV</a:t>
              </a:r>
            </a:p>
          </p:txBody>
        </p:sp>
        <p:sp>
          <p:nvSpPr>
            <p:cNvPr id="268" name="TextBox 267"/>
            <p:cNvSpPr txBox="1"/>
            <p:nvPr/>
          </p:nvSpPr>
          <p:spPr>
            <a:xfrm>
              <a:off x="2549147" y="3246167"/>
              <a:ext cx="10567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2.8-3 eV</a:t>
              </a:r>
            </a:p>
          </p:txBody>
        </p:sp>
        <p:sp>
          <p:nvSpPr>
            <p:cNvPr id="269" name="TextBox 268"/>
            <p:cNvSpPr txBox="1"/>
            <p:nvPr/>
          </p:nvSpPr>
          <p:spPr>
            <a:xfrm>
              <a:off x="4720561" y="1197776"/>
              <a:ext cx="23296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Conduction Band</a:t>
              </a:r>
            </a:p>
          </p:txBody>
        </p:sp>
        <p:sp>
          <p:nvSpPr>
            <p:cNvPr id="270" name="TextBox 269"/>
            <p:cNvSpPr txBox="1"/>
            <p:nvPr/>
          </p:nvSpPr>
          <p:spPr>
            <a:xfrm>
              <a:off x="5212862" y="4425176"/>
              <a:ext cx="188329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Valence Band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77650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19</Words>
  <Application>Microsoft Macintosh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Univeristy of Miami - Miller School of Medicine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ipersaud</dc:creator>
  <cp:lastModifiedBy>Brown, Jared</cp:lastModifiedBy>
  <cp:revision>10</cp:revision>
  <dcterms:created xsi:type="dcterms:W3CDTF">2018-07-05T04:44:52Z</dcterms:created>
  <dcterms:modified xsi:type="dcterms:W3CDTF">2019-09-07T01:51:21Z</dcterms:modified>
</cp:coreProperties>
</file>