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858000" cy="9144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291A221-C9DD-4D0A-9126-4E889E6637C8}" v="14" dt="2019-09-05T09:01:14.73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630"/>
  </p:normalViewPr>
  <p:slideViewPr>
    <p:cSldViewPr>
      <p:cViewPr varScale="1">
        <p:scale>
          <a:sx n="69" d="100"/>
          <a:sy n="69" d="100"/>
        </p:scale>
        <p:origin x="2832" y="184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B90A1-12FA-4DB2-8942-41BEB43A3F62}" type="datetimeFigureOut">
              <a:rPr lang="en-US" smtClean="0"/>
              <a:t>9/6/19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C2DFA-A2D7-462E-8ADB-3337DD1B25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8505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B90A1-12FA-4DB2-8942-41BEB43A3F62}" type="datetimeFigureOut">
              <a:rPr lang="en-US" smtClean="0"/>
              <a:t>9/6/19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C2DFA-A2D7-462E-8ADB-3337DD1B25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1030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B90A1-12FA-4DB2-8942-41BEB43A3F62}" type="datetimeFigureOut">
              <a:rPr lang="en-US" smtClean="0"/>
              <a:t>9/6/19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C2DFA-A2D7-462E-8ADB-3337DD1B25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4366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B90A1-12FA-4DB2-8942-41BEB43A3F62}" type="datetimeFigureOut">
              <a:rPr lang="en-US" smtClean="0"/>
              <a:t>9/6/19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C2DFA-A2D7-462E-8ADB-3337DD1B25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70401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B90A1-12FA-4DB2-8942-41BEB43A3F62}" type="datetimeFigureOut">
              <a:rPr lang="en-US" smtClean="0"/>
              <a:t>9/6/19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C2DFA-A2D7-462E-8ADB-3337DD1B25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9891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B90A1-12FA-4DB2-8942-41BEB43A3F62}" type="datetimeFigureOut">
              <a:rPr lang="en-US" smtClean="0"/>
              <a:t>9/6/19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C2DFA-A2D7-462E-8ADB-3337DD1B25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33160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B90A1-12FA-4DB2-8942-41BEB43A3F62}" type="datetimeFigureOut">
              <a:rPr lang="en-US" smtClean="0"/>
              <a:t>9/6/19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C2DFA-A2D7-462E-8ADB-3337DD1B25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16168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B90A1-12FA-4DB2-8942-41BEB43A3F62}" type="datetimeFigureOut">
              <a:rPr lang="en-US" smtClean="0"/>
              <a:t>9/6/19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C2DFA-A2D7-462E-8ADB-3337DD1B25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39163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B90A1-12FA-4DB2-8942-41BEB43A3F62}" type="datetimeFigureOut">
              <a:rPr lang="en-US" smtClean="0"/>
              <a:t>9/6/19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C2DFA-A2D7-462E-8ADB-3337DD1B25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49080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B90A1-12FA-4DB2-8942-41BEB43A3F62}" type="datetimeFigureOut">
              <a:rPr lang="en-US" smtClean="0"/>
              <a:t>9/6/19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C2DFA-A2D7-462E-8ADB-3337DD1B25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71007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B90A1-12FA-4DB2-8942-41BEB43A3F62}" type="datetimeFigureOut">
              <a:rPr lang="en-US" smtClean="0"/>
              <a:t>9/6/19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C2DFA-A2D7-462E-8ADB-3337DD1B25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77986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0B90A1-12FA-4DB2-8942-41BEB43A3F62}" type="datetimeFigureOut">
              <a:rPr lang="en-US" smtClean="0"/>
              <a:t>9/6/19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5C2DFA-A2D7-462E-8ADB-3337DD1B25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1644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tif"/><Relationship Id="rId5" Type="http://schemas.openxmlformats.org/officeDocument/2006/relationships/image" Target="../media/image4.tif"/><Relationship Id="rId4" Type="http://schemas.openxmlformats.org/officeDocument/2006/relationships/image" Target="../media/image3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53F0332F-D558-4E55-A0D4-C11EF4ADBF38}"/>
              </a:ext>
            </a:extLst>
          </p:cNvPr>
          <p:cNvGrpSpPr/>
          <p:nvPr/>
        </p:nvGrpSpPr>
        <p:grpSpPr>
          <a:xfrm>
            <a:off x="533400" y="914400"/>
            <a:ext cx="5797986" cy="4165245"/>
            <a:chOff x="533400" y="914400"/>
            <a:chExt cx="5797986" cy="4165245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9483BF7C-D3DF-4628-A27D-95934DE5675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33400" y="1371600"/>
              <a:ext cx="1631920" cy="1631920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3844F71C-B9BD-4BFB-A0DA-155382E9F48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09647" y="1364814"/>
              <a:ext cx="1638706" cy="1638706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5058CA6B-CF00-4084-A09B-E2715607B28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692680" y="1364814"/>
              <a:ext cx="1638706" cy="1638706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4AA7D4FB-8B5D-4F62-85E9-EF4BFF6A826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524000" y="3429000"/>
              <a:ext cx="1650645" cy="1650645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34901EE-8DD8-48DF-A223-6E5D3D6E5EA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711570" y="3429000"/>
              <a:ext cx="1641480" cy="1641480"/>
            </a:xfrm>
            <a:prstGeom prst="rect">
              <a:avLst/>
            </a:prstGeom>
          </p:spPr>
        </p:pic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B1944E0B-6AE7-4504-B21A-6B2956EEEC4C}"/>
                </a:ext>
              </a:extLst>
            </p:cNvPr>
            <p:cNvSpPr txBox="1"/>
            <p:nvPr/>
          </p:nvSpPr>
          <p:spPr>
            <a:xfrm>
              <a:off x="1005909" y="914400"/>
              <a:ext cx="51809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Ctrl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11578E68-123D-41D5-B5C2-D2AEAD76C0A0}"/>
                </a:ext>
              </a:extLst>
            </p:cNvPr>
            <p:cNvSpPr txBox="1"/>
            <p:nvPr/>
          </p:nvSpPr>
          <p:spPr>
            <a:xfrm>
              <a:off x="2971800" y="914400"/>
              <a:ext cx="8906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Pristine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A1D8F925-BE7F-49EF-9CD2-C658E2824DCC}"/>
                </a:ext>
              </a:extLst>
            </p:cNvPr>
            <p:cNvSpPr txBox="1"/>
            <p:nvPr/>
          </p:nvSpPr>
          <p:spPr>
            <a:xfrm>
              <a:off x="5018010" y="943453"/>
              <a:ext cx="107753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Annealed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0A82D0DE-02B8-4E2B-B66B-CF15A3261EA6}"/>
                </a:ext>
              </a:extLst>
            </p:cNvPr>
            <p:cNvSpPr txBox="1"/>
            <p:nvPr/>
          </p:nvSpPr>
          <p:spPr>
            <a:xfrm>
              <a:off x="1856302" y="3084602"/>
              <a:ext cx="98603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Oxidized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4D36CB3B-1C02-405C-9115-1DDB44379244}"/>
                </a:ext>
              </a:extLst>
            </p:cNvPr>
            <p:cNvSpPr txBox="1"/>
            <p:nvPr/>
          </p:nvSpPr>
          <p:spPr>
            <a:xfrm>
              <a:off x="3986829" y="3069965"/>
              <a:ext cx="99976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Reduced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776503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5</Words>
  <Application>Microsoft Macintosh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PowerPoint Presentation</vt:lpstr>
    </vt:vector>
  </TitlesOfParts>
  <Company>Univeristy of Miami - Miller School of Medicine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ipersaud</dc:creator>
  <cp:lastModifiedBy>Brown, Jared</cp:lastModifiedBy>
  <cp:revision>13</cp:revision>
  <dcterms:created xsi:type="dcterms:W3CDTF">2018-07-05T04:44:52Z</dcterms:created>
  <dcterms:modified xsi:type="dcterms:W3CDTF">2019-09-07T01:52:02Z</dcterms:modified>
</cp:coreProperties>
</file>