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43"/>
  </p:normalViewPr>
  <p:slideViewPr>
    <p:cSldViewPr snapToGrid="0" snapToObjects="1">
      <p:cViewPr varScale="1">
        <p:scale>
          <a:sx n="149" d="100"/>
          <a:sy n="149" d="100"/>
        </p:scale>
        <p:origin x="129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EA10-3E77-ED4C-9451-913646BB3C9B}" type="datetimeFigureOut">
              <a:rPr lang="en-US" smtClean="0"/>
              <a:t>9/5/19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C68B3-D8CE-2348-B42C-58866402E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653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EA10-3E77-ED4C-9451-913646BB3C9B}" type="datetimeFigureOut">
              <a:rPr lang="en-US" smtClean="0"/>
              <a:t>9/5/19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C68B3-D8CE-2348-B42C-58866402E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487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EA10-3E77-ED4C-9451-913646BB3C9B}" type="datetimeFigureOut">
              <a:rPr lang="en-US" smtClean="0"/>
              <a:t>9/5/19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C68B3-D8CE-2348-B42C-58866402E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42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EA10-3E77-ED4C-9451-913646BB3C9B}" type="datetimeFigureOut">
              <a:rPr lang="en-US" smtClean="0"/>
              <a:t>9/5/19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C68B3-D8CE-2348-B42C-58866402E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835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EA10-3E77-ED4C-9451-913646BB3C9B}" type="datetimeFigureOut">
              <a:rPr lang="en-US" smtClean="0"/>
              <a:t>9/5/19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C68B3-D8CE-2348-B42C-58866402E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838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EA10-3E77-ED4C-9451-913646BB3C9B}" type="datetimeFigureOut">
              <a:rPr lang="en-US" smtClean="0"/>
              <a:t>9/5/19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C68B3-D8CE-2348-B42C-58866402E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202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EA10-3E77-ED4C-9451-913646BB3C9B}" type="datetimeFigureOut">
              <a:rPr lang="en-US" smtClean="0"/>
              <a:t>9/5/19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C68B3-D8CE-2348-B42C-58866402E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622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EA10-3E77-ED4C-9451-913646BB3C9B}" type="datetimeFigureOut">
              <a:rPr lang="en-US" smtClean="0"/>
              <a:t>9/5/19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C68B3-D8CE-2348-B42C-58866402E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110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EA10-3E77-ED4C-9451-913646BB3C9B}" type="datetimeFigureOut">
              <a:rPr lang="en-US" smtClean="0"/>
              <a:t>9/5/19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C68B3-D8CE-2348-B42C-58866402E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903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EA10-3E77-ED4C-9451-913646BB3C9B}" type="datetimeFigureOut">
              <a:rPr lang="en-US" smtClean="0"/>
              <a:t>9/5/19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C68B3-D8CE-2348-B42C-58866402E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802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EA10-3E77-ED4C-9451-913646BB3C9B}" type="datetimeFigureOut">
              <a:rPr lang="en-US" smtClean="0"/>
              <a:t>9/5/19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C68B3-D8CE-2348-B42C-58866402E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947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3EA10-3E77-ED4C-9451-913646BB3C9B}" type="datetimeFigureOut">
              <a:rPr lang="en-US" smtClean="0"/>
              <a:t>9/5/19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1C68B3-D8CE-2348-B42C-58866402E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877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"/><Relationship Id="rId3" Type="http://schemas.openxmlformats.org/officeDocument/2006/relationships/image" Target="../media/image2.TIF"/><Relationship Id="rId7" Type="http://schemas.openxmlformats.org/officeDocument/2006/relationships/image" Target="../media/image6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IF"/><Relationship Id="rId11" Type="http://schemas.openxmlformats.org/officeDocument/2006/relationships/image" Target="../media/image10.TIF"/><Relationship Id="rId5" Type="http://schemas.openxmlformats.org/officeDocument/2006/relationships/image" Target="../media/image4.TIF"/><Relationship Id="rId10" Type="http://schemas.openxmlformats.org/officeDocument/2006/relationships/image" Target="../media/image9.TIF"/><Relationship Id="rId4" Type="http://schemas.openxmlformats.org/officeDocument/2006/relationships/image" Target="../media/image3.TIF"/><Relationship Id="rId9" Type="http://schemas.openxmlformats.org/officeDocument/2006/relationships/image" Target="../media/image8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AE5906B0-2D62-E242-BA6C-7713EEEEB945}"/>
              </a:ext>
            </a:extLst>
          </p:cNvPr>
          <p:cNvGrpSpPr/>
          <p:nvPr/>
        </p:nvGrpSpPr>
        <p:grpSpPr>
          <a:xfrm>
            <a:off x="423370" y="48008"/>
            <a:ext cx="8105691" cy="6627111"/>
            <a:chOff x="423370" y="48008"/>
            <a:chExt cx="8105691" cy="662711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27D0DB0-9666-BB42-BD7E-1F25ED2DA4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577"/>
            <a:stretch/>
          </p:blipFill>
          <p:spPr>
            <a:xfrm>
              <a:off x="486753" y="367470"/>
              <a:ext cx="1829157" cy="1974077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6032028-EF10-554B-952F-114732722E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420"/>
            <a:stretch/>
          </p:blipFill>
          <p:spPr>
            <a:xfrm>
              <a:off x="2378724" y="367471"/>
              <a:ext cx="1826269" cy="1974076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0A1D2BA-A0E7-364A-99AE-14CD3545F8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" b="-477"/>
            <a:stretch/>
          </p:blipFill>
          <p:spPr>
            <a:xfrm>
              <a:off x="4797647" y="367471"/>
              <a:ext cx="1833890" cy="200017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C6CA4C1-23D9-844F-9048-03928A6D84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1" b="-595"/>
            <a:stretch/>
          </p:blipFill>
          <p:spPr>
            <a:xfrm>
              <a:off x="6689724" y="367471"/>
              <a:ext cx="1828745" cy="199690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124F52D-A1AC-4849-9E57-F38451DD43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1" b="-154"/>
            <a:stretch/>
          </p:blipFill>
          <p:spPr>
            <a:xfrm>
              <a:off x="481557" y="2512464"/>
              <a:ext cx="1834353" cy="1994222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3596E09-070B-F649-BAAD-E556D965A2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b="-289"/>
            <a:stretch/>
          </p:blipFill>
          <p:spPr>
            <a:xfrm>
              <a:off x="2390725" y="2512464"/>
              <a:ext cx="1831874" cy="1994222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7532CD6-E455-8740-8286-0F6F157B3E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1" b="-153"/>
            <a:stretch/>
          </p:blipFill>
          <p:spPr>
            <a:xfrm>
              <a:off x="4797185" y="2512464"/>
              <a:ext cx="1834352" cy="1994222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266A9C0-241B-4947-B5DE-FDF6741987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b="118"/>
            <a:stretch/>
          </p:blipFill>
          <p:spPr>
            <a:xfrm>
              <a:off x="6689724" y="2512464"/>
              <a:ext cx="1839337" cy="1994222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7C7A7AA5-BC32-A44E-9DDD-562FFA3C4A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b="-515"/>
            <a:stretch/>
          </p:blipFill>
          <p:spPr>
            <a:xfrm>
              <a:off x="474071" y="4665536"/>
              <a:ext cx="1841839" cy="2009583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927411C-EB55-0545-AFD0-2590A3DDD1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b="117"/>
            <a:stretch/>
          </p:blipFill>
          <p:spPr>
            <a:xfrm>
              <a:off x="2390725" y="4665536"/>
              <a:ext cx="1829395" cy="1983457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DC1410A-F185-684D-94CC-3A58DEF20C40}"/>
                </a:ext>
              </a:extLst>
            </p:cNvPr>
            <p:cNvSpPr txBox="1"/>
            <p:nvPr/>
          </p:nvSpPr>
          <p:spPr>
            <a:xfrm>
              <a:off x="423939" y="48008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A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EF565CC-AE53-354F-BA1F-E3609047B6B2}"/>
                </a:ext>
              </a:extLst>
            </p:cNvPr>
            <p:cNvSpPr txBox="1"/>
            <p:nvPr/>
          </p:nvSpPr>
          <p:spPr>
            <a:xfrm>
              <a:off x="4739460" y="48008"/>
              <a:ext cx="309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B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F777447-70AD-5B4F-A099-F96B924896FE}"/>
                </a:ext>
              </a:extLst>
            </p:cNvPr>
            <p:cNvSpPr txBox="1"/>
            <p:nvPr/>
          </p:nvSpPr>
          <p:spPr>
            <a:xfrm>
              <a:off x="423370" y="2199680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8F66D64-05ED-A24E-931A-511DDECFCA13}"/>
                </a:ext>
              </a:extLst>
            </p:cNvPr>
            <p:cNvSpPr txBox="1"/>
            <p:nvPr/>
          </p:nvSpPr>
          <p:spPr>
            <a:xfrm>
              <a:off x="4730643" y="2211331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D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7E4CFA5-AC67-D949-949F-6CA4F6DEFDCE}"/>
                </a:ext>
              </a:extLst>
            </p:cNvPr>
            <p:cNvSpPr txBox="1"/>
            <p:nvPr/>
          </p:nvSpPr>
          <p:spPr>
            <a:xfrm>
              <a:off x="428981" y="4343592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E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0EDA21A-818C-B447-84EC-02E2F6A84F06}"/>
                </a:ext>
              </a:extLst>
            </p:cNvPr>
            <p:cNvSpPr/>
            <p:nvPr/>
          </p:nvSpPr>
          <p:spPr>
            <a:xfrm>
              <a:off x="481557" y="2199680"/>
              <a:ext cx="465500" cy="961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DBBB338-933E-E049-B391-5E6818C1296C}"/>
                </a:ext>
              </a:extLst>
            </p:cNvPr>
            <p:cNvSpPr/>
            <p:nvPr/>
          </p:nvSpPr>
          <p:spPr>
            <a:xfrm>
              <a:off x="2358454" y="2196414"/>
              <a:ext cx="465500" cy="961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2FA4AC4-7EB4-364A-B45D-CA8708802FE6}"/>
                </a:ext>
              </a:extLst>
            </p:cNvPr>
            <p:cNvSpPr/>
            <p:nvPr/>
          </p:nvSpPr>
          <p:spPr>
            <a:xfrm>
              <a:off x="4797185" y="2205022"/>
              <a:ext cx="465500" cy="961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A4B7EE8-D1C4-E049-9D53-61F6B01A43EF}"/>
                </a:ext>
              </a:extLst>
            </p:cNvPr>
            <p:cNvSpPr/>
            <p:nvPr/>
          </p:nvSpPr>
          <p:spPr>
            <a:xfrm>
              <a:off x="6689724" y="2196414"/>
              <a:ext cx="465500" cy="961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90F445EA-E678-2A49-8C3C-B7928A1C3A2D}"/>
                </a:ext>
              </a:extLst>
            </p:cNvPr>
            <p:cNvSpPr/>
            <p:nvPr/>
          </p:nvSpPr>
          <p:spPr>
            <a:xfrm>
              <a:off x="474071" y="4342885"/>
              <a:ext cx="465500" cy="961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F4418B2-EB6A-9843-A1F4-54563A4F145E}"/>
                </a:ext>
              </a:extLst>
            </p:cNvPr>
            <p:cNvSpPr/>
            <p:nvPr/>
          </p:nvSpPr>
          <p:spPr>
            <a:xfrm>
              <a:off x="2390725" y="4339619"/>
              <a:ext cx="465500" cy="961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149C36F-DDD3-B84B-BDA5-AB12EA4124CB}"/>
                </a:ext>
              </a:extLst>
            </p:cNvPr>
            <p:cNvSpPr/>
            <p:nvPr/>
          </p:nvSpPr>
          <p:spPr>
            <a:xfrm>
              <a:off x="4797185" y="4339619"/>
              <a:ext cx="465500" cy="961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14E944E-8351-E54D-BF71-4ED58E53B52D}"/>
                </a:ext>
              </a:extLst>
            </p:cNvPr>
            <p:cNvSpPr/>
            <p:nvPr/>
          </p:nvSpPr>
          <p:spPr>
            <a:xfrm>
              <a:off x="6689724" y="4354618"/>
              <a:ext cx="465500" cy="961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7722B1CD-88B0-3B4A-A806-E45A4C8C6225}"/>
                </a:ext>
              </a:extLst>
            </p:cNvPr>
            <p:cNvSpPr/>
            <p:nvPr/>
          </p:nvSpPr>
          <p:spPr>
            <a:xfrm>
              <a:off x="474071" y="6507019"/>
              <a:ext cx="465500" cy="961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1EAAC4C-0889-B24B-AD63-CC4E859C79B3}"/>
                </a:ext>
              </a:extLst>
            </p:cNvPr>
            <p:cNvSpPr/>
            <p:nvPr/>
          </p:nvSpPr>
          <p:spPr>
            <a:xfrm>
              <a:off x="2390725" y="6490851"/>
              <a:ext cx="465500" cy="961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548532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5</Words>
  <Application>Microsoft Macintosh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Brown, Jared</dc:creator>
  <cp:lastModifiedBy>Brown, Jared</cp:lastModifiedBy>
  <cp:revision>3</cp:revision>
  <dcterms:created xsi:type="dcterms:W3CDTF">2018-12-17T20:46:57Z</dcterms:created>
  <dcterms:modified xsi:type="dcterms:W3CDTF">2019-09-05T19:26:57Z</dcterms:modified>
</cp:coreProperties>
</file>