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3"/>
  </p:normalViewPr>
  <p:slideViewPr>
    <p:cSldViewPr>
      <p:cViewPr varScale="1">
        <p:scale>
          <a:sx n="112" d="100"/>
          <a:sy n="112" d="100"/>
        </p:scale>
        <p:origin x="3176" y="1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5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03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3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40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89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316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616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1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08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100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798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B90A1-12FA-4DB2-8942-41BEB43A3F62}" type="datetimeFigureOut">
              <a:rPr lang="en-US" smtClean="0"/>
              <a:t>9/5/19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C2DFA-A2D7-462E-8ADB-3337DD1B2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164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413" y="3043238"/>
            <a:ext cx="4829175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765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Univeristy of Miami - Miller School of Medicine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ipersaud</dc:creator>
  <cp:lastModifiedBy>Brown, Jared</cp:lastModifiedBy>
  <cp:revision>13</cp:revision>
  <dcterms:created xsi:type="dcterms:W3CDTF">2018-07-05T04:44:52Z</dcterms:created>
  <dcterms:modified xsi:type="dcterms:W3CDTF">2019-09-05T19:27:12Z</dcterms:modified>
</cp:coreProperties>
</file>