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4984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47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11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89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48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82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7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5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52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07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7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35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4937-3736-474F-879E-0E5882DAA2C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F613A-8481-4F60-A0C5-BC2626DFA1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53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15652" y="1979712"/>
            <a:ext cx="620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S1.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identity matrix between the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lumenal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cytoplasmic domains of vertebrate Lamp2A.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22715"/>
              </p:ext>
            </p:extLst>
          </p:nvPr>
        </p:nvGraphicFramePr>
        <p:xfrm>
          <a:off x="372194" y="2523679"/>
          <a:ext cx="6172200" cy="2233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935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sapiens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oculatus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latipes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rerio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51">
                <a:tc gridSpan="5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Lumenal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region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3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sapiens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3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oculatus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17.89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3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latipes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15.24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19.76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3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rerio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17.03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19.21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15.24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351">
                <a:tc gridSpan="5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Cytoplasmic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tail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3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H.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sapiens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3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oculatus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46.15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35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latipes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38.46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84.62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351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-FR" sz="1200" i="1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fr-FR" sz="1200" i="1" u="none" strike="noStrike" baseline="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i="1" u="none" strike="noStrike" dirty="0" err="1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rerio</a:t>
                      </a:r>
                      <a:endParaRPr lang="fr-FR" sz="12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21.43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1200" u="none" strike="noStrike" dirty="0">
                          <a:effectLst/>
                        </a:rPr>
                        <a:t>64.29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1200" u="none" strike="noStrike" dirty="0">
                          <a:effectLst/>
                        </a:rPr>
                        <a:t>71.43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968" marR="7968" marT="79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799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68</Words>
  <Application>Microsoft Macintosh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Iban</dc:creator>
  <cp:lastModifiedBy>Daniel Klionsky</cp:lastModifiedBy>
  <cp:revision>9</cp:revision>
  <dcterms:created xsi:type="dcterms:W3CDTF">2018-02-28T08:46:48Z</dcterms:created>
  <dcterms:modified xsi:type="dcterms:W3CDTF">2018-03-21T15:52:12Z</dcterms:modified>
</cp:coreProperties>
</file>