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504" y="-104"/>
      </p:cViewPr>
      <p:guideLst>
        <p:guide orient="horz" pos="2160"/>
        <p:guide pos="2880"/>
      </p:guideLst>
    </p:cSldViewPr>
  </p:slide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9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0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5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9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9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3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875D-224D-6247-AE03-96825365C51A}" type="datetimeFigureOut">
              <a:rPr lang="en-US" smtClean="0"/>
              <a:t>25/06/18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58E0-A8ED-F445-BCEE-0E0A68E50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6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957" y="5340849"/>
            <a:ext cx="8943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Suppl. Figure </a:t>
            </a:r>
            <a:r>
              <a:rPr lang="en-US" sz="1200" b="1" dirty="0" smtClean="0">
                <a:latin typeface="Arial"/>
                <a:cs typeface="Arial"/>
              </a:rPr>
              <a:t>1. </a:t>
            </a:r>
            <a:r>
              <a:rPr lang="en-US" sz="1200" dirty="0" smtClean="0">
                <a:latin typeface="Arial"/>
                <a:cs typeface="Arial"/>
              </a:rPr>
              <a:t>(A). SDS-PAGE analysis of purified Cascade complexes utilized in this work as labeled. (B). A gel filtration step </a:t>
            </a:r>
          </a:p>
          <a:p>
            <a:r>
              <a:rPr lang="en-US" sz="1200" dirty="0" smtClean="0">
                <a:latin typeface="Arial"/>
                <a:cs typeface="Arial"/>
              </a:rPr>
              <a:t>utilized during purification of Cascade complexes showed that Cascade-crRNAZERO and Cascade–crRNA1 eluted in the same </a:t>
            </a:r>
          </a:p>
          <a:p>
            <a:r>
              <a:rPr lang="en-US" sz="1200" dirty="0" smtClean="0">
                <a:latin typeface="Arial"/>
                <a:cs typeface="Arial"/>
              </a:rPr>
              <a:t>positions although Cascade-crRNAZERO contained more impurities at this stage of the purification, as indicated by the less well-</a:t>
            </a:r>
          </a:p>
          <a:p>
            <a:r>
              <a:rPr lang="en-US" sz="1200" dirty="0" smtClean="0">
                <a:latin typeface="Arial"/>
                <a:cs typeface="Arial"/>
              </a:rPr>
              <a:t>defined protein peak.</a:t>
            </a:r>
            <a:endParaRPr lang="en-US" sz="1200" dirty="0">
              <a:latin typeface="Arial"/>
              <a:cs typeface="Arial"/>
            </a:endParaRPr>
          </a:p>
        </p:txBody>
      </p:sp>
      <p:pic>
        <p:nvPicPr>
          <p:cNvPr id="3" name="Picture 2" descr="crRNA zer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3" y="2948623"/>
            <a:ext cx="3632200" cy="2146300"/>
          </a:xfrm>
          <a:prstGeom prst="rect">
            <a:avLst/>
          </a:prstGeom>
        </p:spPr>
      </p:pic>
      <p:pic>
        <p:nvPicPr>
          <p:cNvPr id="4" name="Picture 3" descr="crRNA 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273" y="516826"/>
            <a:ext cx="3632200" cy="2146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23527" y="836689"/>
            <a:ext cx="167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Cascade-crRNA1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3527" y="3060898"/>
            <a:ext cx="2142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Cascade-crRNAzero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491652" y="413774"/>
            <a:ext cx="13511" cy="414756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671076" y="413774"/>
            <a:ext cx="13511" cy="4147561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A.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7935" y="23637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B</a:t>
            </a:r>
            <a:r>
              <a:rPr lang="en-US" sz="2400" b="1" dirty="0" smtClean="0">
                <a:latin typeface="Arial"/>
                <a:cs typeface="Arial"/>
              </a:rPr>
              <a:t>.</a:t>
            </a:r>
            <a:endParaRPr lang="en-US" sz="2400" b="1" dirty="0">
              <a:latin typeface="Arial"/>
              <a:cs typeface="Arial"/>
            </a:endParaRPr>
          </a:p>
        </p:txBody>
      </p:sp>
      <p:pic>
        <p:nvPicPr>
          <p:cNvPr id="11" name="Picture 10" descr="Cascad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55" y="1170633"/>
            <a:ext cx="2298192" cy="2743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83023" y="1887349"/>
            <a:ext cx="84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/>
                <a:cs typeface="Arial"/>
              </a:rPr>
              <a:t>CasA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5042" y="2240293"/>
            <a:ext cx="84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/>
                <a:cs typeface="Arial"/>
              </a:rPr>
              <a:t>CasC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85042" y="2591245"/>
            <a:ext cx="84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/>
                <a:cs typeface="Arial"/>
              </a:rPr>
              <a:t>CasD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87061" y="2793781"/>
            <a:ext cx="84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/>
                <a:cs typeface="Arial"/>
              </a:rPr>
              <a:t>CasE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89080" y="3146725"/>
            <a:ext cx="84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/>
                <a:cs typeface="Arial"/>
              </a:rPr>
              <a:t>CasB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920832" y="1024976"/>
            <a:ext cx="953043" cy="444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latin typeface="Arial"/>
                <a:cs typeface="Arial"/>
              </a:rPr>
              <a:t>Cascade-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Arial"/>
                <a:cs typeface="Arial"/>
              </a:rPr>
              <a:t>crRNA2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698249" y="1028261"/>
            <a:ext cx="953043" cy="444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latin typeface="Arial"/>
                <a:cs typeface="Arial"/>
              </a:rPr>
              <a:t>Cascade-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Arial"/>
                <a:cs typeface="Arial"/>
              </a:rPr>
              <a:t>crRNA1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2334069" y="885868"/>
            <a:ext cx="1212003" cy="444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latin typeface="Arial"/>
                <a:cs typeface="Arial"/>
              </a:rPr>
              <a:t>Cascade-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Arial"/>
                <a:cs typeface="Arial"/>
              </a:rPr>
              <a:t>crRNAZERO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196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101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</dc:creator>
  <cp:lastModifiedBy>Edward</cp:lastModifiedBy>
  <cp:revision>2</cp:revision>
  <dcterms:created xsi:type="dcterms:W3CDTF">2018-06-25T08:57:26Z</dcterms:created>
  <dcterms:modified xsi:type="dcterms:W3CDTF">2018-06-25T09:09:05Z</dcterms:modified>
</cp:coreProperties>
</file>