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6" d="100"/>
          <a:sy n="106" d="100"/>
        </p:scale>
        <p:origin x="-138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2365" y="605155"/>
            <a:ext cx="6932295" cy="43516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2493010" y="5205730"/>
            <a:ext cx="6618605" cy="2755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en-US" sz="1200" b="0">
                <a:solidFill>
                  <a:srgbClr val="000000"/>
                </a:solidFill>
                <a:latin typeface="Times New Roman" panose="02020603050405020304" charset="0"/>
              </a:rPr>
              <a:t>Figure S1. Extracted ion chomatography of microcystin-LR, -RR, YR from the Microcystis sp. YFM1</a:t>
            </a:r>
            <a:endParaRPr lang="zh-CN" altLang="en-US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主题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G50-80</dc:creator>
  <cp:lastModifiedBy>Vinoth Rathinam, Integra-PDY, IN</cp:lastModifiedBy>
  <cp:revision>4</cp:revision>
  <dcterms:created xsi:type="dcterms:W3CDTF">2018-09-25T06:22:00Z</dcterms:created>
  <dcterms:modified xsi:type="dcterms:W3CDTF">2018-11-14T10:32:41Z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</Properties>
</file>