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58" r:id="rId4"/>
    <p:sldId id="261" r:id="rId5"/>
    <p:sldId id="260" r:id="rId6"/>
  </p:sldIdLst>
  <p:sldSz cx="6858000" cy="9906000" type="A4"/>
  <p:notesSz cx="6735763" cy="9866313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entury" panose="02040604050505020304" pitchFamily="18" charset="0"/>
      <p:regular r:id="rId13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000080"/>
    <a:srgbClr val="4DA64D"/>
    <a:srgbClr val="800000"/>
    <a:srgbClr val="0000FF"/>
    <a:srgbClr val="FF00FF"/>
    <a:srgbClr val="000000"/>
    <a:srgbClr val="FF0000"/>
    <a:srgbClr val="3BFF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>
        <p:scale>
          <a:sx n="124" d="100"/>
          <a:sy n="124" d="100"/>
        </p:scale>
        <p:origin x="20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kata Ryu" userId="9a8717f9a2b8c5ab" providerId="LiveId" clId="{88C9CF24-15CF-4B72-9879-C949C71AF530}"/>
    <pc:docChg chg="modSld">
      <pc:chgData name="Nakata Ryu" userId="9a8717f9a2b8c5ab" providerId="LiveId" clId="{88C9CF24-15CF-4B72-9879-C949C71AF530}" dt="2019-04-17T07:27:40.034" v="94" actId="404"/>
      <pc:docMkLst>
        <pc:docMk/>
      </pc:docMkLst>
      <pc:sldChg chg="modSp">
        <pc:chgData name="Nakata Ryu" userId="9a8717f9a2b8c5ab" providerId="LiveId" clId="{88C9CF24-15CF-4B72-9879-C949C71AF530}" dt="2019-04-17T07:27:40.034" v="94" actId="404"/>
        <pc:sldMkLst>
          <pc:docMk/>
          <pc:sldMk cId="168869419" sldId="256"/>
        </pc:sldMkLst>
        <pc:spChg chg="mod">
          <ac:chgData name="Nakata Ryu" userId="9a8717f9a2b8c5ab" providerId="LiveId" clId="{88C9CF24-15CF-4B72-9879-C949C71AF530}" dt="2019-04-17T07:27:40.034" v="94" actId="404"/>
          <ac:spMkLst>
            <pc:docMk/>
            <pc:sldMk cId="168869419" sldId="256"/>
            <ac:spMk id="34" creationId="{00000000-0000-0000-0000-000000000000}"/>
          </ac:spMkLst>
        </pc:spChg>
        <pc:spChg chg="mod">
          <ac:chgData name="Nakata Ryu" userId="9a8717f9a2b8c5ab" providerId="LiveId" clId="{88C9CF24-15CF-4B72-9879-C949C71AF530}" dt="2019-04-17T07:27:40.034" v="94" actId="404"/>
          <ac:spMkLst>
            <pc:docMk/>
            <pc:sldMk cId="168869419" sldId="256"/>
            <ac:spMk id="36" creationId="{00000000-0000-0000-0000-000000000000}"/>
          </ac:spMkLst>
        </pc:spChg>
        <pc:spChg chg="mod">
          <ac:chgData name="Nakata Ryu" userId="9a8717f9a2b8c5ab" providerId="LiveId" clId="{88C9CF24-15CF-4B72-9879-C949C71AF530}" dt="2019-04-17T07:27:40.034" v="94" actId="404"/>
          <ac:spMkLst>
            <pc:docMk/>
            <pc:sldMk cId="168869419" sldId="256"/>
            <ac:spMk id="37" creationId="{00000000-0000-0000-0000-000000000000}"/>
          </ac:spMkLst>
        </pc:spChg>
        <pc:spChg chg="mod">
          <ac:chgData name="Nakata Ryu" userId="9a8717f9a2b8c5ab" providerId="LiveId" clId="{88C9CF24-15CF-4B72-9879-C949C71AF530}" dt="2019-04-17T07:17:09.446" v="30" actId="20577"/>
          <ac:spMkLst>
            <pc:docMk/>
            <pc:sldMk cId="168869419" sldId="256"/>
            <ac:spMk id="39" creationId="{00000000-0000-0000-0000-000000000000}"/>
          </ac:spMkLst>
        </pc:spChg>
      </pc:sldChg>
      <pc:sldChg chg="modSp">
        <pc:chgData name="Nakata Ryu" userId="9a8717f9a2b8c5ab" providerId="LiveId" clId="{88C9CF24-15CF-4B72-9879-C949C71AF530}" dt="2019-04-17T07:17:25.068" v="42" actId="20577"/>
        <pc:sldMkLst>
          <pc:docMk/>
          <pc:sldMk cId="37800766" sldId="258"/>
        </pc:sldMkLst>
        <pc:spChg chg="mod">
          <ac:chgData name="Nakata Ryu" userId="9a8717f9a2b8c5ab" providerId="LiveId" clId="{88C9CF24-15CF-4B72-9879-C949C71AF530}" dt="2019-04-17T07:17:25.068" v="42" actId="20577"/>
          <ac:spMkLst>
            <pc:docMk/>
            <pc:sldMk cId="37800766" sldId="258"/>
            <ac:spMk id="6" creationId="{00000000-0000-0000-0000-000000000000}"/>
          </ac:spMkLst>
        </pc:spChg>
      </pc:sldChg>
      <pc:sldChg chg="modSp">
        <pc:chgData name="Nakata Ryu" userId="9a8717f9a2b8c5ab" providerId="LiveId" clId="{88C9CF24-15CF-4B72-9879-C949C71AF530}" dt="2019-04-17T07:26:51.983" v="90" actId="2711"/>
        <pc:sldMkLst>
          <pc:docMk/>
          <pc:sldMk cId="1439982362" sldId="259"/>
        </pc:sldMkLst>
        <pc:spChg chg="mod">
          <ac:chgData name="Nakata Ryu" userId="9a8717f9a2b8c5ab" providerId="LiveId" clId="{88C9CF24-15CF-4B72-9879-C949C71AF530}" dt="2019-04-17T07:26:51.983" v="90" actId="2711"/>
          <ac:spMkLst>
            <pc:docMk/>
            <pc:sldMk cId="1439982362" sldId="259"/>
            <ac:spMk id="5" creationId="{00000000-0000-0000-0000-000000000000}"/>
          </ac:spMkLst>
        </pc:spChg>
      </pc:sldChg>
      <pc:sldChg chg="addSp modSp">
        <pc:chgData name="Nakata Ryu" userId="9a8717f9a2b8c5ab" providerId="LiveId" clId="{88C9CF24-15CF-4B72-9879-C949C71AF530}" dt="2019-04-17T07:20:52.162" v="89" actId="1076"/>
        <pc:sldMkLst>
          <pc:docMk/>
          <pc:sldMk cId="1210726442" sldId="260"/>
        </pc:sldMkLst>
        <pc:spChg chg="mod">
          <ac:chgData name="Nakata Ryu" userId="9a8717f9a2b8c5ab" providerId="LiveId" clId="{88C9CF24-15CF-4B72-9879-C949C71AF530}" dt="2019-04-17T07:19:11.798" v="69" actId="20577"/>
          <ac:spMkLst>
            <pc:docMk/>
            <pc:sldMk cId="1210726442" sldId="260"/>
            <ac:spMk id="754" creationId="{719B9458-EB26-4A38-BA8A-52F7C5A7D9D8}"/>
          </ac:spMkLst>
        </pc:spChg>
        <pc:spChg chg="mod">
          <ac:chgData name="Nakata Ryu" userId="9a8717f9a2b8c5ab" providerId="LiveId" clId="{88C9CF24-15CF-4B72-9879-C949C71AF530}" dt="2019-04-17T07:19:13.691" v="70" actId="20577"/>
          <ac:spMkLst>
            <pc:docMk/>
            <pc:sldMk cId="1210726442" sldId="260"/>
            <ac:spMk id="755" creationId="{E484A8DC-3DB7-4988-B61E-A9F859C57C42}"/>
          </ac:spMkLst>
        </pc:spChg>
        <pc:spChg chg="mod">
          <ac:chgData name="Nakata Ryu" userId="9a8717f9a2b8c5ab" providerId="LiveId" clId="{88C9CF24-15CF-4B72-9879-C949C71AF530}" dt="2019-04-17T07:19:15.363" v="71" actId="20577"/>
          <ac:spMkLst>
            <pc:docMk/>
            <pc:sldMk cId="1210726442" sldId="260"/>
            <ac:spMk id="756" creationId="{A03409D6-D8B3-4123-BB3C-1FFA3A225F85}"/>
          </ac:spMkLst>
        </pc:spChg>
        <pc:spChg chg="mod">
          <ac:chgData name="Nakata Ryu" userId="9a8717f9a2b8c5ab" providerId="LiveId" clId="{88C9CF24-15CF-4B72-9879-C949C71AF530}" dt="2019-04-17T07:19:17.054" v="72" actId="20577"/>
          <ac:spMkLst>
            <pc:docMk/>
            <pc:sldMk cId="1210726442" sldId="260"/>
            <ac:spMk id="757" creationId="{91F7FC4D-9045-4848-9F89-95FE43BA517D}"/>
          </ac:spMkLst>
        </pc:spChg>
        <pc:spChg chg="mod">
          <ac:chgData name="Nakata Ryu" userId="9a8717f9a2b8c5ab" providerId="LiveId" clId="{88C9CF24-15CF-4B72-9879-C949C71AF530}" dt="2019-04-17T07:19:19.728" v="73" actId="20577"/>
          <ac:spMkLst>
            <pc:docMk/>
            <pc:sldMk cId="1210726442" sldId="260"/>
            <ac:spMk id="758" creationId="{80B8C254-A4B3-4543-B38B-1A4D79A2B318}"/>
          </ac:spMkLst>
        </pc:spChg>
        <pc:spChg chg="mod">
          <ac:chgData name="Nakata Ryu" userId="9a8717f9a2b8c5ab" providerId="LiveId" clId="{88C9CF24-15CF-4B72-9879-C949C71AF530}" dt="2019-04-17T07:19:21.431" v="74" actId="20577"/>
          <ac:spMkLst>
            <pc:docMk/>
            <pc:sldMk cId="1210726442" sldId="260"/>
            <ac:spMk id="759" creationId="{C15E8346-83D3-4DB5-9DF8-12BE5D327DB4}"/>
          </ac:spMkLst>
        </pc:spChg>
        <pc:spChg chg="add mod">
          <ac:chgData name="Nakata Ryu" userId="9a8717f9a2b8c5ab" providerId="LiveId" clId="{88C9CF24-15CF-4B72-9879-C949C71AF530}" dt="2019-04-17T07:20:52.162" v="89" actId="1076"/>
          <ac:spMkLst>
            <pc:docMk/>
            <pc:sldMk cId="1210726442" sldId="260"/>
            <ac:spMk id="760" creationId="{8E5159C9-6E09-48D2-83F3-41198B04ABD7}"/>
          </ac:spMkLst>
        </pc:spChg>
        <pc:spChg chg="mod">
          <ac:chgData name="Nakata Ryu" userId="9a8717f9a2b8c5ab" providerId="LiveId" clId="{88C9CF24-15CF-4B72-9879-C949C71AF530}" dt="2019-04-17T07:20:05.018" v="81" actId="20577"/>
          <ac:spMkLst>
            <pc:docMk/>
            <pc:sldMk cId="1210726442" sldId="260"/>
            <ac:spMk id="761" creationId="{D0820CA1-B434-488E-A3F1-053A2054C9A3}"/>
          </ac:spMkLst>
        </pc:spChg>
      </pc:sldChg>
      <pc:sldChg chg="modSp">
        <pc:chgData name="Nakata Ryu" userId="9a8717f9a2b8c5ab" providerId="LiveId" clId="{88C9CF24-15CF-4B72-9879-C949C71AF530}" dt="2019-04-17T07:18:49.463" v="68" actId="20577"/>
        <pc:sldMkLst>
          <pc:docMk/>
          <pc:sldMk cId="1758026744" sldId="261"/>
        </pc:sldMkLst>
        <pc:spChg chg="mod">
          <ac:chgData name="Nakata Ryu" userId="9a8717f9a2b8c5ab" providerId="LiveId" clId="{88C9CF24-15CF-4B72-9879-C949C71AF530}" dt="2019-04-17T07:18:37.034" v="63" actId="20577"/>
          <ac:spMkLst>
            <pc:docMk/>
            <pc:sldMk cId="1758026744" sldId="261"/>
            <ac:spMk id="647" creationId="{1B2AA070-2A56-492E-9146-9F06545D7067}"/>
          </ac:spMkLst>
        </pc:spChg>
        <pc:spChg chg="mod">
          <ac:chgData name="Nakata Ryu" userId="9a8717f9a2b8c5ab" providerId="LiveId" clId="{88C9CF24-15CF-4B72-9879-C949C71AF530}" dt="2019-04-17T07:18:39.956" v="64" actId="20577"/>
          <ac:spMkLst>
            <pc:docMk/>
            <pc:sldMk cId="1758026744" sldId="261"/>
            <ac:spMk id="648" creationId="{FDD29A53-1952-4E28-807A-A700864E1C52}"/>
          </ac:spMkLst>
        </pc:spChg>
        <pc:spChg chg="mod">
          <ac:chgData name="Nakata Ryu" userId="9a8717f9a2b8c5ab" providerId="LiveId" clId="{88C9CF24-15CF-4B72-9879-C949C71AF530}" dt="2019-04-17T07:18:49.463" v="68" actId="20577"/>
          <ac:spMkLst>
            <pc:docMk/>
            <pc:sldMk cId="1758026744" sldId="261"/>
            <ac:spMk id="649" creationId="{38F8B578-5BEB-4241-9095-592418FE1CCE}"/>
          </ac:spMkLst>
        </pc:spChg>
      </pc:sldChg>
    </pc:docChg>
  </pc:docChgLst>
  <pc:docChgLst>
    <pc:chgData name="Nakata Ryu" userId="9a8717f9a2b8c5ab" providerId="LiveId" clId="{1D95A928-7016-44EF-AF35-93D5BD4EEBE7}"/>
    <pc:docChg chg="undo custSel addSld delSld modSld sldOrd">
      <pc:chgData name="Nakata Ryu" userId="9a8717f9a2b8c5ab" providerId="LiveId" clId="{1D95A928-7016-44EF-AF35-93D5BD4EEBE7}" dt="2019-03-19T17:55:02.792" v="5605" actId="20577"/>
      <pc:docMkLst>
        <pc:docMk/>
      </pc:docMkLst>
      <pc:sldChg chg="modSp">
        <pc:chgData name="Nakata Ryu" userId="9a8717f9a2b8c5ab" providerId="LiveId" clId="{1D95A928-7016-44EF-AF35-93D5BD4EEBE7}" dt="2019-03-19T10:08:06.022" v="3090" actId="404"/>
        <pc:sldMkLst>
          <pc:docMk/>
          <pc:sldMk cId="168869419" sldId="256"/>
        </pc:sldMkLst>
        <pc:spChg chg="mod">
          <ac:chgData name="Nakata Ryu" userId="9a8717f9a2b8c5ab" providerId="LiveId" clId="{1D95A928-7016-44EF-AF35-93D5BD4EEBE7}" dt="2019-03-19T10:08:06.022" v="3090" actId="404"/>
          <ac:spMkLst>
            <pc:docMk/>
            <pc:sldMk cId="168869419" sldId="256"/>
            <ac:spMk id="39" creationId="{00000000-0000-0000-0000-000000000000}"/>
          </ac:spMkLst>
        </pc:spChg>
      </pc:sldChg>
      <pc:sldChg chg="modSp">
        <pc:chgData name="Nakata Ryu" userId="9a8717f9a2b8c5ab" providerId="LiveId" clId="{1D95A928-7016-44EF-AF35-93D5BD4EEBE7}" dt="2019-03-19T10:08:17.820" v="3092" actId="404"/>
        <pc:sldMkLst>
          <pc:docMk/>
          <pc:sldMk cId="37800766" sldId="258"/>
        </pc:sldMkLst>
        <pc:spChg chg="mod">
          <ac:chgData name="Nakata Ryu" userId="9a8717f9a2b8c5ab" providerId="LiveId" clId="{1D95A928-7016-44EF-AF35-93D5BD4EEBE7}" dt="2019-03-19T10:08:17.820" v="3092" actId="404"/>
          <ac:spMkLst>
            <pc:docMk/>
            <pc:sldMk cId="37800766" sldId="258"/>
            <ac:spMk id="6" creationId="{00000000-0000-0000-0000-000000000000}"/>
          </ac:spMkLst>
        </pc:spChg>
      </pc:sldChg>
      <pc:sldChg chg="modSp">
        <pc:chgData name="Nakata Ryu" userId="9a8717f9a2b8c5ab" providerId="LiveId" clId="{1D95A928-7016-44EF-AF35-93D5BD4EEBE7}" dt="2019-03-19T10:08:21.313" v="3093" actId="404"/>
        <pc:sldMkLst>
          <pc:docMk/>
          <pc:sldMk cId="1439982362" sldId="259"/>
        </pc:sldMkLst>
        <pc:spChg chg="mod">
          <ac:chgData name="Nakata Ryu" userId="9a8717f9a2b8c5ab" providerId="LiveId" clId="{1D95A928-7016-44EF-AF35-93D5BD4EEBE7}" dt="2019-03-19T10:08:21.313" v="3093" actId="404"/>
          <ac:spMkLst>
            <pc:docMk/>
            <pc:sldMk cId="1439982362" sldId="259"/>
            <ac:spMk id="5" creationId="{00000000-0000-0000-0000-000000000000}"/>
          </ac:spMkLst>
        </pc:spChg>
      </pc:sldChg>
      <pc:sldChg chg="addSp delSp modSp add del">
        <pc:chgData name="Nakata Ryu" userId="9a8717f9a2b8c5ab" providerId="LiveId" clId="{1D95A928-7016-44EF-AF35-93D5BD4EEBE7}" dt="2019-03-19T17:55:02.792" v="5605" actId="20577"/>
        <pc:sldMkLst>
          <pc:docMk/>
          <pc:sldMk cId="1210726442" sldId="260"/>
        </pc:sldMkLst>
        <pc:spChg chg="del">
          <ac:chgData name="Nakata Ryu" userId="9a8717f9a2b8c5ab" providerId="LiveId" clId="{1D95A928-7016-44EF-AF35-93D5BD4EEBE7}" dt="2019-03-18T13:14:22.889" v="1" actId="478"/>
          <ac:spMkLst>
            <pc:docMk/>
            <pc:sldMk cId="1210726442" sldId="260"/>
            <ac:spMk id="2" creationId="{CDAE5B4C-122A-4A01-B1FE-77958E1E2D8A}"/>
          </ac:spMkLst>
        </pc:spChg>
        <pc:spChg chg="del">
          <ac:chgData name="Nakata Ryu" userId="9a8717f9a2b8c5ab" providerId="LiveId" clId="{1D95A928-7016-44EF-AF35-93D5BD4EEBE7}" dt="2019-03-18T13:14:22.889" v="1" actId="478"/>
          <ac:spMkLst>
            <pc:docMk/>
            <pc:sldMk cId="1210726442" sldId="260"/>
            <ac:spMk id="3" creationId="{3B8F3111-9B2F-404F-95A6-764528F23B7E}"/>
          </ac:spMkLst>
        </pc:spChg>
        <pc:spChg chg="mod topLvl">
          <ac:chgData name="Nakata Ryu" userId="9a8717f9a2b8c5ab" providerId="LiveId" clId="{1D95A928-7016-44EF-AF35-93D5BD4EEBE7}" dt="2019-03-19T06:46:28.253" v="796" actId="165"/>
          <ac:spMkLst>
            <pc:docMk/>
            <pc:sldMk cId="1210726442" sldId="260"/>
            <ac:spMk id="6" creationId="{AFC2238E-E4C5-4B19-B40A-4B5CA5D95D51}"/>
          </ac:spMkLst>
        </pc:spChg>
        <pc:spChg chg="mod topLvl">
          <ac:chgData name="Nakata Ryu" userId="9a8717f9a2b8c5ab" providerId="LiveId" clId="{1D95A928-7016-44EF-AF35-93D5BD4EEBE7}" dt="2019-03-19T06:46:28.253" v="796" actId="165"/>
          <ac:spMkLst>
            <pc:docMk/>
            <pc:sldMk cId="1210726442" sldId="260"/>
            <ac:spMk id="7" creationId="{280618C3-91F0-4691-9221-0EEADD1B4463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9" creationId="{CA5A737A-D1A2-4E0C-8AF3-AA695C5723D4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10" creationId="{C628A3D0-6FAA-4C2F-9D83-590EB01E418C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11" creationId="{930B4874-E03E-4826-A502-09598E0D7711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12" creationId="{6ED3B375-8A2E-4BFF-8A6E-5A0FFAD18AE7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13" creationId="{5F421840-E8DA-49FF-8799-54C606AAA654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14" creationId="{2AE7A484-3B31-40AA-A6EA-522220811CD5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15" creationId="{44B6AF95-663B-47E7-A5FE-236311B3E6F6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16" creationId="{5396704D-5AED-4904-905D-9EA9F0EBAA3E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17" creationId="{CC53DBBB-E2A0-4164-8F50-060F8AE40F57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18" creationId="{85902E37-C2A0-47F0-8599-27EE729E7A9A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19" creationId="{BD4AC4C3-4637-44D9-8FFE-DBD56C7F3D86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20" creationId="{5FCE1AAA-FB3A-4FF7-9CB5-4B359712270F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21" creationId="{538D8D3D-01B9-497D-8886-A7C73108E537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22" creationId="{10A07494-1F56-4274-8CDE-E982DB390614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23" creationId="{2A479346-33DD-462A-AF22-7F2B37BA6242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24" creationId="{D54BA4A3-EB22-4915-9201-95387A7DFFD2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25" creationId="{8E2364A1-0821-4E1E-B607-C8F28AB32561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26" creationId="{04B36E41-C3DC-422C-9166-7761C3ACA907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27" creationId="{B15AEB49-FDC7-486C-AB3E-DB6EE4059112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28" creationId="{0EB8563F-ADDE-4FEE-B8B8-35044D33935F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29" creationId="{A973FC56-352C-4047-9143-D7272B08E8DD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30" creationId="{8BCD593C-1893-416D-81D3-A067CD9EB85C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31" creationId="{F9074D2D-A570-4C46-B442-0E6A93FB95BF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32" creationId="{5D4DA20F-9069-4B6D-9DF0-E14064D80B0A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33" creationId="{BE670A7B-2F6D-4A66-A2DC-FBA7D753E493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34" creationId="{34CBA1F4-318B-492F-A5F5-165EA1ED2BE9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35" creationId="{F27DFF37-AE02-41EF-9464-8838DCBAB468}"/>
          </ac:spMkLst>
        </pc:spChg>
        <pc:spChg chg="mod">
          <ac:chgData name="Nakata Ryu" userId="9a8717f9a2b8c5ab" providerId="LiveId" clId="{1D95A928-7016-44EF-AF35-93D5BD4EEBE7}" dt="2019-03-19T06:48:29.619" v="829" actId="404"/>
          <ac:spMkLst>
            <pc:docMk/>
            <pc:sldMk cId="1210726442" sldId="260"/>
            <ac:spMk id="36" creationId="{31BA2798-1299-40B8-8C7B-717F60993F43}"/>
          </ac:spMkLst>
        </pc:spChg>
        <pc:spChg chg="mod">
          <ac:chgData name="Nakata Ryu" userId="9a8717f9a2b8c5ab" providerId="LiveId" clId="{1D95A928-7016-44EF-AF35-93D5BD4EEBE7}" dt="2019-03-19T10:14:17.322" v="3190" actId="1076"/>
          <ac:spMkLst>
            <pc:docMk/>
            <pc:sldMk cId="1210726442" sldId="260"/>
            <ac:spMk id="37" creationId="{F7D46593-8620-4D93-A1A2-1AA9D79A171E}"/>
          </ac:spMkLst>
        </pc:spChg>
        <pc:spChg chg="mod topLvl">
          <ac:chgData name="Nakata Ryu" userId="9a8717f9a2b8c5ab" providerId="LiveId" clId="{1D95A928-7016-44EF-AF35-93D5BD4EEBE7}" dt="2019-03-19T06:46:31.651" v="797" actId="165"/>
          <ac:spMkLst>
            <pc:docMk/>
            <pc:sldMk cId="1210726442" sldId="260"/>
            <ac:spMk id="38" creationId="{0E855818-CE02-4387-9EF3-608D43D65E8A}"/>
          </ac:spMkLst>
        </pc:spChg>
        <pc:spChg chg="del mod topLvl">
          <ac:chgData name="Nakata Ryu" userId="9a8717f9a2b8c5ab" providerId="LiveId" clId="{1D95A928-7016-44EF-AF35-93D5BD4EEBE7}" dt="2019-03-19T06:46:39.319" v="802" actId="478"/>
          <ac:spMkLst>
            <pc:docMk/>
            <pc:sldMk cId="1210726442" sldId="260"/>
            <ac:spMk id="39" creationId="{EE89F643-64B2-43FF-875D-00677564DBCF}"/>
          </ac:spMkLst>
        </pc:spChg>
        <pc:spChg chg="mod topLvl">
          <ac:chgData name="Nakata Ryu" userId="9a8717f9a2b8c5ab" providerId="LiveId" clId="{1D95A928-7016-44EF-AF35-93D5BD4EEBE7}" dt="2019-03-19T06:46:31.651" v="797" actId="165"/>
          <ac:spMkLst>
            <pc:docMk/>
            <pc:sldMk cId="1210726442" sldId="260"/>
            <ac:spMk id="40" creationId="{F49F5F21-4EDA-417A-B33B-239C8788A839}"/>
          </ac:spMkLst>
        </pc:spChg>
        <pc:spChg chg="del mod topLvl">
          <ac:chgData name="Nakata Ryu" userId="9a8717f9a2b8c5ab" providerId="LiveId" clId="{1D95A928-7016-44EF-AF35-93D5BD4EEBE7}" dt="2019-03-19T06:46:37.666" v="801" actId="478"/>
          <ac:spMkLst>
            <pc:docMk/>
            <pc:sldMk cId="1210726442" sldId="260"/>
            <ac:spMk id="41" creationId="{55FB3945-1041-40C5-913A-0E2987F1D80F}"/>
          </ac:spMkLst>
        </pc:spChg>
        <pc:spChg chg="mod topLvl">
          <ac:chgData name="Nakata Ryu" userId="9a8717f9a2b8c5ab" providerId="LiveId" clId="{1D95A928-7016-44EF-AF35-93D5BD4EEBE7}" dt="2019-03-19T06:46:31.651" v="797" actId="165"/>
          <ac:spMkLst>
            <pc:docMk/>
            <pc:sldMk cId="1210726442" sldId="260"/>
            <ac:spMk id="42" creationId="{F0FCF792-D246-4109-90BC-8401D6306807}"/>
          </ac:spMkLst>
        </pc:spChg>
        <pc:spChg chg="del mod topLvl">
          <ac:chgData name="Nakata Ryu" userId="9a8717f9a2b8c5ab" providerId="LiveId" clId="{1D95A928-7016-44EF-AF35-93D5BD4EEBE7}" dt="2019-03-19T06:46:36.556" v="800" actId="478"/>
          <ac:spMkLst>
            <pc:docMk/>
            <pc:sldMk cId="1210726442" sldId="260"/>
            <ac:spMk id="43" creationId="{227EC4C4-8A3F-425C-AF78-3ED96668D06C}"/>
          </ac:spMkLst>
        </pc:spChg>
        <pc:spChg chg="mod topLvl">
          <ac:chgData name="Nakata Ryu" userId="9a8717f9a2b8c5ab" providerId="LiveId" clId="{1D95A928-7016-44EF-AF35-93D5BD4EEBE7}" dt="2019-03-19T06:46:31.651" v="797" actId="165"/>
          <ac:spMkLst>
            <pc:docMk/>
            <pc:sldMk cId="1210726442" sldId="260"/>
            <ac:spMk id="44" creationId="{6570531B-B4CE-4C22-9781-D0F8AFCB782C}"/>
          </ac:spMkLst>
        </pc:spChg>
        <pc:spChg chg="del mod topLvl">
          <ac:chgData name="Nakata Ryu" userId="9a8717f9a2b8c5ab" providerId="LiveId" clId="{1D95A928-7016-44EF-AF35-93D5BD4EEBE7}" dt="2019-03-19T06:46:35.518" v="799" actId="478"/>
          <ac:spMkLst>
            <pc:docMk/>
            <pc:sldMk cId="1210726442" sldId="260"/>
            <ac:spMk id="45" creationId="{09AFEC30-39A8-4A34-B402-8027D6CC8141}"/>
          </ac:spMkLst>
        </pc:spChg>
        <pc:spChg chg="mod topLvl">
          <ac:chgData name="Nakata Ryu" userId="9a8717f9a2b8c5ab" providerId="LiveId" clId="{1D95A928-7016-44EF-AF35-93D5BD4EEBE7}" dt="2019-03-19T06:46:31.651" v="797" actId="165"/>
          <ac:spMkLst>
            <pc:docMk/>
            <pc:sldMk cId="1210726442" sldId="260"/>
            <ac:spMk id="46" creationId="{012543A6-18D7-494E-92F1-B7CC76A334F8}"/>
          </ac:spMkLst>
        </pc:spChg>
        <pc:spChg chg="del mod topLvl">
          <ac:chgData name="Nakata Ryu" userId="9a8717f9a2b8c5ab" providerId="LiveId" clId="{1D95A928-7016-44EF-AF35-93D5BD4EEBE7}" dt="2019-03-19T06:46:34.720" v="798" actId="478"/>
          <ac:spMkLst>
            <pc:docMk/>
            <pc:sldMk cId="1210726442" sldId="260"/>
            <ac:spMk id="47" creationId="{B09D03BE-72FB-4130-B6FE-4E70374FB431}"/>
          </ac:spMkLst>
        </pc:spChg>
        <pc:spChg chg="mod topLvl">
          <ac:chgData name="Nakata Ryu" userId="9a8717f9a2b8c5ab" providerId="LiveId" clId="{1D95A928-7016-44EF-AF35-93D5BD4EEBE7}" dt="2019-03-19T06:46:31.651" v="797" actId="165"/>
          <ac:spMkLst>
            <pc:docMk/>
            <pc:sldMk cId="1210726442" sldId="260"/>
            <ac:spMk id="48" creationId="{0BB804D1-73DD-43E9-8BD3-161AD6F0394A}"/>
          </ac:spMkLst>
        </pc:spChg>
        <pc:spChg chg="add mod">
          <ac:chgData name="Nakata Ryu" userId="9a8717f9a2b8c5ab" providerId="LiveId" clId="{1D95A928-7016-44EF-AF35-93D5BD4EEBE7}" dt="2019-03-19T06:31:05.993" v="747" actId="404"/>
          <ac:spMkLst>
            <pc:docMk/>
            <pc:sldMk cId="1210726442" sldId="260"/>
            <ac:spMk id="49" creationId="{FAC88AFB-ECBA-4EA4-8C88-474BBA32DA2E}"/>
          </ac:spMkLst>
        </pc:spChg>
        <pc:spChg chg="add mod">
          <ac:chgData name="Nakata Ryu" userId="9a8717f9a2b8c5ab" providerId="LiveId" clId="{1D95A928-7016-44EF-AF35-93D5BD4EEBE7}" dt="2019-03-19T06:31:05.993" v="747" actId="404"/>
          <ac:spMkLst>
            <pc:docMk/>
            <pc:sldMk cId="1210726442" sldId="260"/>
            <ac:spMk id="50" creationId="{D9C4E0F0-6DDC-46CC-B993-49338E03876F}"/>
          </ac:spMkLst>
        </pc:spChg>
        <pc:spChg chg="add mod">
          <ac:chgData name="Nakata Ryu" userId="9a8717f9a2b8c5ab" providerId="LiveId" clId="{1D95A928-7016-44EF-AF35-93D5BD4EEBE7}" dt="2019-03-19T06:31:05.993" v="747" actId="404"/>
          <ac:spMkLst>
            <pc:docMk/>
            <pc:sldMk cId="1210726442" sldId="260"/>
            <ac:spMk id="51" creationId="{FE6F4594-48E7-41A7-A750-1496EBB95720}"/>
          </ac:spMkLst>
        </pc:spChg>
        <pc:spChg chg="add mod">
          <ac:chgData name="Nakata Ryu" userId="9a8717f9a2b8c5ab" providerId="LiveId" clId="{1D95A928-7016-44EF-AF35-93D5BD4EEBE7}" dt="2019-03-19T06:31:05.993" v="747" actId="404"/>
          <ac:spMkLst>
            <pc:docMk/>
            <pc:sldMk cId="1210726442" sldId="260"/>
            <ac:spMk id="52" creationId="{C5CBBBAD-93BA-45EF-9C93-AD77BD114DC4}"/>
          </ac:spMkLst>
        </pc:spChg>
        <pc:spChg chg="add mod">
          <ac:chgData name="Nakata Ryu" userId="9a8717f9a2b8c5ab" providerId="LiveId" clId="{1D95A928-7016-44EF-AF35-93D5BD4EEBE7}" dt="2019-03-19T06:31:05.993" v="747" actId="404"/>
          <ac:spMkLst>
            <pc:docMk/>
            <pc:sldMk cId="1210726442" sldId="260"/>
            <ac:spMk id="53" creationId="{DE13EEB4-8B36-4CD0-BFC3-F4C0BCB2368B}"/>
          </ac:spMkLst>
        </pc:spChg>
        <pc:spChg chg="add mod">
          <ac:chgData name="Nakata Ryu" userId="9a8717f9a2b8c5ab" providerId="LiveId" clId="{1D95A928-7016-44EF-AF35-93D5BD4EEBE7}" dt="2019-03-19T06:50:36.948" v="841" actId="1076"/>
          <ac:spMkLst>
            <pc:docMk/>
            <pc:sldMk cId="1210726442" sldId="260"/>
            <ac:spMk id="54" creationId="{04B22081-1848-4D40-A50E-6855F879EDE6}"/>
          </ac:spMkLst>
        </pc:spChg>
        <pc:spChg chg="mod topLvl">
          <ac:chgData name="Nakata Ryu" userId="9a8717f9a2b8c5ab" providerId="LiveId" clId="{1D95A928-7016-44EF-AF35-93D5BD4EEBE7}" dt="2019-03-19T10:11:36.155" v="3159" actId="1076"/>
          <ac:spMkLst>
            <pc:docMk/>
            <pc:sldMk cId="1210726442" sldId="260"/>
            <ac:spMk id="57" creationId="{745A22B3-6217-4D2A-9ECC-8277717564DC}"/>
          </ac:spMkLst>
        </pc:spChg>
        <pc:spChg chg="del mod topLvl">
          <ac:chgData name="Nakata Ryu" userId="9a8717f9a2b8c5ab" providerId="LiveId" clId="{1D95A928-7016-44EF-AF35-93D5BD4EEBE7}" dt="2019-03-19T06:46:51.630" v="806" actId="478"/>
          <ac:spMkLst>
            <pc:docMk/>
            <pc:sldMk cId="1210726442" sldId="260"/>
            <ac:spMk id="58" creationId="{4D02168D-03A5-4956-AB9F-70A1C5F13F50}"/>
          </ac:spMkLst>
        </pc:spChg>
        <pc:spChg chg="mod topLvl">
          <ac:chgData name="Nakata Ryu" userId="9a8717f9a2b8c5ab" providerId="LiveId" clId="{1D95A928-7016-44EF-AF35-93D5BD4EEBE7}" dt="2019-03-19T10:11:36.155" v="3159" actId="1076"/>
          <ac:spMkLst>
            <pc:docMk/>
            <pc:sldMk cId="1210726442" sldId="260"/>
            <ac:spMk id="59" creationId="{47C1DD1F-ED61-4888-AD45-5BEEE8608113}"/>
          </ac:spMkLst>
        </pc:spChg>
        <pc:spChg chg="del mod topLvl">
          <ac:chgData name="Nakata Ryu" userId="9a8717f9a2b8c5ab" providerId="LiveId" clId="{1D95A928-7016-44EF-AF35-93D5BD4EEBE7}" dt="2019-03-19T06:46:50.390" v="805" actId="478"/>
          <ac:spMkLst>
            <pc:docMk/>
            <pc:sldMk cId="1210726442" sldId="260"/>
            <ac:spMk id="60" creationId="{BE54F262-62EF-40A6-96E3-4C5D93ABF469}"/>
          </ac:spMkLst>
        </pc:spChg>
        <pc:spChg chg="mod topLvl">
          <ac:chgData name="Nakata Ryu" userId="9a8717f9a2b8c5ab" providerId="LiveId" clId="{1D95A928-7016-44EF-AF35-93D5BD4EEBE7}" dt="2019-03-19T10:11:36.155" v="3159" actId="1076"/>
          <ac:spMkLst>
            <pc:docMk/>
            <pc:sldMk cId="1210726442" sldId="260"/>
            <ac:spMk id="61" creationId="{6081D626-6E78-4626-B78E-A5E4586BAB34}"/>
          </ac:spMkLst>
        </pc:spChg>
        <pc:spChg chg="del mod topLvl">
          <ac:chgData name="Nakata Ryu" userId="9a8717f9a2b8c5ab" providerId="LiveId" clId="{1D95A928-7016-44EF-AF35-93D5BD4EEBE7}" dt="2019-03-19T06:46:49.177" v="804" actId="478"/>
          <ac:spMkLst>
            <pc:docMk/>
            <pc:sldMk cId="1210726442" sldId="260"/>
            <ac:spMk id="62" creationId="{8F843CB2-6E9A-431D-A562-AEF59BF2EDAD}"/>
          </ac:spMkLst>
        </pc:spChg>
        <pc:spChg chg="mod topLvl">
          <ac:chgData name="Nakata Ryu" userId="9a8717f9a2b8c5ab" providerId="LiveId" clId="{1D95A928-7016-44EF-AF35-93D5BD4EEBE7}" dt="2019-03-19T10:11:36.155" v="3159" actId="1076"/>
          <ac:spMkLst>
            <pc:docMk/>
            <pc:sldMk cId="1210726442" sldId="260"/>
            <ac:spMk id="63" creationId="{BC6070EE-BEA1-492E-B8DD-40CC0455EE18}"/>
          </ac:spMkLst>
        </pc:spChg>
        <pc:spChg chg="del mod topLvl">
          <ac:chgData name="Nakata Ryu" userId="9a8717f9a2b8c5ab" providerId="LiveId" clId="{1D95A928-7016-44EF-AF35-93D5BD4EEBE7}" dt="2019-03-19T06:46:45.649" v="803" actId="478"/>
          <ac:spMkLst>
            <pc:docMk/>
            <pc:sldMk cId="1210726442" sldId="260"/>
            <ac:spMk id="64" creationId="{67B2C265-ECF2-4536-9BE6-FC78AB675F13}"/>
          </ac:spMkLst>
        </pc:spChg>
        <pc:spChg chg="mod topLvl">
          <ac:chgData name="Nakata Ryu" userId="9a8717f9a2b8c5ab" providerId="LiveId" clId="{1D95A928-7016-44EF-AF35-93D5BD4EEBE7}" dt="2019-03-19T10:11:36.155" v="3159" actId="1076"/>
          <ac:spMkLst>
            <pc:docMk/>
            <pc:sldMk cId="1210726442" sldId="260"/>
            <ac:spMk id="65" creationId="{9EE179F1-480D-4FB6-96A7-ED4969579A53}"/>
          </ac:spMkLst>
        </pc:spChg>
        <pc:spChg chg="del mod topLvl">
          <ac:chgData name="Nakata Ryu" userId="9a8717f9a2b8c5ab" providerId="LiveId" clId="{1D95A928-7016-44EF-AF35-93D5BD4EEBE7}" dt="2019-03-19T06:46:19.989" v="795" actId="478"/>
          <ac:spMkLst>
            <pc:docMk/>
            <pc:sldMk cId="1210726442" sldId="260"/>
            <ac:spMk id="66" creationId="{24EDC0E1-54DB-420C-8EDA-23A8D15A2C44}"/>
          </ac:spMkLst>
        </pc:spChg>
        <pc:spChg chg="mod topLvl">
          <ac:chgData name="Nakata Ryu" userId="9a8717f9a2b8c5ab" providerId="LiveId" clId="{1D95A928-7016-44EF-AF35-93D5BD4EEBE7}" dt="2019-03-19T10:11:36.155" v="3159" actId="1076"/>
          <ac:spMkLst>
            <pc:docMk/>
            <pc:sldMk cId="1210726442" sldId="260"/>
            <ac:spMk id="67" creationId="{4DF3C50E-18FD-42C6-AD79-7FBF1A85088E}"/>
          </ac:spMkLst>
        </pc:spChg>
        <pc:spChg chg="del mod topLvl">
          <ac:chgData name="Nakata Ryu" userId="9a8717f9a2b8c5ab" providerId="LiveId" clId="{1D95A928-7016-44EF-AF35-93D5BD4EEBE7}" dt="2019-03-19T06:46:12.957" v="793" actId="478"/>
          <ac:spMkLst>
            <pc:docMk/>
            <pc:sldMk cId="1210726442" sldId="260"/>
            <ac:spMk id="68" creationId="{2F8C668B-8A1A-4851-B06F-B46392945B4A}"/>
          </ac:spMkLst>
        </pc:spChg>
        <pc:spChg chg="mod topLvl">
          <ac:chgData name="Nakata Ryu" userId="9a8717f9a2b8c5ab" providerId="LiveId" clId="{1D95A928-7016-44EF-AF35-93D5BD4EEBE7}" dt="2019-03-19T10:11:36.155" v="3159" actId="1076"/>
          <ac:spMkLst>
            <pc:docMk/>
            <pc:sldMk cId="1210726442" sldId="260"/>
            <ac:spMk id="69" creationId="{4AC222E5-A4C0-4052-8AEF-D07A686CDF38}"/>
          </ac:spMkLst>
        </pc:spChg>
        <pc:spChg chg="del mod topLvl">
          <ac:chgData name="Nakata Ryu" userId="9a8717f9a2b8c5ab" providerId="LiveId" clId="{1D95A928-7016-44EF-AF35-93D5BD4EEBE7}" dt="2019-03-19T06:46:10.917" v="792" actId="478"/>
          <ac:spMkLst>
            <pc:docMk/>
            <pc:sldMk cId="1210726442" sldId="260"/>
            <ac:spMk id="70" creationId="{7F94C021-33C3-4DB8-AB9E-900E7AEE2FDC}"/>
          </ac:spMkLst>
        </pc:spChg>
        <pc:spChg chg="add mod topLvl">
          <ac:chgData name="Nakata Ryu" userId="9a8717f9a2b8c5ab" providerId="LiveId" clId="{1D95A928-7016-44EF-AF35-93D5BD4EEBE7}" dt="2019-03-19T10:11:36.155" v="3159" actId="1076"/>
          <ac:spMkLst>
            <pc:docMk/>
            <pc:sldMk cId="1210726442" sldId="260"/>
            <ac:spMk id="71" creationId="{D718CFC0-A0B2-42AC-9710-E9BB2A50A382}"/>
          </ac:spMkLst>
        </pc:spChg>
        <pc:spChg chg="add mod topLvl">
          <ac:chgData name="Nakata Ryu" userId="9a8717f9a2b8c5ab" providerId="LiveId" clId="{1D95A928-7016-44EF-AF35-93D5BD4EEBE7}" dt="2019-03-19T10:11:36.155" v="3159" actId="1076"/>
          <ac:spMkLst>
            <pc:docMk/>
            <pc:sldMk cId="1210726442" sldId="260"/>
            <ac:spMk id="72" creationId="{7BFBDAC2-B626-4FDF-A35C-816A4D9421DF}"/>
          </ac:spMkLst>
        </pc:spChg>
        <pc:spChg chg="add mod topLvl">
          <ac:chgData name="Nakata Ryu" userId="9a8717f9a2b8c5ab" providerId="LiveId" clId="{1D95A928-7016-44EF-AF35-93D5BD4EEBE7}" dt="2019-03-19T10:11:36.155" v="3159" actId="1076"/>
          <ac:spMkLst>
            <pc:docMk/>
            <pc:sldMk cId="1210726442" sldId="260"/>
            <ac:spMk id="73" creationId="{B492D748-8022-4093-8563-3E1D9ABAC66C}"/>
          </ac:spMkLst>
        </pc:spChg>
        <pc:spChg chg="add mod topLvl">
          <ac:chgData name="Nakata Ryu" userId="9a8717f9a2b8c5ab" providerId="LiveId" clId="{1D95A928-7016-44EF-AF35-93D5BD4EEBE7}" dt="2019-03-19T10:11:36.155" v="3159" actId="1076"/>
          <ac:spMkLst>
            <pc:docMk/>
            <pc:sldMk cId="1210726442" sldId="260"/>
            <ac:spMk id="74" creationId="{5DD64254-B3ED-4C47-9164-E375D09C40C9}"/>
          </ac:spMkLst>
        </pc:spChg>
        <pc:spChg chg="add mod topLvl">
          <ac:chgData name="Nakata Ryu" userId="9a8717f9a2b8c5ab" providerId="LiveId" clId="{1D95A928-7016-44EF-AF35-93D5BD4EEBE7}" dt="2019-03-19T10:11:36.155" v="3159" actId="1076"/>
          <ac:spMkLst>
            <pc:docMk/>
            <pc:sldMk cId="1210726442" sldId="260"/>
            <ac:spMk id="75" creationId="{700052D6-45BE-449C-8290-1FC66659F377}"/>
          </ac:spMkLst>
        </pc:spChg>
        <pc:spChg chg="add mod topLvl">
          <ac:chgData name="Nakata Ryu" userId="9a8717f9a2b8c5ab" providerId="LiveId" clId="{1D95A928-7016-44EF-AF35-93D5BD4EEBE7}" dt="2019-03-19T10:11:36.155" v="3159" actId="1076"/>
          <ac:spMkLst>
            <pc:docMk/>
            <pc:sldMk cId="1210726442" sldId="260"/>
            <ac:spMk id="76" creationId="{FAE43C27-5855-4129-9C8B-A485F4CDEF1F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78" creationId="{7F7567BD-57FE-4AB5-9C09-09C14DDBDCC0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79" creationId="{2F90CA60-CD59-41DA-807E-67A767531BB3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80" creationId="{096A9F46-557F-4E98-BFA0-EB172DAF6C04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81" creationId="{917C51EB-3E93-4B55-ADB5-EBF1828C018E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82" creationId="{7F7ED21F-153A-4213-A77F-3E016F16E462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83" creationId="{9363F0C5-8538-4054-AA59-21B1568C8259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84" creationId="{2EC3EA9E-10C9-4398-99DF-09A314F2C040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85" creationId="{C742A038-78CD-421F-8B50-B5AA04668C3E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86" creationId="{AB741CE8-90AA-40C1-865C-0D51D5FA2D62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87" creationId="{6D788D4D-D494-4332-877D-0E48534F0849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88" creationId="{A6B6892E-14FA-4D0C-AB13-62B59162762C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89" creationId="{355A0947-40F6-44BC-8B2B-37A97AB41FFB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90" creationId="{744CE3D2-5A0D-4789-8BC6-BDAEB9136EDC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91" creationId="{EECDBC7E-8AC7-4D20-9517-A0A2702C0579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92" creationId="{18CD6F2C-66B6-4C32-AEC1-0CFD7965BBA4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93" creationId="{A06E9456-69B1-45B9-A7D2-A12F0A6C4A69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94" creationId="{4F57688C-FE5E-471A-8B69-934A376B662C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95" creationId="{4C7641E9-5CD4-4EE0-9B3F-B6BC1EE2F00E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96" creationId="{9E1F81FA-9642-474B-B403-F37B2CFB398B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97" creationId="{07380143-7649-4834-A880-C3AF6B598F87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98" creationId="{6448130B-9798-4BC9-95AA-293BEB42FAD1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99" creationId="{54DA4FF0-701F-47DB-87F5-AA5E6C6173A3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00" creationId="{DEB21458-FFEE-465B-8137-DC39B3BEF154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01" creationId="{718BA0FD-9C42-4437-9AAB-B4D854BC37D8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02" creationId="{BB1DFB8D-1ADB-4FA9-8428-EB1C87643740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03" creationId="{7CDEB087-AE9C-4A0D-BB9A-38022F871AD8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04" creationId="{E55EF559-875A-4CF8-87D6-B416AFC5E49C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05" creationId="{73879001-8B99-493F-B5E9-379B949CADEE}"/>
          </ac:spMkLst>
        </pc:spChg>
        <pc:spChg chg="mod">
          <ac:chgData name="Nakata Ryu" userId="9a8717f9a2b8c5ab" providerId="LiveId" clId="{1D95A928-7016-44EF-AF35-93D5BD4EEBE7}" dt="2019-03-19T10:14:13.346" v="3189" actId="1076"/>
          <ac:spMkLst>
            <pc:docMk/>
            <pc:sldMk cId="1210726442" sldId="260"/>
            <ac:spMk id="106" creationId="{FDFEE7A9-F8F4-4C04-A25A-886D286EABC9}"/>
          </ac:spMkLst>
        </pc:spChg>
        <pc:spChg chg="add mod topLvl">
          <ac:chgData name="Nakata Ryu" userId="9a8717f9a2b8c5ab" providerId="LiveId" clId="{1D95A928-7016-44EF-AF35-93D5BD4EEBE7}" dt="2019-03-19T10:11:36.155" v="3159" actId="1076"/>
          <ac:spMkLst>
            <pc:docMk/>
            <pc:sldMk cId="1210726442" sldId="260"/>
            <ac:spMk id="107" creationId="{D870ECDC-AD59-4AFB-AD89-5AD1488FB9DF}"/>
          </ac:spMkLst>
        </pc:spChg>
        <pc:spChg chg="add mod topLvl">
          <ac:chgData name="Nakata Ryu" userId="9a8717f9a2b8c5ab" providerId="LiveId" clId="{1D95A928-7016-44EF-AF35-93D5BD4EEBE7}" dt="2019-03-19T10:11:36.155" v="3159" actId="1076"/>
          <ac:spMkLst>
            <pc:docMk/>
            <pc:sldMk cId="1210726442" sldId="260"/>
            <ac:spMk id="108" creationId="{EE974038-218C-4EBA-A429-ECD81B6FBBDB}"/>
          </ac:spMkLst>
        </pc:spChg>
        <pc:spChg chg="mod topLvl">
          <ac:chgData name="Nakata Ryu" userId="9a8717f9a2b8c5ab" providerId="LiveId" clId="{1D95A928-7016-44EF-AF35-93D5BD4EEBE7}" dt="2019-03-19T10:11:45.075" v="3160" actId="1076"/>
          <ac:spMkLst>
            <pc:docMk/>
            <pc:sldMk cId="1210726442" sldId="260"/>
            <ac:spMk id="110" creationId="{969BDC03-2813-4D95-B3B3-4C81DC99D9FE}"/>
          </ac:spMkLst>
        </pc:spChg>
        <pc:spChg chg="del mod topLvl">
          <ac:chgData name="Nakata Ryu" userId="9a8717f9a2b8c5ab" providerId="LiveId" clId="{1D95A928-7016-44EF-AF35-93D5BD4EEBE7}" dt="2019-03-19T06:47:06.754" v="813" actId="478"/>
          <ac:spMkLst>
            <pc:docMk/>
            <pc:sldMk cId="1210726442" sldId="260"/>
            <ac:spMk id="111" creationId="{69AA71C5-04F9-4529-905D-EB1FAE89BD4C}"/>
          </ac:spMkLst>
        </pc:spChg>
        <pc:spChg chg="mod topLvl">
          <ac:chgData name="Nakata Ryu" userId="9a8717f9a2b8c5ab" providerId="LiveId" clId="{1D95A928-7016-44EF-AF35-93D5BD4EEBE7}" dt="2019-03-19T10:11:45.075" v="3160" actId="1076"/>
          <ac:spMkLst>
            <pc:docMk/>
            <pc:sldMk cId="1210726442" sldId="260"/>
            <ac:spMk id="112" creationId="{4C538435-590B-4EE1-A622-B723F78B5F0F}"/>
          </ac:spMkLst>
        </pc:spChg>
        <pc:spChg chg="del mod topLvl">
          <ac:chgData name="Nakata Ryu" userId="9a8717f9a2b8c5ab" providerId="LiveId" clId="{1D95A928-7016-44EF-AF35-93D5BD4EEBE7}" dt="2019-03-19T06:47:04.638" v="812" actId="478"/>
          <ac:spMkLst>
            <pc:docMk/>
            <pc:sldMk cId="1210726442" sldId="260"/>
            <ac:spMk id="113" creationId="{C291ECA8-1A8B-4DE7-A3E8-C264740BA584}"/>
          </ac:spMkLst>
        </pc:spChg>
        <pc:spChg chg="mod topLvl">
          <ac:chgData name="Nakata Ryu" userId="9a8717f9a2b8c5ab" providerId="LiveId" clId="{1D95A928-7016-44EF-AF35-93D5BD4EEBE7}" dt="2019-03-19T10:11:45.075" v="3160" actId="1076"/>
          <ac:spMkLst>
            <pc:docMk/>
            <pc:sldMk cId="1210726442" sldId="260"/>
            <ac:spMk id="114" creationId="{6FF56B5D-759F-4D0F-AE18-790B3D51D2F7}"/>
          </ac:spMkLst>
        </pc:spChg>
        <pc:spChg chg="del mod topLvl">
          <ac:chgData name="Nakata Ryu" userId="9a8717f9a2b8c5ab" providerId="LiveId" clId="{1D95A928-7016-44EF-AF35-93D5BD4EEBE7}" dt="2019-03-19T06:47:03.469" v="811" actId="478"/>
          <ac:spMkLst>
            <pc:docMk/>
            <pc:sldMk cId="1210726442" sldId="260"/>
            <ac:spMk id="115" creationId="{8A17451C-4C5B-4DE1-88D8-5D40E00250E0}"/>
          </ac:spMkLst>
        </pc:spChg>
        <pc:spChg chg="mod topLvl">
          <ac:chgData name="Nakata Ryu" userId="9a8717f9a2b8c5ab" providerId="LiveId" clId="{1D95A928-7016-44EF-AF35-93D5BD4EEBE7}" dt="2019-03-19T10:11:45.075" v="3160" actId="1076"/>
          <ac:spMkLst>
            <pc:docMk/>
            <pc:sldMk cId="1210726442" sldId="260"/>
            <ac:spMk id="116" creationId="{FF183E1B-14ED-4785-A9BA-4AA7D89DC918}"/>
          </ac:spMkLst>
        </pc:spChg>
        <pc:spChg chg="del mod topLvl">
          <ac:chgData name="Nakata Ryu" userId="9a8717f9a2b8c5ab" providerId="LiveId" clId="{1D95A928-7016-44EF-AF35-93D5BD4EEBE7}" dt="2019-03-19T06:47:02.200" v="810" actId="478"/>
          <ac:spMkLst>
            <pc:docMk/>
            <pc:sldMk cId="1210726442" sldId="260"/>
            <ac:spMk id="117" creationId="{6855B064-043B-4DD3-A0F7-8BAE41307816}"/>
          </ac:spMkLst>
        </pc:spChg>
        <pc:spChg chg="mod topLvl">
          <ac:chgData name="Nakata Ryu" userId="9a8717f9a2b8c5ab" providerId="LiveId" clId="{1D95A928-7016-44EF-AF35-93D5BD4EEBE7}" dt="2019-03-19T10:11:45.075" v="3160" actId="1076"/>
          <ac:spMkLst>
            <pc:docMk/>
            <pc:sldMk cId="1210726442" sldId="260"/>
            <ac:spMk id="118" creationId="{98540E84-4A3B-44BC-BF1B-93D34002E633}"/>
          </ac:spMkLst>
        </pc:spChg>
        <pc:spChg chg="del mod topLvl">
          <ac:chgData name="Nakata Ryu" userId="9a8717f9a2b8c5ab" providerId="LiveId" clId="{1D95A928-7016-44EF-AF35-93D5BD4EEBE7}" dt="2019-03-19T06:47:01.056" v="809" actId="478"/>
          <ac:spMkLst>
            <pc:docMk/>
            <pc:sldMk cId="1210726442" sldId="260"/>
            <ac:spMk id="119" creationId="{F2359641-7F22-46B2-BB40-B8A5995BAB48}"/>
          </ac:spMkLst>
        </pc:spChg>
        <pc:spChg chg="mod topLvl">
          <ac:chgData name="Nakata Ryu" userId="9a8717f9a2b8c5ab" providerId="LiveId" clId="{1D95A928-7016-44EF-AF35-93D5BD4EEBE7}" dt="2019-03-19T10:11:45.075" v="3160" actId="1076"/>
          <ac:spMkLst>
            <pc:docMk/>
            <pc:sldMk cId="1210726442" sldId="260"/>
            <ac:spMk id="120" creationId="{AF376F62-0FA3-4AB7-89B2-2B7163064D52}"/>
          </ac:spMkLst>
        </pc:spChg>
        <pc:spChg chg="del mod topLvl">
          <ac:chgData name="Nakata Ryu" userId="9a8717f9a2b8c5ab" providerId="LiveId" clId="{1D95A928-7016-44EF-AF35-93D5BD4EEBE7}" dt="2019-03-19T06:46:59.882" v="808" actId="478"/>
          <ac:spMkLst>
            <pc:docMk/>
            <pc:sldMk cId="1210726442" sldId="260"/>
            <ac:spMk id="121" creationId="{1DF65360-E42A-4000-9E09-97E54382137E}"/>
          </ac:spMkLst>
        </pc:spChg>
        <pc:spChg chg="add mod topLvl">
          <ac:chgData name="Nakata Ryu" userId="9a8717f9a2b8c5ab" providerId="LiveId" clId="{1D95A928-7016-44EF-AF35-93D5BD4EEBE7}" dt="2019-03-19T10:11:45.075" v="3160" actId="1076"/>
          <ac:spMkLst>
            <pc:docMk/>
            <pc:sldMk cId="1210726442" sldId="260"/>
            <ac:spMk id="122" creationId="{4B58AFA3-45D4-4EB1-AD93-BE395209C8BE}"/>
          </ac:spMkLst>
        </pc:spChg>
        <pc:spChg chg="add mod topLvl">
          <ac:chgData name="Nakata Ryu" userId="9a8717f9a2b8c5ab" providerId="LiveId" clId="{1D95A928-7016-44EF-AF35-93D5BD4EEBE7}" dt="2019-03-19T10:11:45.075" v="3160" actId="1076"/>
          <ac:spMkLst>
            <pc:docMk/>
            <pc:sldMk cId="1210726442" sldId="260"/>
            <ac:spMk id="123" creationId="{E1A12F18-E928-4297-97E1-3DA718D92CEF}"/>
          </ac:spMkLst>
        </pc:spChg>
        <pc:spChg chg="add mod topLvl">
          <ac:chgData name="Nakata Ryu" userId="9a8717f9a2b8c5ab" providerId="LiveId" clId="{1D95A928-7016-44EF-AF35-93D5BD4EEBE7}" dt="2019-03-19T10:11:45.075" v="3160" actId="1076"/>
          <ac:spMkLst>
            <pc:docMk/>
            <pc:sldMk cId="1210726442" sldId="260"/>
            <ac:spMk id="124" creationId="{D6425F54-86FD-4C44-AC06-F025F27354E7}"/>
          </ac:spMkLst>
        </pc:spChg>
        <pc:spChg chg="add mod topLvl">
          <ac:chgData name="Nakata Ryu" userId="9a8717f9a2b8c5ab" providerId="LiveId" clId="{1D95A928-7016-44EF-AF35-93D5BD4EEBE7}" dt="2019-03-19T10:11:45.075" v="3160" actId="1076"/>
          <ac:spMkLst>
            <pc:docMk/>
            <pc:sldMk cId="1210726442" sldId="260"/>
            <ac:spMk id="125" creationId="{C98F9B5B-4E35-4A23-88AC-E8E990AFA464}"/>
          </ac:spMkLst>
        </pc:spChg>
        <pc:spChg chg="add mod topLvl">
          <ac:chgData name="Nakata Ryu" userId="9a8717f9a2b8c5ab" providerId="LiveId" clId="{1D95A928-7016-44EF-AF35-93D5BD4EEBE7}" dt="2019-03-19T10:11:45.075" v="3160" actId="1076"/>
          <ac:spMkLst>
            <pc:docMk/>
            <pc:sldMk cId="1210726442" sldId="260"/>
            <ac:spMk id="126" creationId="{B636B73E-FEE2-4E1B-AD08-9428A53CCD55}"/>
          </ac:spMkLst>
        </pc:spChg>
        <pc:spChg chg="add mod topLvl">
          <ac:chgData name="Nakata Ryu" userId="9a8717f9a2b8c5ab" providerId="LiveId" clId="{1D95A928-7016-44EF-AF35-93D5BD4EEBE7}" dt="2019-03-19T10:11:45.075" v="3160" actId="1076"/>
          <ac:spMkLst>
            <pc:docMk/>
            <pc:sldMk cId="1210726442" sldId="260"/>
            <ac:spMk id="127" creationId="{F8AD20EB-82F0-41AB-993B-4C884E777541}"/>
          </ac:spMkLst>
        </pc:spChg>
        <pc:spChg chg="add mod topLvl">
          <ac:chgData name="Nakata Ryu" userId="9a8717f9a2b8c5ab" providerId="LiveId" clId="{1D95A928-7016-44EF-AF35-93D5BD4EEBE7}" dt="2019-03-19T10:11:45.075" v="3160" actId="1076"/>
          <ac:spMkLst>
            <pc:docMk/>
            <pc:sldMk cId="1210726442" sldId="260"/>
            <ac:spMk id="128" creationId="{336F351C-2A5A-4186-BD92-11EAA6073A92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30" creationId="{B65DB7C7-1B09-4270-A86E-D0650C2BB43B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31" creationId="{12901069-4F4A-4CF8-BB58-7B71B7B264D8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32" creationId="{A5EA0791-A9FC-4725-9C58-D559E647C3D4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33" creationId="{1C1B5516-D0F1-492C-8CCC-ABDA15F1BB83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34" creationId="{396AF070-4F18-401B-B7DB-238ED0251679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35" creationId="{856F96C1-BAC1-4BC5-845B-7073B1DAD709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36" creationId="{D9D11517-0AA3-4EF0-A9B0-6DCF8F8F1A22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37" creationId="{E219E498-809A-4C64-8168-A2BCC1DF40A0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38" creationId="{13643A83-6652-44CB-A7E1-815A1B5B2BC0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39" creationId="{EA3C9A6C-27D3-4A52-A383-31A8F5923B35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40" creationId="{581373C7-AD2A-48BD-A840-BD56CE971EC5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41" creationId="{E6BE0136-75A2-4F6B-9C56-292DC5DEB976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42" creationId="{418F6BE9-74CA-4715-929D-6A456B7172A1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43" creationId="{3AA4E82E-52D7-4C99-A4E7-B26C092DDC8B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44" creationId="{DC7F7529-BEB7-482B-9EFF-512C61035AC3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45" creationId="{E26F1002-DDDB-4BEF-AEAE-C7E088996803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46" creationId="{145E80B6-4E99-47BE-BAC4-24B67D5B80DE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47" creationId="{B388639E-6791-4325-ACB6-28C7F80A9873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48" creationId="{53891ED2-EFD0-4994-A013-B8A9D186C036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49" creationId="{73DF11F7-0916-42F7-9391-8E9E52FD2231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50" creationId="{79A0173D-31DF-41D6-8F90-99F8CEFFDFCB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51" creationId="{FF8EA63A-0F38-4884-B0EE-5D4EFC30651E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52" creationId="{A773A2B4-1A67-4651-89A7-E7392FE15C63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53" creationId="{52567DB8-C347-4215-8D5C-E1E1D74BCEA1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54" creationId="{187137B5-7C45-4B7D-8C7D-87A22189DFA8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55" creationId="{7B1A368A-78BC-4858-BC53-951677F765D1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56" creationId="{96245D49-123E-4BCB-8DFE-82C8D7B52A07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57" creationId="{3C94BB1B-F15E-46E3-B92A-F12F9D936899}"/>
          </ac:spMkLst>
        </pc:spChg>
        <pc:spChg chg="mod">
          <ac:chgData name="Nakata Ryu" userId="9a8717f9a2b8c5ab" providerId="LiveId" clId="{1D95A928-7016-44EF-AF35-93D5BD4EEBE7}" dt="2019-03-19T10:14:10.126" v="3188" actId="1076"/>
          <ac:spMkLst>
            <pc:docMk/>
            <pc:sldMk cId="1210726442" sldId="260"/>
            <ac:spMk id="158" creationId="{FB9EB146-3309-4EE4-9BFF-4DEFFDDBFB8F}"/>
          </ac:spMkLst>
        </pc:spChg>
        <pc:spChg chg="mod topLvl">
          <ac:chgData name="Nakata Ryu" userId="9a8717f9a2b8c5ab" providerId="LiveId" clId="{1D95A928-7016-44EF-AF35-93D5BD4EEBE7}" dt="2019-03-19T10:11:55.825" v="3161" actId="1076"/>
          <ac:spMkLst>
            <pc:docMk/>
            <pc:sldMk cId="1210726442" sldId="260"/>
            <ac:spMk id="160" creationId="{1939A62D-B129-47BA-B269-C88ECAD1CD02}"/>
          </ac:spMkLst>
        </pc:spChg>
        <pc:spChg chg="del mod topLvl">
          <ac:chgData name="Nakata Ryu" userId="9a8717f9a2b8c5ab" providerId="LiveId" clId="{1D95A928-7016-44EF-AF35-93D5BD4EEBE7}" dt="2019-03-19T06:47:30.963" v="819" actId="478"/>
          <ac:spMkLst>
            <pc:docMk/>
            <pc:sldMk cId="1210726442" sldId="260"/>
            <ac:spMk id="161" creationId="{016CA1E8-9266-4DCE-9EBB-328730CBE710}"/>
          </ac:spMkLst>
        </pc:spChg>
        <pc:spChg chg="mod topLvl">
          <ac:chgData name="Nakata Ryu" userId="9a8717f9a2b8c5ab" providerId="LiveId" clId="{1D95A928-7016-44EF-AF35-93D5BD4EEBE7}" dt="2019-03-19T10:11:55.825" v="3161" actId="1076"/>
          <ac:spMkLst>
            <pc:docMk/>
            <pc:sldMk cId="1210726442" sldId="260"/>
            <ac:spMk id="162" creationId="{4E7D8690-C99F-4D1A-9E9F-55882EB8E815}"/>
          </ac:spMkLst>
        </pc:spChg>
        <pc:spChg chg="del mod topLvl">
          <ac:chgData name="Nakata Ryu" userId="9a8717f9a2b8c5ab" providerId="LiveId" clId="{1D95A928-7016-44EF-AF35-93D5BD4EEBE7}" dt="2019-03-19T06:47:29.714" v="818" actId="478"/>
          <ac:spMkLst>
            <pc:docMk/>
            <pc:sldMk cId="1210726442" sldId="260"/>
            <ac:spMk id="163" creationId="{C4CE04DA-B724-45BD-8235-46D43E2B0D8F}"/>
          </ac:spMkLst>
        </pc:spChg>
        <pc:spChg chg="mod topLvl">
          <ac:chgData name="Nakata Ryu" userId="9a8717f9a2b8c5ab" providerId="LiveId" clId="{1D95A928-7016-44EF-AF35-93D5BD4EEBE7}" dt="2019-03-19T10:11:55.825" v="3161" actId="1076"/>
          <ac:spMkLst>
            <pc:docMk/>
            <pc:sldMk cId="1210726442" sldId="260"/>
            <ac:spMk id="164" creationId="{2F5F1101-4CFB-44CA-9E20-FC69F427D6DF}"/>
          </ac:spMkLst>
        </pc:spChg>
        <pc:spChg chg="del mod topLvl">
          <ac:chgData name="Nakata Ryu" userId="9a8717f9a2b8c5ab" providerId="LiveId" clId="{1D95A928-7016-44EF-AF35-93D5BD4EEBE7}" dt="2019-03-19T06:47:28.615" v="817" actId="478"/>
          <ac:spMkLst>
            <pc:docMk/>
            <pc:sldMk cId="1210726442" sldId="260"/>
            <ac:spMk id="165" creationId="{F4CEF261-5277-4379-AB1C-ADB10F2FFD89}"/>
          </ac:spMkLst>
        </pc:spChg>
        <pc:spChg chg="mod topLvl">
          <ac:chgData name="Nakata Ryu" userId="9a8717f9a2b8c5ab" providerId="LiveId" clId="{1D95A928-7016-44EF-AF35-93D5BD4EEBE7}" dt="2019-03-19T10:11:55.825" v="3161" actId="1076"/>
          <ac:spMkLst>
            <pc:docMk/>
            <pc:sldMk cId="1210726442" sldId="260"/>
            <ac:spMk id="166" creationId="{B365F16F-158D-4496-931D-66D9FC0FC2A9}"/>
          </ac:spMkLst>
        </pc:spChg>
        <pc:spChg chg="del mod topLvl">
          <ac:chgData name="Nakata Ryu" userId="9a8717f9a2b8c5ab" providerId="LiveId" clId="{1D95A928-7016-44EF-AF35-93D5BD4EEBE7}" dt="2019-03-19T06:47:27.266" v="816" actId="478"/>
          <ac:spMkLst>
            <pc:docMk/>
            <pc:sldMk cId="1210726442" sldId="260"/>
            <ac:spMk id="167" creationId="{42A97D2A-6CAC-4D42-B475-EA9DC48BC32D}"/>
          </ac:spMkLst>
        </pc:spChg>
        <pc:spChg chg="mod topLvl">
          <ac:chgData name="Nakata Ryu" userId="9a8717f9a2b8c5ab" providerId="LiveId" clId="{1D95A928-7016-44EF-AF35-93D5BD4EEBE7}" dt="2019-03-19T10:11:55.825" v="3161" actId="1076"/>
          <ac:spMkLst>
            <pc:docMk/>
            <pc:sldMk cId="1210726442" sldId="260"/>
            <ac:spMk id="168" creationId="{BCE8246F-2400-4FE2-93FC-885C31CF0285}"/>
          </ac:spMkLst>
        </pc:spChg>
        <pc:spChg chg="del mod topLvl">
          <ac:chgData name="Nakata Ryu" userId="9a8717f9a2b8c5ab" providerId="LiveId" clId="{1D95A928-7016-44EF-AF35-93D5BD4EEBE7}" dt="2019-03-19T06:47:24.370" v="815" actId="478"/>
          <ac:spMkLst>
            <pc:docMk/>
            <pc:sldMk cId="1210726442" sldId="260"/>
            <ac:spMk id="169" creationId="{1759F0F0-173D-4CDA-9B85-43147CEA1055}"/>
          </ac:spMkLst>
        </pc:spChg>
        <pc:spChg chg="add mod topLvl">
          <ac:chgData name="Nakata Ryu" userId="9a8717f9a2b8c5ab" providerId="LiveId" clId="{1D95A928-7016-44EF-AF35-93D5BD4EEBE7}" dt="2019-03-19T10:11:55.825" v="3161" actId="1076"/>
          <ac:spMkLst>
            <pc:docMk/>
            <pc:sldMk cId="1210726442" sldId="260"/>
            <ac:spMk id="170" creationId="{01EBC903-8143-4A7F-95DF-45B4BC842041}"/>
          </ac:spMkLst>
        </pc:spChg>
        <pc:spChg chg="add mod topLvl">
          <ac:chgData name="Nakata Ryu" userId="9a8717f9a2b8c5ab" providerId="LiveId" clId="{1D95A928-7016-44EF-AF35-93D5BD4EEBE7}" dt="2019-03-19T10:11:55.825" v="3161" actId="1076"/>
          <ac:spMkLst>
            <pc:docMk/>
            <pc:sldMk cId="1210726442" sldId="260"/>
            <ac:spMk id="171" creationId="{E4CFD412-93E5-4351-A1A8-77D101027240}"/>
          </ac:spMkLst>
        </pc:spChg>
        <pc:spChg chg="add mod topLvl">
          <ac:chgData name="Nakata Ryu" userId="9a8717f9a2b8c5ab" providerId="LiveId" clId="{1D95A928-7016-44EF-AF35-93D5BD4EEBE7}" dt="2019-03-19T10:11:55.825" v="3161" actId="1076"/>
          <ac:spMkLst>
            <pc:docMk/>
            <pc:sldMk cId="1210726442" sldId="260"/>
            <ac:spMk id="172" creationId="{6B1FEDAD-967C-4E70-88E4-3B2CDA5486D5}"/>
          </ac:spMkLst>
        </pc:spChg>
        <pc:spChg chg="add mod topLvl">
          <ac:chgData name="Nakata Ryu" userId="9a8717f9a2b8c5ab" providerId="LiveId" clId="{1D95A928-7016-44EF-AF35-93D5BD4EEBE7}" dt="2019-03-19T10:11:55.825" v="3161" actId="1076"/>
          <ac:spMkLst>
            <pc:docMk/>
            <pc:sldMk cId="1210726442" sldId="260"/>
            <ac:spMk id="173" creationId="{ACCC97E7-226C-4A16-910D-F99EB7560F45}"/>
          </ac:spMkLst>
        </pc:spChg>
        <pc:spChg chg="add mod topLvl">
          <ac:chgData name="Nakata Ryu" userId="9a8717f9a2b8c5ab" providerId="LiveId" clId="{1D95A928-7016-44EF-AF35-93D5BD4EEBE7}" dt="2019-03-19T10:11:55.825" v="3161" actId="1076"/>
          <ac:spMkLst>
            <pc:docMk/>
            <pc:sldMk cId="1210726442" sldId="260"/>
            <ac:spMk id="174" creationId="{87639C2E-4D9C-4468-80F4-41D7654AD64B}"/>
          </ac:spMkLst>
        </pc:spChg>
        <pc:spChg chg="add mod topLvl">
          <ac:chgData name="Nakata Ryu" userId="9a8717f9a2b8c5ab" providerId="LiveId" clId="{1D95A928-7016-44EF-AF35-93D5BD4EEBE7}" dt="2019-03-19T10:11:55.825" v="3161" actId="1076"/>
          <ac:spMkLst>
            <pc:docMk/>
            <pc:sldMk cId="1210726442" sldId="260"/>
            <ac:spMk id="175" creationId="{854589EC-B8B7-4DFE-8E27-B104126B318E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77" creationId="{7A83CB5A-DCBF-4EDE-ACD9-26056386DB92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78" creationId="{6211E98C-5C59-4266-9A42-B99AF5CC4806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79" creationId="{EE8355FD-17FC-4CF5-AA60-B325072F5377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80" creationId="{8D688995-D3F0-4AF2-83A1-D4D76E658DE6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81" creationId="{5F97B36B-4ADC-4F7A-952D-AF43CF9EF0F2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82" creationId="{F63CD7A8-065C-4FDD-87E8-676860CE5E82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83" creationId="{65F4EFC4-286F-4CCD-AB1B-734E427E9EFD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84" creationId="{AF493326-8F79-45F2-9460-79253E161C1F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85" creationId="{21072E48-080B-47E6-B997-3ADF6716988B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86" creationId="{FD76919C-217E-4568-B472-73C19B08346C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87" creationId="{0150683C-499B-4929-A372-1D59BDC6EAA7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88" creationId="{334EDA94-D084-41E0-80DE-057105F1459F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89" creationId="{26EAE839-8138-44F7-8830-C9EFEA897A05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90" creationId="{6065BF1E-A292-4B8D-A801-E248BDADCB25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91" creationId="{F9C7B36C-CD13-49EF-824E-7D16F63B4856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92" creationId="{790F2024-85C0-4608-A675-9277CA895A4B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93" creationId="{4134631E-5D9C-4C95-86A2-879BDA11C3E4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94" creationId="{4C7CF41E-7B85-4C45-AA1E-C35E1307A356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95" creationId="{B5C86791-2B4F-4802-806B-1AAD7F148F0B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96" creationId="{5531941B-9234-46F6-B477-3C8656CCA66C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97" creationId="{8B0EC996-5075-4FD3-973B-B73B7F55DB31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98" creationId="{48922130-8126-40F8-8D6C-A5D1272B6AD9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199" creationId="{E1BC9B37-F5EB-48E6-B361-832C78EA3B02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00" creationId="{47D2923C-DDA9-441B-9A20-1A7F6907FCE6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01" creationId="{C3FD8C7C-23FC-4A96-BCE3-DFFAED9F2E4E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02" creationId="{E0E2EA48-E707-4784-9E5D-ECD331F7FD72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03" creationId="{68A926E3-8DBF-44F1-9B97-BE6DE34FE02B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04" creationId="{07139093-842E-4276-A6B5-CF1FBA0CBD9C}"/>
          </ac:spMkLst>
        </pc:spChg>
        <pc:spChg chg="mod">
          <ac:chgData name="Nakata Ryu" userId="9a8717f9a2b8c5ab" providerId="LiveId" clId="{1D95A928-7016-44EF-AF35-93D5BD4EEBE7}" dt="2019-03-19T10:14:06.548" v="3187" actId="1076"/>
          <ac:spMkLst>
            <pc:docMk/>
            <pc:sldMk cId="1210726442" sldId="260"/>
            <ac:spMk id="205" creationId="{D154BFE9-BF7C-45BD-B2D6-750C3ABAFE39}"/>
          </ac:spMkLst>
        </pc:spChg>
        <pc:spChg chg="add mod topLvl">
          <ac:chgData name="Nakata Ryu" userId="9a8717f9a2b8c5ab" providerId="LiveId" clId="{1D95A928-7016-44EF-AF35-93D5BD4EEBE7}" dt="2019-03-19T10:12:25.267" v="3164" actId="1076"/>
          <ac:spMkLst>
            <pc:docMk/>
            <pc:sldMk cId="1210726442" sldId="260"/>
            <ac:spMk id="206" creationId="{87151A1C-E6C5-4D15-9954-138B6393AC8A}"/>
          </ac:spMkLst>
        </pc:spChg>
        <pc:spChg chg="add mod topLvl">
          <ac:chgData name="Nakata Ryu" userId="9a8717f9a2b8c5ab" providerId="LiveId" clId="{1D95A928-7016-44EF-AF35-93D5BD4EEBE7}" dt="2019-03-19T10:12:25.267" v="3164" actId="1076"/>
          <ac:spMkLst>
            <pc:docMk/>
            <pc:sldMk cId="1210726442" sldId="260"/>
            <ac:spMk id="207" creationId="{CD23D0D3-DD4B-45EF-9EF5-4E230BBC3F27}"/>
          </ac:spMkLst>
        </pc:spChg>
        <pc:spChg chg="del mod topLvl">
          <ac:chgData name="Nakata Ryu" userId="9a8717f9a2b8c5ab" providerId="LiveId" clId="{1D95A928-7016-44EF-AF35-93D5BD4EEBE7}" dt="2019-03-19T10:13:09.201" v="3179" actId="478"/>
          <ac:spMkLst>
            <pc:docMk/>
            <pc:sldMk cId="1210726442" sldId="260"/>
            <ac:spMk id="209" creationId="{10A62E4C-A757-4B7B-91F2-92E9DCF385E6}"/>
          </ac:spMkLst>
        </pc:spChg>
        <pc:spChg chg="del mod topLvl">
          <ac:chgData name="Nakata Ryu" userId="9a8717f9a2b8c5ab" providerId="LiveId" clId="{1D95A928-7016-44EF-AF35-93D5BD4EEBE7}" dt="2019-03-19T06:47:44.731" v="826" actId="478"/>
          <ac:spMkLst>
            <pc:docMk/>
            <pc:sldMk cId="1210726442" sldId="260"/>
            <ac:spMk id="210" creationId="{3495D1B1-F01B-48D0-ABD0-C312C3D99EC1}"/>
          </ac:spMkLst>
        </pc:spChg>
        <pc:spChg chg="del mod topLvl">
          <ac:chgData name="Nakata Ryu" userId="9a8717f9a2b8c5ab" providerId="LiveId" clId="{1D95A928-7016-44EF-AF35-93D5BD4EEBE7}" dt="2019-03-19T10:13:09.201" v="3179" actId="478"/>
          <ac:spMkLst>
            <pc:docMk/>
            <pc:sldMk cId="1210726442" sldId="260"/>
            <ac:spMk id="211" creationId="{3031079E-520B-4455-BF38-D5ECDACDC1C3}"/>
          </ac:spMkLst>
        </pc:spChg>
        <pc:spChg chg="del mod topLvl">
          <ac:chgData name="Nakata Ryu" userId="9a8717f9a2b8c5ab" providerId="LiveId" clId="{1D95A928-7016-44EF-AF35-93D5BD4EEBE7}" dt="2019-03-19T06:47:43.699" v="825" actId="478"/>
          <ac:spMkLst>
            <pc:docMk/>
            <pc:sldMk cId="1210726442" sldId="260"/>
            <ac:spMk id="212" creationId="{FEF099A7-716E-4F5F-9C2A-CFD7435782CF}"/>
          </ac:spMkLst>
        </pc:spChg>
        <pc:spChg chg="del mod topLvl">
          <ac:chgData name="Nakata Ryu" userId="9a8717f9a2b8c5ab" providerId="LiveId" clId="{1D95A928-7016-44EF-AF35-93D5BD4EEBE7}" dt="2019-03-19T10:13:09.201" v="3179" actId="478"/>
          <ac:spMkLst>
            <pc:docMk/>
            <pc:sldMk cId="1210726442" sldId="260"/>
            <ac:spMk id="213" creationId="{A92E0D46-6545-4360-AEEC-2E1EB04546E1}"/>
          </ac:spMkLst>
        </pc:spChg>
        <pc:spChg chg="del mod topLvl">
          <ac:chgData name="Nakata Ryu" userId="9a8717f9a2b8c5ab" providerId="LiveId" clId="{1D95A928-7016-44EF-AF35-93D5BD4EEBE7}" dt="2019-03-19T06:47:38.537" v="822" actId="478"/>
          <ac:spMkLst>
            <pc:docMk/>
            <pc:sldMk cId="1210726442" sldId="260"/>
            <ac:spMk id="214" creationId="{7811B99C-937D-494B-8D36-E15DABD22671}"/>
          </ac:spMkLst>
        </pc:spChg>
        <pc:spChg chg="del mod topLvl">
          <ac:chgData name="Nakata Ryu" userId="9a8717f9a2b8c5ab" providerId="LiveId" clId="{1D95A928-7016-44EF-AF35-93D5BD4EEBE7}" dt="2019-03-19T10:13:09.201" v="3179" actId="478"/>
          <ac:spMkLst>
            <pc:docMk/>
            <pc:sldMk cId="1210726442" sldId="260"/>
            <ac:spMk id="215" creationId="{A036D696-80CF-4BF8-A15E-55C7BCA1230B}"/>
          </ac:spMkLst>
        </pc:spChg>
        <pc:spChg chg="del mod topLvl">
          <ac:chgData name="Nakata Ryu" userId="9a8717f9a2b8c5ab" providerId="LiveId" clId="{1D95A928-7016-44EF-AF35-93D5BD4EEBE7}" dt="2019-03-19T06:47:37.415" v="821" actId="478"/>
          <ac:spMkLst>
            <pc:docMk/>
            <pc:sldMk cId="1210726442" sldId="260"/>
            <ac:spMk id="216" creationId="{9A100295-0AD6-44FC-A707-772A924B6BF1}"/>
          </ac:spMkLst>
        </pc:spChg>
        <pc:spChg chg="del mod topLvl">
          <ac:chgData name="Nakata Ryu" userId="9a8717f9a2b8c5ab" providerId="LiveId" clId="{1D95A928-7016-44EF-AF35-93D5BD4EEBE7}" dt="2019-03-19T10:13:09.201" v="3179" actId="478"/>
          <ac:spMkLst>
            <pc:docMk/>
            <pc:sldMk cId="1210726442" sldId="260"/>
            <ac:spMk id="217" creationId="{D7C52311-4FBF-402D-8D1F-6B04167EA0FD}"/>
          </ac:spMkLst>
        </pc:spChg>
        <pc:spChg chg="del mod topLvl">
          <ac:chgData name="Nakata Ryu" userId="9a8717f9a2b8c5ab" providerId="LiveId" clId="{1D95A928-7016-44EF-AF35-93D5BD4EEBE7}" dt="2019-03-19T06:47:44.731" v="826" actId="478"/>
          <ac:spMkLst>
            <pc:docMk/>
            <pc:sldMk cId="1210726442" sldId="260"/>
            <ac:spMk id="218" creationId="{AB4C529B-B980-4E08-96A1-2509DD43A7BE}"/>
          </ac:spMkLst>
        </pc:spChg>
        <pc:spChg chg="del mod topLvl">
          <ac:chgData name="Nakata Ryu" userId="9a8717f9a2b8c5ab" providerId="LiveId" clId="{1D95A928-7016-44EF-AF35-93D5BD4EEBE7}" dt="2019-03-19T10:13:09.201" v="3179" actId="478"/>
          <ac:spMkLst>
            <pc:docMk/>
            <pc:sldMk cId="1210726442" sldId="260"/>
            <ac:spMk id="219" creationId="{4CC86AC0-1251-4D7A-9E7B-1566707B6075}"/>
          </ac:spMkLst>
        </pc:spChg>
        <pc:spChg chg="del mod topLvl">
          <ac:chgData name="Nakata Ryu" userId="9a8717f9a2b8c5ab" providerId="LiveId" clId="{1D95A928-7016-44EF-AF35-93D5BD4EEBE7}" dt="2019-03-19T06:47:43.699" v="825" actId="478"/>
          <ac:spMkLst>
            <pc:docMk/>
            <pc:sldMk cId="1210726442" sldId="260"/>
            <ac:spMk id="220" creationId="{4942A383-C5CC-40E0-ADEB-4E6ED3E2F997}"/>
          </ac:spMkLst>
        </pc:spChg>
        <pc:spChg chg="del mod topLvl">
          <ac:chgData name="Nakata Ryu" userId="9a8717f9a2b8c5ab" providerId="LiveId" clId="{1D95A928-7016-44EF-AF35-93D5BD4EEBE7}" dt="2019-03-19T10:13:09.201" v="3179" actId="478"/>
          <ac:spMkLst>
            <pc:docMk/>
            <pc:sldMk cId="1210726442" sldId="260"/>
            <ac:spMk id="221" creationId="{8CB31044-26D2-4874-9ED9-5B08C316C36B}"/>
          </ac:spMkLst>
        </pc:spChg>
        <pc:spChg chg="del mod topLvl">
          <ac:chgData name="Nakata Ryu" userId="9a8717f9a2b8c5ab" providerId="LiveId" clId="{1D95A928-7016-44EF-AF35-93D5BD4EEBE7}" dt="2019-03-19T06:47:38.537" v="822" actId="478"/>
          <ac:spMkLst>
            <pc:docMk/>
            <pc:sldMk cId="1210726442" sldId="260"/>
            <ac:spMk id="222" creationId="{76F09867-4D9A-4F9F-8AF4-031354586424}"/>
          </ac:spMkLst>
        </pc:spChg>
        <pc:spChg chg="del mod topLvl">
          <ac:chgData name="Nakata Ryu" userId="9a8717f9a2b8c5ab" providerId="LiveId" clId="{1D95A928-7016-44EF-AF35-93D5BD4EEBE7}" dt="2019-03-19T10:13:09.201" v="3179" actId="478"/>
          <ac:spMkLst>
            <pc:docMk/>
            <pc:sldMk cId="1210726442" sldId="260"/>
            <ac:spMk id="223" creationId="{D79EBD60-FAE3-48AD-AAA4-B67BA67AC7D8}"/>
          </ac:spMkLst>
        </pc:spChg>
        <pc:spChg chg="del mod topLvl">
          <ac:chgData name="Nakata Ryu" userId="9a8717f9a2b8c5ab" providerId="LiveId" clId="{1D95A928-7016-44EF-AF35-93D5BD4EEBE7}" dt="2019-03-19T06:47:37.415" v="821" actId="478"/>
          <ac:spMkLst>
            <pc:docMk/>
            <pc:sldMk cId="1210726442" sldId="260"/>
            <ac:spMk id="224" creationId="{B5A86B80-1B53-4450-A2AB-6CCCF03D2337}"/>
          </ac:spMkLst>
        </pc:spChg>
        <pc:spChg chg="del mod topLvl">
          <ac:chgData name="Nakata Ryu" userId="9a8717f9a2b8c5ab" providerId="LiveId" clId="{1D95A928-7016-44EF-AF35-93D5BD4EEBE7}" dt="2019-03-19T10:13:09.201" v="3179" actId="478"/>
          <ac:spMkLst>
            <pc:docMk/>
            <pc:sldMk cId="1210726442" sldId="260"/>
            <ac:spMk id="225" creationId="{097B2BC5-A1EA-4F00-87FA-E18009D85536}"/>
          </ac:spMkLst>
        </pc:spChg>
        <pc:spChg chg="add mod topLvl">
          <ac:chgData name="Nakata Ryu" userId="9a8717f9a2b8c5ab" providerId="LiveId" clId="{1D95A928-7016-44EF-AF35-93D5BD4EEBE7}" dt="2019-03-19T10:13:41.693" v="3183" actId="1076"/>
          <ac:spMkLst>
            <pc:docMk/>
            <pc:sldMk cId="1210726442" sldId="260"/>
            <ac:spMk id="226" creationId="{0A9D6FFF-8DF0-4B91-8A7D-86DDAD092453}"/>
          </ac:spMkLst>
        </pc:spChg>
        <pc:spChg chg="add mod topLvl">
          <ac:chgData name="Nakata Ryu" userId="9a8717f9a2b8c5ab" providerId="LiveId" clId="{1D95A928-7016-44EF-AF35-93D5BD4EEBE7}" dt="2019-03-19T10:13:36.769" v="3182" actId="1076"/>
          <ac:spMkLst>
            <pc:docMk/>
            <pc:sldMk cId="1210726442" sldId="260"/>
            <ac:spMk id="227" creationId="{C6FE05F0-CB71-4E92-84FD-AD1D1D726958}"/>
          </ac:spMkLst>
        </pc:spChg>
        <pc:spChg chg="add mod topLvl">
          <ac:chgData name="Nakata Ryu" userId="9a8717f9a2b8c5ab" providerId="LiveId" clId="{1D95A928-7016-44EF-AF35-93D5BD4EEBE7}" dt="2019-03-19T10:13:36.769" v="3182" actId="1076"/>
          <ac:spMkLst>
            <pc:docMk/>
            <pc:sldMk cId="1210726442" sldId="260"/>
            <ac:spMk id="228" creationId="{A93A0F2C-966B-4156-AADB-5840C3405D81}"/>
          </ac:spMkLst>
        </pc:spChg>
        <pc:spChg chg="add mod topLvl">
          <ac:chgData name="Nakata Ryu" userId="9a8717f9a2b8c5ab" providerId="LiveId" clId="{1D95A928-7016-44EF-AF35-93D5BD4EEBE7}" dt="2019-03-19T10:13:44.730" v="3184" actId="1076"/>
          <ac:spMkLst>
            <pc:docMk/>
            <pc:sldMk cId="1210726442" sldId="260"/>
            <ac:spMk id="229" creationId="{7C6133C2-B147-444B-A5DB-F92680E5B3BC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31" creationId="{6A8EE6C5-584E-45F8-A73B-A1B524822CEA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32" creationId="{1B766BBB-6530-464F-9EB8-E6FA2B845D25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33" creationId="{B1A00936-270F-408E-AF95-E2C68D9D877D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34" creationId="{79C7545A-C9B8-4310-ADEF-EF02916B4790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35" creationId="{2328D044-ADFC-48B7-B2A9-7E309496110F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36" creationId="{27822DA4-8B6B-4255-BA90-F88FF09A7FDC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37" creationId="{AFB2E356-7FD2-4CC0-BFFD-744D52C23493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38" creationId="{6E54B1B2-CD23-4ADB-BDF5-2D93138E5CA4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39" creationId="{3AC0FCCE-2F85-4464-AA28-7F53370903C8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40" creationId="{8C0957CD-B648-4F44-9CAA-2D6029A4A1F4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41" creationId="{9D16E2A6-B097-4391-85BA-FB4F0A30CAC5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42" creationId="{230B0AC3-ADEB-4B49-BEF4-5336134BFF3E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43" creationId="{A8DED366-19DE-4CF0-B341-8FFEFFF3D2FE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44" creationId="{45040956-C911-4CD8-BBD6-FCCEBFD9A2E6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45" creationId="{F0D1A898-87DB-44FF-88E2-C59470B2A69F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46" creationId="{2CBA1B86-AAA9-4503-BF15-0A40CF393F7B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47" creationId="{D79F1EF7-D823-4A06-BA52-8C0B23AC4A6F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48" creationId="{941041F2-03B4-4983-8CC2-FE248E9B4DB5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49" creationId="{EB608EFA-D2DA-441F-B11C-A52A8FFCDF5E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50" creationId="{EC3DAA4E-E4EE-4285-9458-FEB54C19137C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51" creationId="{C195904F-7AE4-4EFD-86E5-19609663E01A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52" creationId="{82B6836A-F0EC-4D42-A05C-A7B750FAC7E3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53" creationId="{B116F527-5BF8-4D21-9A8E-378B53E45C16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54" creationId="{3A48F9D9-F4DA-412D-A4FC-4FA68A302F86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55" creationId="{6864F89F-AAC8-4889-8B44-FAD7F6F6D0A0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56" creationId="{AECF0030-896A-4170-A2EE-2C2FED1A36CB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57" creationId="{727B4B6D-8753-4FE1-A5B5-C571599C2883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58" creationId="{1FE69C8E-A0E6-4D15-A636-DDC1218B97D0}"/>
          </ac:spMkLst>
        </pc:spChg>
        <pc:spChg chg="mod">
          <ac:chgData name="Nakata Ryu" userId="9a8717f9a2b8c5ab" providerId="LiveId" clId="{1D95A928-7016-44EF-AF35-93D5BD4EEBE7}" dt="2019-03-19T10:14:03.063" v="3186" actId="1076"/>
          <ac:spMkLst>
            <pc:docMk/>
            <pc:sldMk cId="1210726442" sldId="260"/>
            <ac:spMk id="259" creationId="{1549E152-5136-499C-8F0D-CE8D90B98A63}"/>
          </ac:spMkLst>
        </pc:spChg>
        <pc:spChg chg="mod topLvl">
          <ac:chgData name="Nakata Ryu" userId="9a8717f9a2b8c5ab" providerId="LiveId" clId="{1D95A928-7016-44EF-AF35-93D5BD4EEBE7}" dt="2019-03-19T06:49:08.128" v="830" actId="165"/>
          <ac:spMkLst>
            <pc:docMk/>
            <pc:sldMk cId="1210726442" sldId="260"/>
            <ac:spMk id="262" creationId="{811A76A2-E825-445A-AEB4-843B0E3F7032}"/>
          </ac:spMkLst>
        </pc:spChg>
        <pc:spChg chg="mod topLvl">
          <ac:chgData name="Nakata Ryu" userId="9a8717f9a2b8c5ab" providerId="LiveId" clId="{1D95A928-7016-44EF-AF35-93D5BD4EEBE7}" dt="2019-03-19T06:49:08.128" v="830" actId="165"/>
          <ac:spMkLst>
            <pc:docMk/>
            <pc:sldMk cId="1210726442" sldId="260"/>
            <ac:spMk id="263" creationId="{F77141CF-C199-4177-84F7-56E0F7D978AE}"/>
          </ac:spMkLst>
        </pc:spChg>
        <pc:spChg chg="mod topLvl">
          <ac:chgData name="Nakata Ryu" userId="9a8717f9a2b8c5ab" providerId="LiveId" clId="{1D95A928-7016-44EF-AF35-93D5BD4EEBE7}" dt="2019-03-19T06:49:19.361" v="831" actId="165"/>
          <ac:spMkLst>
            <pc:docMk/>
            <pc:sldMk cId="1210726442" sldId="260"/>
            <ac:spMk id="264" creationId="{F2DEE48C-5EB5-4C9A-8530-69219F1CA537}"/>
          </ac:spMkLst>
        </pc:spChg>
        <pc:spChg chg="del mod topLvl">
          <ac:chgData name="Nakata Ryu" userId="9a8717f9a2b8c5ab" providerId="LiveId" clId="{1D95A928-7016-44EF-AF35-93D5BD4EEBE7}" dt="2019-03-19T06:49:59.216" v="835" actId="478"/>
          <ac:spMkLst>
            <pc:docMk/>
            <pc:sldMk cId="1210726442" sldId="260"/>
            <ac:spMk id="265" creationId="{E1AAC84B-466B-448B-9001-1706593ED064}"/>
          </ac:spMkLst>
        </pc:spChg>
        <pc:spChg chg="del mod topLvl">
          <ac:chgData name="Nakata Ryu" userId="9a8717f9a2b8c5ab" providerId="LiveId" clId="{1D95A928-7016-44EF-AF35-93D5BD4EEBE7}" dt="2019-03-19T06:49:59.216" v="835" actId="478"/>
          <ac:spMkLst>
            <pc:docMk/>
            <pc:sldMk cId="1210726442" sldId="260"/>
            <ac:spMk id="266" creationId="{6F4F2B70-76B8-4888-9EF5-0334F97335BC}"/>
          </ac:spMkLst>
        </pc:spChg>
        <pc:spChg chg="del mod topLvl">
          <ac:chgData name="Nakata Ryu" userId="9a8717f9a2b8c5ab" providerId="LiveId" clId="{1D95A928-7016-44EF-AF35-93D5BD4EEBE7}" dt="2019-03-19T06:49:59.216" v="835" actId="478"/>
          <ac:spMkLst>
            <pc:docMk/>
            <pc:sldMk cId="1210726442" sldId="260"/>
            <ac:spMk id="267" creationId="{E665331D-10E2-435D-A26C-89C98140AA5F}"/>
          </ac:spMkLst>
        </pc:spChg>
        <pc:spChg chg="mod topLvl">
          <ac:chgData name="Nakata Ryu" userId="9a8717f9a2b8c5ab" providerId="LiveId" clId="{1D95A928-7016-44EF-AF35-93D5BD4EEBE7}" dt="2019-03-19T06:49:19.361" v="831" actId="165"/>
          <ac:spMkLst>
            <pc:docMk/>
            <pc:sldMk cId="1210726442" sldId="260"/>
            <ac:spMk id="268" creationId="{2F67FBB6-3B89-4AF0-9156-FEA78DE464BE}"/>
          </ac:spMkLst>
        </pc:spChg>
        <pc:spChg chg="del mod topLvl">
          <ac:chgData name="Nakata Ryu" userId="9a8717f9a2b8c5ab" providerId="LiveId" clId="{1D95A928-7016-44EF-AF35-93D5BD4EEBE7}" dt="2019-03-19T06:50:02.558" v="836" actId="478"/>
          <ac:spMkLst>
            <pc:docMk/>
            <pc:sldMk cId="1210726442" sldId="260"/>
            <ac:spMk id="269" creationId="{B29B6007-59B5-44BA-B654-0260E441602E}"/>
          </ac:spMkLst>
        </pc:spChg>
        <pc:spChg chg="del mod topLvl">
          <ac:chgData name="Nakata Ryu" userId="9a8717f9a2b8c5ab" providerId="LiveId" clId="{1D95A928-7016-44EF-AF35-93D5BD4EEBE7}" dt="2019-03-19T06:50:02.558" v="836" actId="478"/>
          <ac:spMkLst>
            <pc:docMk/>
            <pc:sldMk cId="1210726442" sldId="260"/>
            <ac:spMk id="270" creationId="{C80B5C49-7745-451B-90F8-3BBA4B3C63D0}"/>
          </ac:spMkLst>
        </pc:spChg>
        <pc:spChg chg="del mod topLvl">
          <ac:chgData name="Nakata Ryu" userId="9a8717f9a2b8c5ab" providerId="LiveId" clId="{1D95A928-7016-44EF-AF35-93D5BD4EEBE7}" dt="2019-03-19T06:50:02.558" v="836" actId="478"/>
          <ac:spMkLst>
            <pc:docMk/>
            <pc:sldMk cId="1210726442" sldId="260"/>
            <ac:spMk id="271" creationId="{013D1C85-16A7-4F1E-A0D1-1D87497223B3}"/>
          </ac:spMkLst>
        </pc:spChg>
        <pc:spChg chg="mod topLvl">
          <ac:chgData name="Nakata Ryu" userId="9a8717f9a2b8c5ab" providerId="LiveId" clId="{1D95A928-7016-44EF-AF35-93D5BD4EEBE7}" dt="2019-03-19T10:12:12.754" v="3163" actId="1076"/>
          <ac:spMkLst>
            <pc:docMk/>
            <pc:sldMk cId="1210726442" sldId="260"/>
            <ac:spMk id="272" creationId="{814A9682-6CA4-4732-8BE7-14B42D77B52F}"/>
          </ac:spMkLst>
        </pc:spChg>
        <pc:spChg chg="add del mod topLvl">
          <ac:chgData name="Nakata Ryu" userId="9a8717f9a2b8c5ab" providerId="LiveId" clId="{1D95A928-7016-44EF-AF35-93D5BD4EEBE7}" dt="2019-03-19T06:50:08.971" v="839" actId="478"/>
          <ac:spMkLst>
            <pc:docMk/>
            <pc:sldMk cId="1210726442" sldId="260"/>
            <ac:spMk id="273" creationId="{FDDFF6E0-0877-447B-B248-E7E56A2224CB}"/>
          </ac:spMkLst>
        </pc:spChg>
        <pc:spChg chg="add del mod topLvl">
          <ac:chgData name="Nakata Ryu" userId="9a8717f9a2b8c5ab" providerId="LiveId" clId="{1D95A928-7016-44EF-AF35-93D5BD4EEBE7}" dt="2019-03-19T06:50:08.971" v="839" actId="478"/>
          <ac:spMkLst>
            <pc:docMk/>
            <pc:sldMk cId="1210726442" sldId="260"/>
            <ac:spMk id="274" creationId="{2E55038C-818B-445F-9E32-080510135CD4}"/>
          </ac:spMkLst>
        </pc:spChg>
        <pc:spChg chg="add del mod topLvl">
          <ac:chgData name="Nakata Ryu" userId="9a8717f9a2b8c5ab" providerId="LiveId" clId="{1D95A928-7016-44EF-AF35-93D5BD4EEBE7}" dt="2019-03-19T06:50:08.971" v="839" actId="478"/>
          <ac:spMkLst>
            <pc:docMk/>
            <pc:sldMk cId="1210726442" sldId="260"/>
            <ac:spMk id="275" creationId="{E83350FD-13DF-47AC-99B4-8FF5B5EB7474}"/>
          </ac:spMkLst>
        </pc:spChg>
        <pc:spChg chg="add del mod topLvl">
          <ac:chgData name="Nakata Ryu" userId="9a8717f9a2b8c5ab" providerId="LiveId" clId="{1D95A928-7016-44EF-AF35-93D5BD4EEBE7}" dt="2019-03-19T10:12:12.754" v="3163" actId="1076"/>
          <ac:spMkLst>
            <pc:docMk/>
            <pc:sldMk cId="1210726442" sldId="260"/>
            <ac:spMk id="276" creationId="{6B88B5B2-4DDD-4167-97D3-05BDC8EF8020}"/>
          </ac:spMkLst>
        </pc:spChg>
        <pc:spChg chg="del mod topLvl">
          <ac:chgData name="Nakata Ryu" userId="9a8717f9a2b8c5ab" providerId="LiveId" clId="{1D95A928-7016-44EF-AF35-93D5BD4EEBE7}" dt="2019-03-19T06:50:10.867" v="840" actId="478"/>
          <ac:spMkLst>
            <pc:docMk/>
            <pc:sldMk cId="1210726442" sldId="260"/>
            <ac:spMk id="277" creationId="{5713E594-247B-4D2B-9014-557C140E0011}"/>
          </ac:spMkLst>
        </pc:spChg>
        <pc:spChg chg="del mod topLvl">
          <ac:chgData name="Nakata Ryu" userId="9a8717f9a2b8c5ab" providerId="LiveId" clId="{1D95A928-7016-44EF-AF35-93D5BD4EEBE7}" dt="2019-03-19T06:50:10.867" v="840" actId="478"/>
          <ac:spMkLst>
            <pc:docMk/>
            <pc:sldMk cId="1210726442" sldId="260"/>
            <ac:spMk id="278" creationId="{01AD7DF7-3353-4A02-869A-C5BB09577CE1}"/>
          </ac:spMkLst>
        </pc:spChg>
        <pc:spChg chg="del mod topLvl">
          <ac:chgData name="Nakata Ryu" userId="9a8717f9a2b8c5ab" providerId="LiveId" clId="{1D95A928-7016-44EF-AF35-93D5BD4EEBE7}" dt="2019-03-19T06:50:10.867" v="840" actId="478"/>
          <ac:spMkLst>
            <pc:docMk/>
            <pc:sldMk cId="1210726442" sldId="260"/>
            <ac:spMk id="279" creationId="{B80D1498-7D98-4F5B-9C95-F3C4DA788443}"/>
          </ac:spMkLst>
        </pc:spChg>
        <pc:spChg chg="mod topLvl">
          <ac:chgData name="Nakata Ryu" userId="9a8717f9a2b8c5ab" providerId="LiveId" clId="{1D95A928-7016-44EF-AF35-93D5BD4EEBE7}" dt="2019-03-19T10:12:12.754" v="3163" actId="1076"/>
          <ac:spMkLst>
            <pc:docMk/>
            <pc:sldMk cId="1210726442" sldId="260"/>
            <ac:spMk id="280" creationId="{69999549-CDCF-4C68-BA1A-3262DACBF91F}"/>
          </ac:spMkLst>
        </pc:spChg>
        <pc:spChg chg="add mod topLvl">
          <ac:chgData name="Nakata Ryu" userId="9a8717f9a2b8c5ab" providerId="LiveId" clId="{1D95A928-7016-44EF-AF35-93D5BD4EEBE7}" dt="2019-03-19T06:49:42.242" v="832" actId="1076"/>
          <ac:spMkLst>
            <pc:docMk/>
            <pc:sldMk cId="1210726442" sldId="260"/>
            <ac:spMk id="281" creationId="{992803E8-3176-41D0-8BAD-FA8B6293B6CB}"/>
          </ac:spMkLst>
        </pc:spChg>
        <pc:spChg chg="add mod topLvl">
          <ac:chgData name="Nakata Ryu" userId="9a8717f9a2b8c5ab" providerId="LiveId" clId="{1D95A928-7016-44EF-AF35-93D5BD4EEBE7}" dt="2019-03-19T06:49:48.717" v="833" actId="1076"/>
          <ac:spMkLst>
            <pc:docMk/>
            <pc:sldMk cId="1210726442" sldId="260"/>
            <ac:spMk id="282" creationId="{22CBCCA6-F39A-4A2D-AC24-E2840177C1B6}"/>
          </ac:spMkLst>
        </pc:spChg>
        <pc:spChg chg="add mod topLvl">
          <ac:chgData name="Nakata Ryu" userId="9a8717f9a2b8c5ab" providerId="LiveId" clId="{1D95A928-7016-44EF-AF35-93D5BD4EEBE7}" dt="2019-03-19T10:12:12.754" v="3163" actId="1076"/>
          <ac:spMkLst>
            <pc:docMk/>
            <pc:sldMk cId="1210726442" sldId="260"/>
            <ac:spMk id="283" creationId="{7AE4A8AC-0137-42FF-A5B2-49298D3ED8E8}"/>
          </ac:spMkLst>
        </pc:spChg>
        <pc:spChg chg="add mod topLvl">
          <ac:chgData name="Nakata Ryu" userId="9a8717f9a2b8c5ab" providerId="LiveId" clId="{1D95A928-7016-44EF-AF35-93D5BD4EEBE7}" dt="2019-03-19T10:12:12.754" v="3163" actId="1076"/>
          <ac:spMkLst>
            <pc:docMk/>
            <pc:sldMk cId="1210726442" sldId="260"/>
            <ac:spMk id="284" creationId="{FC4CCEA5-0093-41C3-AEFE-7CF2391793C9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86" creationId="{E024F92A-A87B-4E76-AC66-A99719044CB3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87" creationId="{FA68A58E-7ABD-4BF2-985D-8FB8106EFB53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88" creationId="{7923B68C-9EA4-4201-8F60-0097B06545FB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89" creationId="{C7035CB5-D199-4BAF-B03B-9C859C320F8E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90" creationId="{4ABC50FC-5D8F-432E-90D2-444FD7611B9A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91" creationId="{491820AB-5B3F-4FB8-A9B9-0BC9F965AE65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92" creationId="{B00FEEAC-B6E1-4243-8F1D-50E43A809184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93" creationId="{7F3619AD-23C8-42DF-85B2-133BF6DF5088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94" creationId="{DD23EDDB-20BF-45E6-8A17-B2D88B8E7C10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95" creationId="{0185D34C-9E20-4E2F-AFB7-BE1C328C0524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96" creationId="{B2BAC23C-88C5-47C9-BFD6-64C2244538FA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97" creationId="{5413A127-F4A8-41A8-8931-40C0BFB853A6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98" creationId="{68DB2B54-CB1C-4101-989B-E14CD834038F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299" creationId="{4E2DB77C-4B4B-4F57-80D2-9DAA2BC111A3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300" creationId="{B45BC888-5B46-48D5-A79C-115FB54BC00C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301" creationId="{C84C33D4-DEFE-4AC7-ABF1-6793C41D380B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302" creationId="{D7C10979-2653-4187-BD93-1FD52FC109D2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303" creationId="{C77098A9-6B3F-4B37-8493-D757185D0CCF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304" creationId="{184360BB-E1BF-427C-B384-B8913137104E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305" creationId="{4EDB46A6-8C4F-43A1-A072-D389616E9D99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306" creationId="{11982F11-4CE9-43E0-B2CA-0BA0F1285857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307" creationId="{B2442922-8E72-4159-99CD-7D37DA54957D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308" creationId="{B850595F-994E-4439-AF46-D5DB491AAC88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309" creationId="{E7655C51-1712-4C55-B291-A5FF2B510DCE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310" creationId="{2E179173-E3A1-4E30-9C73-1CEA0B20CDC8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311" creationId="{B77EDC0F-9978-4C3C-A7A7-143FD563B607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312" creationId="{BAE38190-BDE3-4B89-8260-ECF9FD0208AD}"/>
          </ac:spMkLst>
        </pc:spChg>
        <pc:spChg chg="mod">
          <ac:chgData name="Nakata Ryu" userId="9a8717f9a2b8c5ab" providerId="LiveId" clId="{1D95A928-7016-44EF-AF35-93D5BD4EEBE7}" dt="2019-03-19T06:48:24.129" v="828" actId="404"/>
          <ac:spMkLst>
            <pc:docMk/>
            <pc:sldMk cId="1210726442" sldId="260"/>
            <ac:spMk id="313" creationId="{3509DF96-355E-4CE4-9C1F-F4F57AAFC978}"/>
          </ac:spMkLst>
        </pc:spChg>
        <pc:spChg chg="mod">
          <ac:chgData name="Nakata Ryu" userId="9a8717f9a2b8c5ab" providerId="LiveId" clId="{1D95A928-7016-44EF-AF35-93D5BD4EEBE7}" dt="2019-03-19T10:13:56.907" v="3185" actId="1076"/>
          <ac:spMkLst>
            <pc:docMk/>
            <pc:sldMk cId="1210726442" sldId="260"/>
            <ac:spMk id="314" creationId="{95483A23-29E7-4718-B4C4-7829CC20CE4B}"/>
          </ac:spMkLst>
        </pc:spChg>
        <pc:spChg chg="add mod">
          <ac:chgData name="Nakata Ryu" userId="9a8717f9a2b8c5ab" providerId="LiveId" clId="{1D95A928-7016-44EF-AF35-93D5BD4EEBE7}" dt="2019-03-19T10:11:36.155" v="3159" actId="1076"/>
          <ac:spMkLst>
            <pc:docMk/>
            <pc:sldMk cId="1210726442" sldId="260"/>
            <ac:spMk id="315" creationId="{FC382386-01F5-4020-ACB1-3A695E758C6D}"/>
          </ac:spMkLst>
        </pc:spChg>
        <pc:spChg chg="add mod">
          <ac:chgData name="Nakata Ryu" userId="9a8717f9a2b8c5ab" providerId="LiveId" clId="{1D95A928-7016-44EF-AF35-93D5BD4EEBE7}" dt="2019-03-19T10:11:45.075" v="3160" actId="1076"/>
          <ac:spMkLst>
            <pc:docMk/>
            <pc:sldMk cId="1210726442" sldId="260"/>
            <ac:spMk id="316" creationId="{75805B99-446C-47D2-9B49-EF047C6086B9}"/>
          </ac:spMkLst>
        </pc:spChg>
        <pc:spChg chg="add mod">
          <ac:chgData name="Nakata Ryu" userId="9a8717f9a2b8c5ab" providerId="LiveId" clId="{1D95A928-7016-44EF-AF35-93D5BD4EEBE7}" dt="2019-03-19T10:11:55.825" v="3161" actId="1076"/>
          <ac:spMkLst>
            <pc:docMk/>
            <pc:sldMk cId="1210726442" sldId="260"/>
            <ac:spMk id="317" creationId="{B428A1AB-57D4-4A39-9977-2A01EE646FA7}"/>
          </ac:spMkLst>
        </pc:spChg>
        <pc:spChg chg="add mod">
          <ac:chgData name="Nakata Ryu" userId="9a8717f9a2b8c5ab" providerId="LiveId" clId="{1D95A928-7016-44EF-AF35-93D5BD4EEBE7}" dt="2019-03-19T10:12:25.267" v="3164" actId="1076"/>
          <ac:spMkLst>
            <pc:docMk/>
            <pc:sldMk cId="1210726442" sldId="260"/>
            <ac:spMk id="318" creationId="{EEA79C30-019C-4280-B2E2-21E607BF22E8}"/>
          </ac:spMkLst>
        </pc:spChg>
        <pc:spChg chg="add mod">
          <ac:chgData name="Nakata Ryu" userId="9a8717f9a2b8c5ab" providerId="LiveId" clId="{1D95A928-7016-44EF-AF35-93D5BD4EEBE7}" dt="2019-03-19T06:50:36.948" v="841" actId="1076"/>
          <ac:spMkLst>
            <pc:docMk/>
            <pc:sldMk cId="1210726442" sldId="260"/>
            <ac:spMk id="319" creationId="{6D607D5B-153A-41C8-BDDE-9BF6104D52CE}"/>
          </ac:spMkLst>
        </pc:spChg>
        <pc:spChg chg="add mod">
          <ac:chgData name="Nakata Ryu" userId="9a8717f9a2b8c5ab" providerId="LiveId" clId="{1D95A928-7016-44EF-AF35-93D5BD4EEBE7}" dt="2019-03-19T06:11:34.020" v="560" actId="1076"/>
          <ac:spMkLst>
            <pc:docMk/>
            <pc:sldMk cId="1210726442" sldId="260"/>
            <ac:spMk id="324" creationId="{C4C03308-F4C1-4477-B8CB-4E47859B1038}"/>
          </ac:spMkLst>
        </pc:spChg>
        <pc:spChg chg="add mod">
          <ac:chgData name="Nakata Ryu" userId="9a8717f9a2b8c5ab" providerId="LiveId" clId="{1D95A928-7016-44EF-AF35-93D5BD4EEBE7}" dt="2019-03-19T06:11:34.020" v="560" actId="1076"/>
          <ac:spMkLst>
            <pc:docMk/>
            <pc:sldMk cId="1210726442" sldId="260"/>
            <ac:spMk id="326" creationId="{106096C7-5BD8-4E49-BED9-7D715CF09F4B}"/>
          </ac:spMkLst>
        </pc:spChg>
        <pc:spChg chg="add mod">
          <ac:chgData name="Nakata Ryu" userId="9a8717f9a2b8c5ab" providerId="LiveId" clId="{1D95A928-7016-44EF-AF35-93D5BD4EEBE7}" dt="2019-03-19T06:11:34.020" v="560" actId="1076"/>
          <ac:spMkLst>
            <pc:docMk/>
            <pc:sldMk cId="1210726442" sldId="260"/>
            <ac:spMk id="329" creationId="{15DF8DA0-F1A9-4327-8F32-BEF868B65971}"/>
          </ac:spMkLst>
        </pc:spChg>
        <pc:spChg chg="add mod">
          <ac:chgData name="Nakata Ryu" userId="9a8717f9a2b8c5ab" providerId="LiveId" clId="{1D95A928-7016-44EF-AF35-93D5BD4EEBE7}" dt="2019-03-19T06:11:34.020" v="560" actId="1076"/>
          <ac:spMkLst>
            <pc:docMk/>
            <pc:sldMk cId="1210726442" sldId="260"/>
            <ac:spMk id="331" creationId="{7923B53A-CD91-422A-8F7F-4D9EE45072F8}"/>
          </ac:spMkLst>
        </pc:spChg>
        <pc:spChg chg="add mod">
          <ac:chgData name="Nakata Ryu" userId="9a8717f9a2b8c5ab" providerId="LiveId" clId="{1D95A928-7016-44EF-AF35-93D5BD4EEBE7}" dt="2019-03-19T06:11:34.020" v="560" actId="1076"/>
          <ac:spMkLst>
            <pc:docMk/>
            <pc:sldMk cId="1210726442" sldId="260"/>
            <ac:spMk id="333" creationId="{4B8FDFC5-1056-4168-AD96-E715D5B46919}"/>
          </ac:spMkLst>
        </pc:spChg>
        <pc:spChg chg="add mod">
          <ac:chgData name="Nakata Ryu" userId="9a8717f9a2b8c5ab" providerId="LiveId" clId="{1D95A928-7016-44EF-AF35-93D5BD4EEBE7}" dt="2019-03-19T06:11:34.020" v="560" actId="1076"/>
          <ac:spMkLst>
            <pc:docMk/>
            <pc:sldMk cId="1210726442" sldId="260"/>
            <ac:spMk id="335" creationId="{97630495-ED6A-48CB-829C-6DFAF58EBEC5}"/>
          </ac:spMkLst>
        </pc:spChg>
        <pc:spChg chg="add mod">
          <ac:chgData name="Nakata Ryu" userId="9a8717f9a2b8c5ab" providerId="LiveId" clId="{1D95A928-7016-44EF-AF35-93D5BD4EEBE7}" dt="2019-03-19T06:11:34.020" v="560" actId="1076"/>
          <ac:spMkLst>
            <pc:docMk/>
            <pc:sldMk cId="1210726442" sldId="260"/>
            <ac:spMk id="695" creationId="{F1E66948-485C-446D-A695-33577BAF9663}"/>
          </ac:spMkLst>
        </pc:spChg>
        <pc:spChg chg="add mod">
          <ac:chgData name="Nakata Ryu" userId="9a8717f9a2b8c5ab" providerId="LiveId" clId="{1D95A928-7016-44EF-AF35-93D5BD4EEBE7}" dt="2019-03-19T06:11:34.020" v="560" actId="1076"/>
          <ac:spMkLst>
            <pc:docMk/>
            <pc:sldMk cId="1210726442" sldId="260"/>
            <ac:spMk id="697" creationId="{CA2397F2-AE02-45A9-B412-8A7B8EDB8B2B}"/>
          </ac:spMkLst>
        </pc:spChg>
        <pc:spChg chg="add mod">
          <ac:chgData name="Nakata Ryu" userId="9a8717f9a2b8c5ab" providerId="LiveId" clId="{1D95A928-7016-44EF-AF35-93D5BD4EEBE7}" dt="2019-03-19T06:11:34.020" v="560" actId="1076"/>
          <ac:spMkLst>
            <pc:docMk/>
            <pc:sldMk cId="1210726442" sldId="260"/>
            <ac:spMk id="753" creationId="{B32503C9-FE01-41A8-B16B-DC94B84C9A7D}"/>
          </ac:spMkLst>
        </pc:spChg>
        <pc:spChg chg="add mod">
          <ac:chgData name="Nakata Ryu" userId="9a8717f9a2b8c5ab" providerId="LiveId" clId="{1D95A928-7016-44EF-AF35-93D5BD4EEBE7}" dt="2019-03-19T06:50:36.948" v="841" actId="1076"/>
          <ac:spMkLst>
            <pc:docMk/>
            <pc:sldMk cId="1210726442" sldId="260"/>
            <ac:spMk id="754" creationId="{719B9458-EB26-4A38-BA8A-52F7C5A7D9D8}"/>
          </ac:spMkLst>
        </pc:spChg>
        <pc:spChg chg="add mod">
          <ac:chgData name="Nakata Ryu" userId="9a8717f9a2b8c5ab" providerId="LiveId" clId="{1D95A928-7016-44EF-AF35-93D5BD4EEBE7}" dt="2019-03-19T06:50:36.948" v="841" actId="1076"/>
          <ac:spMkLst>
            <pc:docMk/>
            <pc:sldMk cId="1210726442" sldId="260"/>
            <ac:spMk id="755" creationId="{E484A8DC-3DB7-4988-B61E-A9F859C57C42}"/>
          </ac:spMkLst>
        </pc:spChg>
        <pc:spChg chg="add mod">
          <ac:chgData name="Nakata Ryu" userId="9a8717f9a2b8c5ab" providerId="LiveId" clId="{1D95A928-7016-44EF-AF35-93D5BD4EEBE7}" dt="2019-03-19T10:11:45.075" v="3160" actId="1076"/>
          <ac:spMkLst>
            <pc:docMk/>
            <pc:sldMk cId="1210726442" sldId="260"/>
            <ac:spMk id="756" creationId="{A03409D6-D8B3-4123-BB3C-1FFA3A225F85}"/>
          </ac:spMkLst>
        </pc:spChg>
        <pc:spChg chg="add mod">
          <ac:chgData name="Nakata Ryu" userId="9a8717f9a2b8c5ab" providerId="LiveId" clId="{1D95A928-7016-44EF-AF35-93D5BD4EEBE7}" dt="2019-03-19T10:11:55.825" v="3161" actId="1076"/>
          <ac:spMkLst>
            <pc:docMk/>
            <pc:sldMk cId="1210726442" sldId="260"/>
            <ac:spMk id="757" creationId="{91F7FC4D-9045-4848-9F89-95FE43BA517D}"/>
          </ac:spMkLst>
        </pc:spChg>
        <pc:spChg chg="add mod">
          <ac:chgData name="Nakata Ryu" userId="9a8717f9a2b8c5ab" providerId="LiveId" clId="{1D95A928-7016-44EF-AF35-93D5BD4EEBE7}" dt="2019-03-19T10:12:12.754" v="3163" actId="1076"/>
          <ac:spMkLst>
            <pc:docMk/>
            <pc:sldMk cId="1210726442" sldId="260"/>
            <ac:spMk id="758" creationId="{80B8C254-A4B3-4543-B38B-1A4D79A2B318}"/>
          </ac:spMkLst>
        </pc:spChg>
        <pc:spChg chg="add mod">
          <ac:chgData name="Nakata Ryu" userId="9a8717f9a2b8c5ab" providerId="LiveId" clId="{1D95A928-7016-44EF-AF35-93D5BD4EEBE7}" dt="2019-03-19T06:50:36.948" v="841" actId="1076"/>
          <ac:spMkLst>
            <pc:docMk/>
            <pc:sldMk cId="1210726442" sldId="260"/>
            <ac:spMk id="759" creationId="{C15E8346-83D3-4DB5-9DF8-12BE5D327DB4}"/>
          </ac:spMkLst>
        </pc:spChg>
        <pc:spChg chg="add del mod">
          <ac:chgData name="Nakata Ryu" userId="9a8717f9a2b8c5ab" providerId="LiveId" clId="{1D95A928-7016-44EF-AF35-93D5BD4EEBE7}" dt="2019-03-18T13:18:39.093" v="41" actId="478"/>
          <ac:spMkLst>
            <pc:docMk/>
            <pc:sldMk cId="1210726442" sldId="260"/>
            <ac:spMk id="760" creationId="{7598CB9A-7044-4AA2-BB03-799AC5380A43}"/>
          </ac:spMkLst>
        </pc:spChg>
        <pc:spChg chg="add mod">
          <ac:chgData name="Nakata Ryu" userId="9a8717f9a2b8c5ab" providerId="LiveId" clId="{1D95A928-7016-44EF-AF35-93D5BD4EEBE7}" dt="2019-03-19T17:55:02.792" v="5605" actId="20577"/>
          <ac:spMkLst>
            <pc:docMk/>
            <pc:sldMk cId="1210726442" sldId="260"/>
            <ac:spMk id="761" creationId="{D0820CA1-B434-488E-A3F1-053A2054C9A3}"/>
          </ac:spMkLst>
        </pc:spChg>
        <pc:spChg chg="add mod">
          <ac:chgData name="Nakata Ryu" userId="9a8717f9a2b8c5ab" providerId="LiveId" clId="{1D95A928-7016-44EF-AF35-93D5BD4EEBE7}" dt="2019-03-19T10:13:19.896" v="3181" actId="1076"/>
          <ac:spMkLst>
            <pc:docMk/>
            <pc:sldMk cId="1210726442" sldId="260"/>
            <ac:spMk id="777" creationId="{9ED1373A-9161-4CBF-95C0-AD131CCCED92}"/>
          </ac:spMkLst>
        </pc:spChg>
        <pc:spChg chg="add mod">
          <ac:chgData name="Nakata Ryu" userId="9a8717f9a2b8c5ab" providerId="LiveId" clId="{1D95A928-7016-44EF-AF35-93D5BD4EEBE7}" dt="2019-03-19T10:13:19.896" v="3181" actId="1076"/>
          <ac:spMkLst>
            <pc:docMk/>
            <pc:sldMk cId="1210726442" sldId="260"/>
            <ac:spMk id="778" creationId="{1EBE402A-E9CA-49ED-802D-57E9310CDAD6}"/>
          </ac:spMkLst>
        </pc:spChg>
        <pc:spChg chg="add mod">
          <ac:chgData name="Nakata Ryu" userId="9a8717f9a2b8c5ab" providerId="LiveId" clId="{1D95A928-7016-44EF-AF35-93D5BD4EEBE7}" dt="2019-03-19T10:13:19.896" v="3181" actId="1076"/>
          <ac:spMkLst>
            <pc:docMk/>
            <pc:sldMk cId="1210726442" sldId="260"/>
            <ac:spMk id="779" creationId="{304FE31B-42E8-4F5A-8F91-BF720D826A0E}"/>
          </ac:spMkLst>
        </pc:spChg>
        <pc:spChg chg="add mod">
          <ac:chgData name="Nakata Ryu" userId="9a8717f9a2b8c5ab" providerId="LiveId" clId="{1D95A928-7016-44EF-AF35-93D5BD4EEBE7}" dt="2019-03-19T10:13:19.896" v="3181" actId="1076"/>
          <ac:spMkLst>
            <pc:docMk/>
            <pc:sldMk cId="1210726442" sldId="260"/>
            <ac:spMk id="780" creationId="{B4719BCD-3BCB-43EA-8D53-8B1416DC396C}"/>
          </ac:spMkLst>
        </pc:spChg>
        <pc:spChg chg="add mod">
          <ac:chgData name="Nakata Ryu" userId="9a8717f9a2b8c5ab" providerId="LiveId" clId="{1D95A928-7016-44EF-AF35-93D5BD4EEBE7}" dt="2019-03-19T10:13:19.896" v="3181" actId="1076"/>
          <ac:spMkLst>
            <pc:docMk/>
            <pc:sldMk cId="1210726442" sldId="260"/>
            <ac:spMk id="781" creationId="{160EA7F7-10D8-4974-BF91-447C02E77AC3}"/>
          </ac:spMkLst>
        </pc:spChg>
        <pc:grpChg chg="add del mod">
          <ac:chgData name="Nakata Ryu" userId="9a8717f9a2b8c5ab" providerId="LiveId" clId="{1D95A928-7016-44EF-AF35-93D5BD4EEBE7}" dt="2019-03-19T06:46:28.253" v="796" actId="165"/>
          <ac:grpSpMkLst>
            <pc:docMk/>
            <pc:sldMk cId="1210726442" sldId="260"/>
            <ac:grpSpMk id="4" creationId="{60F748F2-D116-4CDF-9AF8-5F5261C8EE3A}"/>
          </ac:grpSpMkLst>
        </pc:grpChg>
        <pc:grpChg chg="del mod topLvl">
          <ac:chgData name="Nakata Ryu" userId="9a8717f9a2b8c5ab" providerId="LiveId" clId="{1D95A928-7016-44EF-AF35-93D5BD4EEBE7}" dt="2019-03-19T06:46:31.651" v="797" actId="165"/>
          <ac:grpSpMkLst>
            <pc:docMk/>
            <pc:sldMk cId="1210726442" sldId="260"/>
            <ac:grpSpMk id="5" creationId="{C426B7BB-335F-4AD2-B632-508D6199F69A}"/>
          </ac:grpSpMkLst>
        </pc:grpChg>
        <pc:grpChg chg="mod topLvl">
          <ac:chgData name="Nakata Ryu" userId="9a8717f9a2b8c5ab" providerId="LiveId" clId="{1D95A928-7016-44EF-AF35-93D5BD4EEBE7}" dt="2019-03-19T06:46:28.253" v="796" actId="165"/>
          <ac:grpSpMkLst>
            <pc:docMk/>
            <pc:sldMk cId="1210726442" sldId="260"/>
            <ac:grpSpMk id="8" creationId="{224F4878-124D-4BC9-A5FF-F3B05FEFAFBE}"/>
          </ac:grpSpMkLst>
        </pc:grpChg>
        <pc:grpChg chg="add del mod topLvl">
          <ac:chgData name="Nakata Ryu" userId="9a8717f9a2b8c5ab" providerId="LiveId" clId="{1D95A928-7016-44EF-AF35-93D5BD4EEBE7}" dt="2019-03-19T06:46:00.995" v="791" actId="165"/>
          <ac:grpSpMkLst>
            <pc:docMk/>
            <pc:sldMk cId="1210726442" sldId="260"/>
            <ac:grpSpMk id="56" creationId="{918F99F3-A5E2-4AE4-A921-3918489D65E5}"/>
          </ac:grpSpMkLst>
        </pc:grpChg>
        <pc:grpChg chg="add mod topLvl">
          <ac:chgData name="Nakata Ryu" userId="9a8717f9a2b8c5ab" providerId="LiveId" clId="{1D95A928-7016-44EF-AF35-93D5BD4EEBE7}" dt="2019-03-19T10:11:36.155" v="3159" actId="1076"/>
          <ac:grpSpMkLst>
            <pc:docMk/>
            <pc:sldMk cId="1210726442" sldId="260"/>
            <ac:grpSpMk id="77" creationId="{114B0CDE-5388-4510-AD88-8C3F8E36F552}"/>
          </ac:grpSpMkLst>
        </pc:grpChg>
        <pc:grpChg chg="add del mod topLvl">
          <ac:chgData name="Nakata Ryu" userId="9a8717f9a2b8c5ab" providerId="LiveId" clId="{1D95A928-7016-44EF-AF35-93D5BD4EEBE7}" dt="2019-03-19T06:46:57.910" v="807" actId="165"/>
          <ac:grpSpMkLst>
            <pc:docMk/>
            <pc:sldMk cId="1210726442" sldId="260"/>
            <ac:grpSpMk id="109" creationId="{B5ACD1C9-F279-440C-8A97-BA6B290BDD93}"/>
          </ac:grpSpMkLst>
        </pc:grpChg>
        <pc:grpChg chg="add mod topLvl">
          <ac:chgData name="Nakata Ryu" userId="9a8717f9a2b8c5ab" providerId="LiveId" clId="{1D95A928-7016-44EF-AF35-93D5BD4EEBE7}" dt="2019-03-19T10:11:45.075" v="3160" actId="1076"/>
          <ac:grpSpMkLst>
            <pc:docMk/>
            <pc:sldMk cId="1210726442" sldId="260"/>
            <ac:grpSpMk id="129" creationId="{2EC54DEA-A4D9-46C3-9EF2-5C8266415299}"/>
          </ac:grpSpMkLst>
        </pc:grpChg>
        <pc:grpChg chg="add del mod topLvl">
          <ac:chgData name="Nakata Ryu" userId="9a8717f9a2b8c5ab" providerId="LiveId" clId="{1D95A928-7016-44EF-AF35-93D5BD4EEBE7}" dt="2019-03-19T06:47:22.489" v="814" actId="165"/>
          <ac:grpSpMkLst>
            <pc:docMk/>
            <pc:sldMk cId="1210726442" sldId="260"/>
            <ac:grpSpMk id="159" creationId="{07B332C6-5D48-4CF0-8F24-803FF07B6C9F}"/>
          </ac:grpSpMkLst>
        </pc:grpChg>
        <pc:grpChg chg="add mod topLvl">
          <ac:chgData name="Nakata Ryu" userId="9a8717f9a2b8c5ab" providerId="LiveId" clId="{1D95A928-7016-44EF-AF35-93D5BD4EEBE7}" dt="2019-03-19T10:11:55.825" v="3161" actId="1076"/>
          <ac:grpSpMkLst>
            <pc:docMk/>
            <pc:sldMk cId="1210726442" sldId="260"/>
            <ac:grpSpMk id="176" creationId="{86AF2398-4920-4218-B776-E4DA5772A8B9}"/>
          </ac:grpSpMkLst>
        </pc:grpChg>
        <pc:grpChg chg="add del mod topLvl">
          <ac:chgData name="Nakata Ryu" userId="9a8717f9a2b8c5ab" providerId="LiveId" clId="{1D95A928-7016-44EF-AF35-93D5BD4EEBE7}" dt="2019-03-19T06:47:35.690" v="820" actId="165"/>
          <ac:grpSpMkLst>
            <pc:docMk/>
            <pc:sldMk cId="1210726442" sldId="260"/>
            <ac:grpSpMk id="208" creationId="{58AFEB23-85C7-41E1-BC1C-F8D94CB42A30}"/>
          </ac:grpSpMkLst>
        </pc:grpChg>
        <pc:grpChg chg="add mod topLvl">
          <ac:chgData name="Nakata Ryu" userId="9a8717f9a2b8c5ab" providerId="LiveId" clId="{1D95A928-7016-44EF-AF35-93D5BD4EEBE7}" dt="2019-03-19T10:12:25.267" v="3164" actId="1076"/>
          <ac:grpSpMkLst>
            <pc:docMk/>
            <pc:sldMk cId="1210726442" sldId="260"/>
            <ac:grpSpMk id="230" creationId="{7B868046-09F9-4DF5-B031-398A052346B2}"/>
          </ac:grpSpMkLst>
        </pc:grpChg>
        <pc:grpChg chg="add del mod topLvl">
          <ac:chgData name="Nakata Ryu" userId="9a8717f9a2b8c5ab" providerId="LiveId" clId="{1D95A928-7016-44EF-AF35-93D5BD4EEBE7}" dt="2019-03-19T06:49:08.128" v="830" actId="165"/>
          <ac:grpSpMkLst>
            <pc:docMk/>
            <pc:sldMk cId="1210726442" sldId="260"/>
            <ac:grpSpMk id="260" creationId="{4A30F951-EDF3-4B4D-9EBB-97A707734DEE}"/>
          </ac:grpSpMkLst>
        </pc:grpChg>
        <pc:grpChg chg="del mod topLvl">
          <ac:chgData name="Nakata Ryu" userId="9a8717f9a2b8c5ab" providerId="LiveId" clId="{1D95A928-7016-44EF-AF35-93D5BD4EEBE7}" dt="2019-03-19T06:49:19.361" v="831" actId="165"/>
          <ac:grpSpMkLst>
            <pc:docMk/>
            <pc:sldMk cId="1210726442" sldId="260"/>
            <ac:grpSpMk id="261" creationId="{14562A16-50C6-4FB1-BC5B-EB73D6B633DC}"/>
          </ac:grpSpMkLst>
        </pc:grpChg>
        <pc:grpChg chg="add mod topLvl">
          <ac:chgData name="Nakata Ryu" userId="9a8717f9a2b8c5ab" providerId="LiveId" clId="{1D95A928-7016-44EF-AF35-93D5BD4EEBE7}" dt="2019-03-19T06:48:10.928" v="827" actId="14100"/>
          <ac:grpSpMkLst>
            <pc:docMk/>
            <pc:sldMk cId="1210726442" sldId="260"/>
            <ac:grpSpMk id="285" creationId="{1A62216F-336F-435D-A648-9A0BEE06A05B}"/>
          </ac:grpSpMkLst>
        </pc:grpChg>
        <pc:grpChg chg="add mod">
          <ac:chgData name="Nakata Ryu" userId="9a8717f9a2b8c5ab" providerId="LiveId" clId="{1D95A928-7016-44EF-AF35-93D5BD4EEBE7}" dt="2019-03-19T06:11:34.020" v="560" actId="1076"/>
          <ac:grpSpMkLst>
            <pc:docMk/>
            <pc:sldMk cId="1210726442" sldId="260"/>
            <ac:grpSpMk id="337" creationId="{B6AE76B3-3024-41E6-A014-BC406BB11977}"/>
          </ac:grpSpMkLst>
        </pc:grpChg>
        <pc:grpChg chg="add mod">
          <ac:chgData name="Nakata Ryu" userId="9a8717f9a2b8c5ab" providerId="LiveId" clId="{1D95A928-7016-44EF-AF35-93D5BD4EEBE7}" dt="2019-03-19T06:11:34.020" v="560" actId="1076"/>
          <ac:grpSpMkLst>
            <pc:docMk/>
            <pc:sldMk cId="1210726442" sldId="260"/>
            <ac:grpSpMk id="698" creationId="{D6EEA3BD-3B8F-4BEC-BB5E-90A97233CB9E}"/>
          </ac:grpSpMkLst>
        </pc:grpChg>
        <pc:grpChg chg="add del mod">
          <ac:chgData name="Nakata Ryu" userId="9a8717f9a2b8c5ab" providerId="LiveId" clId="{1D95A928-7016-44EF-AF35-93D5BD4EEBE7}" dt="2019-03-19T06:16:20.552" v="637" actId="165"/>
          <ac:grpSpMkLst>
            <pc:docMk/>
            <pc:sldMk cId="1210726442" sldId="260"/>
            <ac:grpSpMk id="762" creationId="{4043171C-3911-4375-861B-EC3C11DAEE56}"/>
          </ac:grpSpMkLst>
        </pc:grpChg>
        <pc:grpChg chg="add del mod">
          <ac:chgData name="Nakata Ryu" userId="9a8717f9a2b8c5ab" providerId="LiveId" clId="{1D95A928-7016-44EF-AF35-93D5BD4EEBE7}" dt="2019-03-19T06:16:08.390" v="635" actId="165"/>
          <ac:grpSpMkLst>
            <pc:docMk/>
            <pc:sldMk cId="1210726442" sldId="260"/>
            <ac:grpSpMk id="763" creationId="{8509E96B-E58C-4B0C-BA20-FC0C08B215C7}"/>
          </ac:grpSpMkLst>
        </pc:grpChg>
        <pc:grpChg chg="add del mod">
          <ac:chgData name="Nakata Ryu" userId="9a8717f9a2b8c5ab" providerId="LiveId" clId="{1D95A928-7016-44EF-AF35-93D5BD4EEBE7}" dt="2019-03-19T06:23:36.051" v="734" actId="165"/>
          <ac:grpSpMkLst>
            <pc:docMk/>
            <pc:sldMk cId="1210726442" sldId="260"/>
            <ac:grpSpMk id="764" creationId="{4938B0B5-3384-41C3-B7FF-14C59CC25984}"/>
          </ac:grpSpMkLst>
        </pc:grpChg>
        <pc:grpChg chg="add del mod">
          <ac:chgData name="Nakata Ryu" userId="9a8717f9a2b8c5ab" providerId="LiveId" clId="{1D95A928-7016-44EF-AF35-93D5BD4EEBE7}" dt="2019-03-19T06:22:11.613" v="732" actId="165"/>
          <ac:grpSpMkLst>
            <pc:docMk/>
            <pc:sldMk cId="1210726442" sldId="260"/>
            <ac:grpSpMk id="765" creationId="{F8C60004-C15D-4AC9-B24C-47D5A19C9D27}"/>
          </ac:grpSpMkLst>
        </pc:grpChg>
        <pc:grpChg chg="add del mod">
          <ac:chgData name="Nakata Ryu" userId="9a8717f9a2b8c5ab" providerId="LiveId" clId="{1D95A928-7016-44EF-AF35-93D5BD4EEBE7}" dt="2019-03-19T06:21:06.625" v="727" actId="165"/>
          <ac:grpSpMkLst>
            <pc:docMk/>
            <pc:sldMk cId="1210726442" sldId="260"/>
            <ac:grpSpMk id="766" creationId="{58830D2A-5734-4A67-9D51-B0D1C0095BF5}"/>
          </ac:grpSpMkLst>
        </pc:grpChg>
        <pc:grpChg chg="add del mod">
          <ac:chgData name="Nakata Ryu" userId="9a8717f9a2b8c5ab" providerId="LiveId" clId="{1D95A928-7016-44EF-AF35-93D5BD4EEBE7}" dt="2019-03-19T06:17:15.376" v="641" actId="165"/>
          <ac:grpSpMkLst>
            <pc:docMk/>
            <pc:sldMk cId="1210726442" sldId="260"/>
            <ac:grpSpMk id="767" creationId="{09278457-F8CA-4DCD-A04D-4DA2772B3C08}"/>
          </ac:grpSpMkLst>
        </pc:grpChg>
        <pc:grpChg chg="add del mod">
          <ac:chgData name="Nakata Ryu" userId="9a8717f9a2b8c5ab" providerId="LiveId" clId="{1D95A928-7016-44EF-AF35-93D5BD4EEBE7}" dt="2019-03-19T06:44:05.585" v="774" actId="165"/>
          <ac:grpSpMkLst>
            <pc:docMk/>
            <pc:sldMk cId="1210726442" sldId="260"/>
            <ac:grpSpMk id="768" creationId="{B7300655-9F14-450B-873A-29DF0FD7F219}"/>
          </ac:grpSpMkLst>
        </pc:grpChg>
        <pc:grpChg chg="add del mod">
          <ac:chgData name="Nakata Ryu" userId="9a8717f9a2b8c5ab" providerId="LiveId" clId="{1D95A928-7016-44EF-AF35-93D5BD4EEBE7}" dt="2019-03-19T06:24:21.171" v="738" actId="165"/>
          <ac:grpSpMkLst>
            <pc:docMk/>
            <pc:sldMk cId="1210726442" sldId="260"/>
            <ac:grpSpMk id="769" creationId="{DB4F1AED-2D13-42BE-A8FB-BADF5746EB79}"/>
          </ac:grpSpMkLst>
        </pc:grpChg>
        <pc:cxnChg chg="add mod">
          <ac:chgData name="Nakata Ryu" userId="9a8717f9a2b8c5ab" providerId="LiveId" clId="{1D95A928-7016-44EF-AF35-93D5BD4EEBE7}" dt="2019-03-19T06:20:01.770" v="724" actId="14100"/>
          <ac:cxnSpMkLst>
            <pc:docMk/>
            <pc:sldMk cId="1210726442" sldId="260"/>
            <ac:cxnSpMk id="55" creationId="{7B88ABDA-39EE-46BB-A930-D205D1267918}"/>
          </ac:cxnSpMkLst>
        </pc:cxnChg>
        <pc:cxnChg chg="add mod">
          <ac:chgData name="Nakata Ryu" userId="9a8717f9a2b8c5ab" providerId="LiveId" clId="{1D95A928-7016-44EF-AF35-93D5BD4EEBE7}" dt="2019-03-19T06:19:55.019" v="720" actId="14100"/>
          <ac:cxnSpMkLst>
            <pc:docMk/>
            <pc:sldMk cId="1210726442" sldId="260"/>
            <ac:cxnSpMk id="320" creationId="{4E67C07C-1683-479D-9AD2-D9DC5862E209}"/>
          </ac:cxnSpMkLst>
        </pc:cxnChg>
        <pc:cxnChg chg="add mod">
          <ac:chgData name="Nakata Ryu" userId="9a8717f9a2b8c5ab" providerId="LiveId" clId="{1D95A928-7016-44EF-AF35-93D5BD4EEBE7}" dt="2019-03-19T06:19:39.379" v="696" actId="14100"/>
          <ac:cxnSpMkLst>
            <pc:docMk/>
            <pc:sldMk cId="1210726442" sldId="260"/>
            <ac:cxnSpMk id="321" creationId="{4D0D76D1-77A0-49FB-B151-9F068A522FB8}"/>
          </ac:cxnSpMkLst>
        </pc:cxnChg>
        <pc:cxnChg chg="add mod">
          <ac:chgData name="Nakata Ryu" userId="9a8717f9a2b8c5ab" providerId="LiveId" clId="{1D95A928-7016-44EF-AF35-93D5BD4EEBE7}" dt="2019-03-19T06:19:45.473" v="714" actId="14100"/>
          <ac:cxnSpMkLst>
            <pc:docMk/>
            <pc:sldMk cId="1210726442" sldId="260"/>
            <ac:cxnSpMk id="322" creationId="{4131705F-C725-46BD-8B08-54E4BE1B258B}"/>
          </ac:cxnSpMkLst>
        </pc:cxnChg>
        <pc:cxnChg chg="add mod">
          <ac:chgData name="Nakata Ryu" userId="9a8717f9a2b8c5ab" providerId="LiveId" clId="{1D95A928-7016-44EF-AF35-93D5BD4EEBE7}" dt="2019-03-19T06:11:34.020" v="560" actId="1076"/>
          <ac:cxnSpMkLst>
            <pc:docMk/>
            <pc:sldMk cId="1210726442" sldId="260"/>
            <ac:cxnSpMk id="323" creationId="{6AB14656-B41B-43B0-B0A9-C545F4D5BBA7}"/>
          </ac:cxnSpMkLst>
        </pc:cxnChg>
        <pc:cxnChg chg="add mod">
          <ac:chgData name="Nakata Ryu" userId="9a8717f9a2b8c5ab" providerId="LiveId" clId="{1D95A928-7016-44EF-AF35-93D5BD4EEBE7}" dt="2019-03-19T06:19:24.490" v="650" actId="14100"/>
          <ac:cxnSpMkLst>
            <pc:docMk/>
            <pc:sldMk cId="1210726442" sldId="260"/>
            <ac:cxnSpMk id="325" creationId="{B4C66479-7342-4495-8E98-15B1062EF1C0}"/>
          </ac:cxnSpMkLst>
        </pc:cxnChg>
        <pc:cxnChg chg="add mod">
          <ac:chgData name="Nakata Ryu" userId="9a8717f9a2b8c5ab" providerId="LiveId" clId="{1D95A928-7016-44EF-AF35-93D5BD4EEBE7}" dt="2019-03-19T06:30:32.804" v="746" actId="1036"/>
          <ac:cxnSpMkLst>
            <pc:docMk/>
            <pc:sldMk cId="1210726442" sldId="260"/>
            <ac:cxnSpMk id="327" creationId="{9C339EED-B189-4335-B5D9-62E10CC2189E}"/>
          </ac:cxnSpMkLst>
        </pc:cxnChg>
        <pc:cxnChg chg="add mod">
          <ac:chgData name="Nakata Ryu" userId="9a8717f9a2b8c5ab" providerId="LiveId" clId="{1D95A928-7016-44EF-AF35-93D5BD4EEBE7}" dt="2019-03-19T06:11:34.020" v="560" actId="1076"/>
          <ac:cxnSpMkLst>
            <pc:docMk/>
            <pc:sldMk cId="1210726442" sldId="260"/>
            <ac:cxnSpMk id="328" creationId="{BBBCBE43-A125-42A3-9595-D417A6FE98D9}"/>
          </ac:cxnSpMkLst>
        </pc:cxnChg>
        <pc:cxnChg chg="add mod">
          <ac:chgData name="Nakata Ryu" userId="9a8717f9a2b8c5ab" providerId="LiveId" clId="{1D95A928-7016-44EF-AF35-93D5BD4EEBE7}" dt="2019-03-19T06:11:34.020" v="560" actId="1076"/>
          <ac:cxnSpMkLst>
            <pc:docMk/>
            <pc:sldMk cId="1210726442" sldId="260"/>
            <ac:cxnSpMk id="330" creationId="{0A25CB08-3894-4467-8D0D-95B37706B678}"/>
          </ac:cxnSpMkLst>
        </pc:cxnChg>
        <pc:cxnChg chg="add mod">
          <ac:chgData name="Nakata Ryu" userId="9a8717f9a2b8c5ab" providerId="LiveId" clId="{1D95A928-7016-44EF-AF35-93D5BD4EEBE7}" dt="2019-03-19T06:11:34.020" v="560" actId="1076"/>
          <ac:cxnSpMkLst>
            <pc:docMk/>
            <pc:sldMk cId="1210726442" sldId="260"/>
            <ac:cxnSpMk id="332" creationId="{EF9B1086-BD25-49D2-B464-A32D70589F97}"/>
          </ac:cxnSpMkLst>
        </pc:cxnChg>
        <pc:cxnChg chg="add mod">
          <ac:chgData name="Nakata Ryu" userId="9a8717f9a2b8c5ab" providerId="LiveId" clId="{1D95A928-7016-44EF-AF35-93D5BD4EEBE7}" dt="2019-03-19T06:19:24.490" v="650" actId="14100"/>
          <ac:cxnSpMkLst>
            <pc:docMk/>
            <pc:sldMk cId="1210726442" sldId="260"/>
            <ac:cxnSpMk id="334" creationId="{4B5501B7-A3B3-4DCD-8DB6-4095744AD8E1}"/>
          </ac:cxnSpMkLst>
        </pc:cxnChg>
        <pc:cxnChg chg="add mod">
          <ac:chgData name="Nakata Ryu" userId="9a8717f9a2b8c5ab" providerId="LiveId" clId="{1D95A928-7016-44EF-AF35-93D5BD4EEBE7}" dt="2019-03-19T06:11:34.020" v="560" actId="1076"/>
          <ac:cxnSpMkLst>
            <pc:docMk/>
            <pc:sldMk cId="1210726442" sldId="260"/>
            <ac:cxnSpMk id="336" creationId="{6C07E9F5-A755-49E6-8958-E4C5688892E5}"/>
          </ac:cxnSpMkLst>
        </pc:cxnChg>
        <pc:cxnChg chg="add mod">
          <ac:chgData name="Nakata Ryu" userId="9a8717f9a2b8c5ab" providerId="LiveId" clId="{1D95A928-7016-44EF-AF35-93D5BD4EEBE7}" dt="2019-03-19T06:11:34.020" v="560" actId="1076"/>
          <ac:cxnSpMkLst>
            <pc:docMk/>
            <pc:sldMk cId="1210726442" sldId="260"/>
            <ac:cxnSpMk id="696" creationId="{159D3FB0-A3A7-4EC3-B988-59A1E146470D}"/>
          </ac:cxnSpMkLst>
        </pc:cxnChg>
      </pc:sldChg>
      <pc:sldChg chg="addSp delSp modSp add ord">
        <pc:chgData name="Nakata Ryu" userId="9a8717f9a2b8c5ab" providerId="LiveId" clId="{1D95A928-7016-44EF-AF35-93D5BD4EEBE7}" dt="2019-03-19T17:54:56.533" v="5604" actId="20577"/>
        <pc:sldMkLst>
          <pc:docMk/>
          <pc:sldMk cId="1758026744" sldId="261"/>
        </pc:sldMkLst>
        <pc:spChg chg="del">
          <ac:chgData name="Nakata Ryu" userId="9a8717f9a2b8c5ab" providerId="LiveId" clId="{1D95A928-7016-44EF-AF35-93D5BD4EEBE7}" dt="2019-03-19T11:28:18.299" v="3293" actId="478"/>
          <ac:spMkLst>
            <pc:docMk/>
            <pc:sldMk cId="1758026744" sldId="261"/>
            <ac:spMk id="2" creationId="{1F5B3C1D-C5AC-4A5E-9D41-7FEEB9B2C7C5}"/>
          </ac:spMkLst>
        </pc:spChg>
        <pc:spChg chg="del">
          <ac:chgData name="Nakata Ryu" userId="9a8717f9a2b8c5ab" providerId="LiveId" clId="{1D95A928-7016-44EF-AF35-93D5BD4EEBE7}" dt="2019-03-19T11:28:18.299" v="3293" actId="478"/>
          <ac:spMkLst>
            <pc:docMk/>
            <pc:sldMk cId="1758026744" sldId="261"/>
            <ac:spMk id="3" creationId="{BF67988B-0970-43B2-9BB6-E4BF14EE4A53}"/>
          </ac:spMkLst>
        </pc:spChg>
        <pc:spChg chg="del mod topLvl">
          <ac:chgData name="Nakata Ryu" userId="9a8717f9a2b8c5ab" providerId="LiveId" clId="{1D95A928-7016-44EF-AF35-93D5BD4EEBE7}" dt="2019-03-19T13:02:39.767" v="3304" actId="478"/>
          <ac:spMkLst>
            <pc:docMk/>
            <pc:sldMk cId="1758026744" sldId="261"/>
            <ac:spMk id="7" creationId="{CC1C1B9E-CE28-497F-BB1B-AFEA57B70EB2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9" creationId="{7A266075-8D76-4FD3-A497-B5F17EE6451B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10" creationId="{4BE8F197-92BF-4AC2-B54F-1A57EFD5599A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11" creationId="{78802C7C-8A77-419F-B087-98445BEA16D7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12" creationId="{88B44597-4176-48F6-A143-393FBCDF3FB2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13" creationId="{1815FF13-FFFE-4F33-9DAC-F7DDBBD196A0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14" creationId="{8A8F672E-B001-497B-84B8-8FEAF9E2D359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15" creationId="{B32E5963-F615-4EE1-B94C-A2E8A9B60D8F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16" creationId="{8F6B8619-D842-46F8-A8EF-CDB51E23B103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17" creationId="{703030B7-DA6C-463B-B00F-993FED68CE00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18" creationId="{F26A5562-40E7-4CFE-817E-6477007A10A1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19" creationId="{30309951-6751-4741-B482-5D885E9068AF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20" creationId="{A02DF382-C1D0-457D-AD50-4EEF35500D55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21" creationId="{7C6343DD-E39E-4006-BAC1-1C01BA4DDCD1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22" creationId="{AA98CC24-AC1F-45BB-9EE8-458B82FFD937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23" creationId="{CD5A7167-84F8-4B05-AFEE-0C6FE788A8C8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24" creationId="{713BAF0B-5520-4C36-8BAB-395DBD2F34DA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25" creationId="{F3483B99-3899-4BB5-A212-DDBD23515E06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26" creationId="{F79B239C-B431-430F-A99D-377F0EEB6936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27" creationId="{DF287B00-CC2B-4914-A3FD-F6AF9041F81E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28" creationId="{4D3A6728-13B8-462A-A3DB-0301DD5B1B6F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29" creationId="{838AE09D-67F7-4EFA-AC2B-A0B1079AEC52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30" creationId="{F9DCF1F9-71C3-48F7-B2DA-6024DFA0483A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31" creationId="{9B9EAC8E-2739-4CFD-A6BB-5269E333938F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32" creationId="{DEC1FC73-800B-41BE-AEDF-CA84C4F969A9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33" creationId="{B9FDACC4-CF4B-43C6-8CD1-CA7C131D45CA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34" creationId="{9A33729D-3558-4EA0-9C2E-CD914D057194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35" creationId="{EA4C1976-D94F-457E-A01F-3CD1546B2ABE}"/>
          </ac:spMkLst>
        </pc:spChg>
        <pc:spChg chg="del mod topLvl">
          <ac:chgData name="Nakata Ryu" userId="9a8717f9a2b8c5ab" providerId="LiveId" clId="{1D95A928-7016-44EF-AF35-93D5BD4EEBE7}" dt="2019-03-19T13:03:07.224" v="3306" actId="478"/>
          <ac:spMkLst>
            <pc:docMk/>
            <pc:sldMk cId="1758026744" sldId="261"/>
            <ac:spMk id="36" creationId="{F4B00CFD-8BE9-421C-BE5C-B530A38DAA13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37" creationId="{F8178191-38A8-4290-9553-32E37647A879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38" creationId="{66CCA437-4AF9-4F3A-A2C8-A92074F72590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39" creationId="{6DB151CC-D808-4B07-A51A-2132BA710561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40" creationId="{FBB07A34-3554-4FBC-8511-125574AEF287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41" creationId="{81493F07-AD18-478D-B35B-C15B9A87C4DE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42" creationId="{8A2C4922-2785-4F9B-A29A-23E2B16CBBB5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43" creationId="{FCC86C38-1E41-42EA-A047-E0F200289427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44" creationId="{52BC320C-1D7C-4178-A19C-055A435F8240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45" creationId="{ED27D4A8-A8C1-49E5-BAC1-10E432DDCD19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46" creationId="{4ECA083F-97EA-4128-A1BE-30B26C0A70EF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47" creationId="{46E29B50-D44F-4F53-87D3-D226967DAE8E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48" creationId="{EDEBC24E-DC65-47B0-BDD4-7614444003D7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49" creationId="{2A226F63-6AD2-42C0-A888-B488AEA21815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50" creationId="{DF3567FA-65E0-485C-ACAD-8984CA8B85A9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51" creationId="{3928ECC1-A855-4B5F-9E77-5B3837476AC8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52" creationId="{89A58CA5-18E2-40AD-9832-752A6680C8B7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53" creationId="{C82E868F-9164-41B1-A9C8-9842B598A3AB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54" creationId="{6E1305BD-133E-43A9-B35B-D1D58F8C63EF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55" creationId="{38B82315-3468-4E87-B07E-DD53611D08A7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56" creationId="{95DDB619-96AC-416B-9633-B93D937FE9F9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57" creationId="{2D346222-6C22-4C72-9277-FB128C6C0B47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58" creationId="{ACAE9A55-F41F-43C4-91FF-86D43A06BB90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59" creationId="{B63057C8-CEAE-467E-BF22-36297BE203AA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60" creationId="{FB9ED63D-0228-41F6-9F06-2D1E4CDC82E4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61" creationId="{C98B185E-4219-4A8E-99A3-E10AD9352694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62" creationId="{DD3A35EC-2C79-491D-922D-225387A54A18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63" creationId="{3EF23F37-940E-42EA-B61D-FAB91DA6FE42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64" creationId="{94AB2D85-8F04-429B-8FDD-DDC8BA5579D9}"/>
          </ac:spMkLst>
        </pc:spChg>
        <pc:spChg chg="del mod topLvl">
          <ac:chgData name="Nakata Ryu" userId="9a8717f9a2b8c5ab" providerId="LiveId" clId="{1D95A928-7016-44EF-AF35-93D5BD4EEBE7}" dt="2019-03-19T13:04:11.373" v="3311" actId="478"/>
          <ac:spMkLst>
            <pc:docMk/>
            <pc:sldMk cId="1758026744" sldId="261"/>
            <ac:spMk id="65" creationId="{701C3653-6100-4D15-A6E3-9B38EE4CA2DE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66" creationId="{887A8F23-3298-4068-A1E9-68D441F8E82A}"/>
          </ac:spMkLst>
        </pc:spChg>
        <pc:spChg chg="del mod topLvl">
          <ac:chgData name="Nakata Ryu" userId="9a8717f9a2b8c5ab" providerId="LiveId" clId="{1D95A928-7016-44EF-AF35-93D5BD4EEBE7}" dt="2019-03-19T13:04:11.373" v="3311" actId="478"/>
          <ac:spMkLst>
            <pc:docMk/>
            <pc:sldMk cId="1758026744" sldId="261"/>
            <ac:spMk id="67" creationId="{8E08221D-B528-4463-99E4-D47CA162688B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68" creationId="{95038421-33FC-4A83-9B02-50F4496F9F8A}"/>
          </ac:spMkLst>
        </pc:spChg>
        <pc:spChg chg="del mod topLvl">
          <ac:chgData name="Nakata Ryu" userId="9a8717f9a2b8c5ab" providerId="LiveId" clId="{1D95A928-7016-44EF-AF35-93D5BD4EEBE7}" dt="2019-03-19T13:04:11.373" v="3311" actId="478"/>
          <ac:spMkLst>
            <pc:docMk/>
            <pc:sldMk cId="1758026744" sldId="261"/>
            <ac:spMk id="69" creationId="{6C8D0ECF-520D-42CE-A4AB-2B09C6ED619B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70" creationId="{D500FB2E-9F2E-4872-B0A0-C045424E3A4C}"/>
          </ac:spMkLst>
        </pc:spChg>
        <pc:spChg chg="del mod topLvl">
          <ac:chgData name="Nakata Ryu" userId="9a8717f9a2b8c5ab" providerId="LiveId" clId="{1D95A928-7016-44EF-AF35-93D5BD4EEBE7}" dt="2019-03-19T13:04:11.373" v="3311" actId="478"/>
          <ac:spMkLst>
            <pc:docMk/>
            <pc:sldMk cId="1758026744" sldId="261"/>
            <ac:spMk id="71" creationId="{01DE1D33-4F51-46B8-84A8-DA055E0CBAEA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72" creationId="{36CBE8A3-BDC8-4AC1-AEF1-DCBA1A3B0FC3}"/>
          </ac:spMkLst>
        </pc:spChg>
        <pc:spChg chg="del mod topLvl">
          <ac:chgData name="Nakata Ryu" userId="9a8717f9a2b8c5ab" providerId="LiveId" clId="{1D95A928-7016-44EF-AF35-93D5BD4EEBE7}" dt="2019-03-19T13:04:11.373" v="3311" actId="478"/>
          <ac:spMkLst>
            <pc:docMk/>
            <pc:sldMk cId="1758026744" sldId="261"/>
            <ac:spMk id="73" creationId="{160BFC39-0627-4BCC-A25E-0D4BD4960CCF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74" creationId="{594461A9-AB0F-4A7F-A31C-16A3B4BC4F30}"/>
          </ac:spMkLst>
        </pc:spChg>
        <pc:spChg chg="del mod topLvl">
          <ac:chgData name="Nakata Ryu" userId="9a8717f9a2b8c5ab" providerId="LiveId" clId="{1D95A928-7016-44EF-AF35-93D5BD4EEBE7}" dt="2019-03-19T13:04:11.373" v="3311" actId="478"/>
          <ac:spMkLst>
            <pc:docMk/>
            <pc:sldMk cId="1758026744" sldId="261"/>
            <ac:spMk id="75" creationId="{D24A291E-ED02-4C12-8D2B-BA2A59E4318E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76" creationId="{05921A41-4FF9-4E4F-9F10-DF84BD397AF2}"/>
          </ac:spMkLst>
        </pc:spChg>
        <pc:spChg chg="del mod topLvl">
          <ac:chgData name="Nakata Ryu" userId="9a8717f9a2b8c5ab" providerId="LiveId" clId="{1D95A928-7016-44EF-AF35-93D5BD4EEBE7}" dt="2019-03-19T13:04:11.373" v="3311" actId="478"/>
          <ac:spMkLst>
            <pc:docMk/>
            <pc:sldMk cId="1758026744" sldId="261"/>
            <ac:spMk id="77" creationId="{3A58FF40-1556-4DBE-BD90-3AFFFFAE23C5}"/>
          </ac:spMkLst>
        </pc:spChg>
        <pc:spChg chg="del mod topLvl">
          <ac:chgData name="Nakata Ryu" userId="9a8717f9a2b8c5ab" providerId="LiveId" clId="{1D95A928-7016-44EF-AF35-93D5BD4EEBE7}" dt="2019-03-19T13:02:55.475" v="3305" actId="478"/>
          <ac:spMkLst>
            <pc:docMk/>
            <pc:sldMk cId="1758026744" sldId="261"/>
            <ac:spMk id="78" creationId="{B5E95A12-C6E5-4745-810E-FA1E1908A92C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79" creationId="{18BD8D8F-DC0C-4F75-9BE7-54229C6FC32F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80" creationId="{519627D2-719A-4DDB-8034-5CBF0B1F6B0C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81" creationId="{70E1C275-BF1B-40AA-ABC4-7D58E6DCC625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82" creationId="{062C2CCB-BC9B-40B7-A03E-052164D5B4B1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83" creationId="{984E5E1E-C354-4DD2-89C2-FCFCDC4030EF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84" creationId="{66755AAE-8896-43B1-9F0B-3D1356D8FF5A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85" creationId="{75655BD1-6E4E-438E-A758-02B278F2FA33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86" creationId="{4642A726-AF05-4586-8248-517D357EA083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87" creationId="{64D6A60D-F9B4-460D-8FDB-E2FAD20C10CA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88" creationId="{E43B4D0D-FE09-4888-B5E4-1724FF4F0E9D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89" creationId="{261C0B02-70AF-4122-B536-3B9608170B9D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90" creationId="{9C45D8BD-6E1F-4B96-B15C-03ADC5EFA898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91" creationId="{BBC4E029-8859-457D-9D8D-90B3BF155B07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92" creationId="{FEAEE62B-090B-4859-A8C1-77C81ED708C8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93" creationId="{4A34A885-61B0-4C8D-AE77-3CB695E602D7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94" creationId="{F2023BC8-9AD6-414D-AB5A-83A0CD244216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95" creationId="{122F16E1-37D6-4B8B-B094-B9F4149371A7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96" creationId="{469EE658-7BD5-4A4A-BDD4-7FAA89F05640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97" creationId="{87C73BF4-8286-4F97-94D1-66A5B79F278E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98" creationId="{E55C3A5F-48A4-49E2-9EFC-99F2BB1D3A0C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99" creationId="{60612A72-BABC-45C8-B4A1-52DA97012EAA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00" creationId="{6F6D0A82-FBFA-42A8-8216-C30C53532B95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01" creationId="{5AF8AAF4-D171-4DC8-8E15-9FA542736DAE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02" creationId="{E9FB6696-279C-461E-9E33-4C00019C1B13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03" creationId="{F431371D-58D0-4B59-AE46-71258E480E71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04" creationId="{40306141-0594-411D-8A8F-E23F5F959AE6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05" creationId="{12769702-A4C8-48E5-B9F1-6CC942A6C6C2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06" creationId="{17B5C897-2BF0-47A6-AC49-931A32ECF3E8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07" creationId="{0D392EAD-AC8B-4AC6-8C0F-6488B31D76FB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08" creationId="{525B7FDC-71E1-4FDA-8511-DC8A9D481B76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09" creationId="{0EED64D5-474A-4273-9D15-8331E0393F80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10" creationId="{9DDE6904-C7BB-4655-8C67-53345C91DBB8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11" creationId="{A8B1E2E2-17FE-4513-948D-253BDED1D3CD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12" creationId="{8119DE18-F5DF-427D-8477-597DE37F3567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13" creationId="{D42FEE06-CAD5-448C-B2E1-13CFBD7E2E4A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14" creationId="{FB199D05-4109-48C2-9625-E937DB4AAB30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15" creationId="{798245E6-8FF4-4E30-B8C4-CDD38AA90BC1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16" creationId="{B7D3D275-D27B-416D-BD5F-CA7CE3701C7C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17" creationId="{3E881C46-C2B8-4D76-9011-577E0ACECD13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18" creationId="{019A3D1F-2DB5-437A-A7AB-E4D2DFADE88C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19" creationId="{A3911501-6A49-4668-A200-C5B519DDC7E9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20" creationId="{9452B522-2F0E-4F9C-98F0-741B19CA40EE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21" creationId="{F6A0BAD9-7576-44DB-8CD1-C9B15BEF4A46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22" creationId="{92C4A1F4-121E-4304-9AC2-D9607C403186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23" creationId="{212E4694-3105-4E78-AD1E-A1F0F52704AC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24" creationId="{1B08000C-C259-4597-9437-C90A1AD9DF72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25" creationId="{3779FEE6-BEE3-4689-A5BC-3F5721393245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26" creationId="{5B3B7D1D-BD63-4DD2-8872-28E75988345A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27" creationId="{1809CF90-11F0-445F-859C-11A67AB565B5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28" creationId="{2FDA0FC7-A6B4-40EE-957F-71B29C06C39F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29" creationId="{F53F2E38-7609-43FC-A6B7-DCC3A0B20C96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30" creationId="{1D6EAF72-B852-408C-9A26-AEA0E1A2DEE7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31" creationId="{89DAB480-F1A9-4BA2-9DFC-20E1ED979469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32" creationId="{DAD44361-9745-4F62-B5A3-FFF3B4510402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33" creationId="{56B10ACD-E1B2-4856-AD74-ADEF742EEC67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34" creationId="{23978065-11D6-4ACA-A727-239BEFCEC29E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35" creationId="{36EEE163-DD6F-4129-896C-6E910EA536A3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36" creationId="{AE7563ED-3575-45DE-8150-27BCEA3296E6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37" creationId="{BA99DEF9-870A-448D-AF16-ECD0F22A2DAA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38" creationId="{87DCCE55-64A5-48D9-B9E7-11D4B36F3494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39" creationId="{CAB4E591-3D81-44B5-8A95-DD225EF76C27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40" creationId="{97A009E5-9F8A-4AC3-BC5B-94DBE0D4F32B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41" creationId="{34F9722B-3E12-4AC4-A619-10A7C44179EB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42" creationId="{0B02229C-51C5-4928-A757-1315C1627827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43" creationId="{7A3F53F8-111B-4A38-BF6B-065DC43C3998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44" creationId="{E8C373C2-4934-4422-9BAF-EF524F459D80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45" creationId="{57185529-A058-41AB-A5D7-29F2D23676FC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46" creationId="{AC2FD255-32F2-4A69-A36D-2E4021418268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147" creationId="{92FF9B67-BC8A-4440-B866-10EE21AA97BD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48" creationId="{72C6A984-68FA-4A54-AA42-E92813985EBD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49" creationId="{D677EB49-51B1-4059-9DA4-8CD8BDC1C4E3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50" creationId="{164E55B1-9BCB-458B-B5D1-FA9495B611A9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51" creationId="{0E53115F-F2C9-4B6B-B2C2-5A13E6B1AC31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52" creationId="{712616F7-9A8A-463E-B39C-A9AD737C2057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53" creationId="{7A740448-23CA-4628-8101-5102F60D51EA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54" creationId="{DAE648AA-3A21-4487-8185-A2FACB11E600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55" creationId="{D3EE2FD4-0D22-4479-9385-D45B72C7DC70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56" creationId="{BA2CE2A5-83BD-425E-8149-0C9BE8864474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57" creationId="{3E125E80-C47D-46FE-917E-2F0623DF5425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58" creationId="{C538CE40-D6F7-4169-B74B-A94DC768B428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59" creationId="{3A44E106-E432-4A24-95E4-CF046C5997FD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60" creationId="{DB503A2E-28D0-4524-BA09-3C1BF79C655F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61" creationId="{EB51D2D7-4807-4BB2-B491-141AE7638854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62" creationId="{80FFDAA4-DEA8-4DD7-8DDA-AAD679C11C6F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63" creationId="{750A8FDB-2397-497E-81CC-00F5CBB9F30D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64" creationId="{C72AA199-7421-4A54-ACBE-6F69BED59146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65" creationId="{43ED81B9-CBB0-4C34-A9B9-56EC6CCF9E01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66" creationId="{39DC93B1-C87A-400F-8F74-EE24A131B10E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67" creationId="{3B44C350-3F25-475B-BFE0-6F09D9B3CE11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68" creationId="{1D73FE49-5117-4253-A522-C427BAA463E9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69" creationId="{AD605D10-0E16-4476-9116-B9CE151E28F5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70" creationId="{C93A3582-AD2D-467E-BA63-C84AB9650DAF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71" creationId="{EC328EF1-DFDD-4019-B5A7-FFE0B1727D68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72" creationId="{1CA9ED5D-A253-4A71-BE94-BC49AB7CF92A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73" creationId="{941DFB7E-394B-4133-BCE3-4585F3DFE691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74" creationId="{41924FED-39E6-47C8-B273-83B7B5F334F4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75" creationId="{84F44D8D-0495-47F7-896F-F856E87E2F34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76" creationId="{FE5F09C6-251A-44A6-8CB8-EF30C450D3B0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77" creationId="{CACEBA27-041D-4914-B011-8F5945D0295D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78" creationId="{9CF8073E-A635-4D08-92F8-8A85FE90A784}"/>
          </ac:spMkLst>
        </pc:spChg>
        <pc:spChg chg="del mod topLvl">
          <ac:chgData name="Nakata Ryu" userId="9a8717f9a2b8c5ab" providerId="LiveId" clId="{1D95A928-7016-44EF-AF35-93D5BD4EEBE7}" dt="2019-03-19T13:03:59.831" v="3310" actId="478"/>
          <ac:spMkLst>
            <pc:docMk/>
            <pc:sldMk cId="1758026744" sldId="261"/>
            <ac:spMk id="179" creationId="{7086A5FE-E41B-4C81-89F5-608636CB8A55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180" creationId="{8ABEE357-7D90-4D74-9847-6B7F979C7CE3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181" creationId="{8E3BDC47-6BED-418C-9166-B510E1B2CB08}"/>
          </ac:spMkLst>
        </pc:spChg>
        <pc:spChg chg="mod topLvl">
          <ac:chgData name="Nakata Ryu" userId="9a8717f9a2b8c5ab" providerId="LiveId" clId="{1D95A928-7016-44EF-AF35-93D5BD4EEBE7}" dt="2019-03-19T13:08:08.321" v="3359" actId="2711"/>
          <ac:spMkLst>
            <pc:docMk/>
            <pc:sldMk cId="1758026744" sldId="261"/>
            <ac:spMk id="182" creationId="{556DB2F4-3B69-4EE5-88F5-6C3271AC46AF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183" creationId="{2DD0FB24-8209-460D-A243-A78B7C52AEF5}"/>
          </ac:spMkLst>
        </pc:spChg>
        <pc:spChg chg="mod topLvl">
          <ac:chgData name="Nakata Ryu" userId="9a8717f9a2b8c5ab" providerId="LiveId" clId="{1D95A928-7016-44EF-AF35-93D5BD4EEBE7}" dt="2019-03-19T13:08:08.321" v="3359" actId="2711"/>
          <ac:spMkLst>
            <pc:docMk/>
            <pc:sldMk cId="1758026744" sldId="261"/>
            <ac:spMk id="184" creationId="{3A260DAB-27D0-480C-9CF1-AC549F123A9D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185" creationId="{D04AE705-A076-4DDF-B740-6F5DE3CE7939}"/>
          </ac:spMkLst>
        </pc:spChg>
        <pc:spChg chg="mod topLvl">
          <ac:chgData name="Nakata Ryu" userId="9a8717f9a2b8c5ab" providerId="LiveId" clId="{1D95A928-7016-44EF-AF35-93D5BD4EEBE7}" dt="2019-03-19T13:08:08.321" v="3359" actId="2711"/>
          <ac:spMkLst>
            <pc:docMk/>
            <pc:sldMk cId="1758026744" sldId="261"/>
            <ac:spMk id="186" creationId="{1AC9C011-B49E-4D0F-97FB-3FEBC5709555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187" creationId="{2DDF856B-1765-4B4C-B13E-DC85209E2154}"/>
          </ac:spMkLst>
        </pc:spChg>
        <pc:spChg chg="mod topLvl">
          <ac:chgData name="Nakata Ryu" userId="9a8717f9a2b8c5ab" providerId="LiveId" clId="{1D95A928-7016-44EF-AF35-93D5BD4EEBE7}" dt="2019-03-19T13:08:08.321" v="3359" actId="2711"/>
          <ac:spMkLst>
            <pc:docMk/>
            <pc:sldMk cId="1758026744" sldId="261"/>
            <ac:spMk id="188" creationId="{FBE5B75D-B2C6-44EB-94A1-73F96CB3BFE9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189" creationId="{D692C114-90A5-4207-ACA0-1EF531282545}"/>
          </ac:spMkLst>
        </pc:spChg>
        <pc:spChg chg="mod topLvl">
          <ac:chgData name="Nakata Ryu" userId="9a8717f9a2b8c5ab" providerId="LiveId" clId="{1D95A928-7016-44EF-AF35-93D5BD4EEBE7}" dt="2019-03-19T13:08:08.321" v="3359" actId="2711"/>
          <ac:spMkLst>
            <pc:docMk/>
            <pc:sldMk cId="1758026744" sldId="261"/>
            <ac:spMk id="190" creationId="{98F950F7-710F-4996-B8E2-DD2C494EB7CC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191" creationId="{F63923F6-A46D-4A1C-A4C0-D67869082EE6}"/>
          </ac:spMkLst>
        </pc:spChg>
        <pc:spChg chg="mod topLvl">
          <ac:chgData name="Nakata Ryu" userId="9a8717f9a2b8c5ab" providerId="LiveId" clId="{1D95A928-7016-44EF-AF35-93D5BD4EEBE7}" dt="2019-03-19T13:08:08.321" v="3359" actId="2711"/>
          <ac:spMkLst>
            <pc:docMk/>
            <pc:sldMk cId="1758026744" sldId="261"/>
            <ac:spMk id="192" creationId="{408BE8F0-47E0-4A70-8DE2-7F02EB0A8022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193" creationId="{78D90536-77EC-4653-84EB-D189C376FFD7}"/>
          </ac:spMkLst>
        </pc:spChg>
        <pc:spChg chg="mod topLvl">
          <ac:chgData name="Nakata Ryu" userId="9a8717f9a2b8c5ab" providerId="LiveId" clId="{1D95A928-7016-44EF-AF35-93D5BD4EEBE7}" dt="2019-03-19T13:08:08.321" v="3359" actId="2711"/>
          <ac:spMkLst>
            <pc:docMk/>
            <pc:sldMk cId="1758026744" sldId="261"/>
            <ac:spMk id="194" creationId="{E51BF802-9FE3-4CB5-BF78-D397BA4592E1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195" creationId="{D5C2F66B-0F45-4A02-BF83-82155A5ED1FE}"/>
          </ac:spMkLst>
        </pc:spChg>
        <pc:spChg chg="mod topLvl">
          <ac:chgData name="Nakata Ryu" userId="9a8717f9a2b8c5ab" providerId="LiveId" clId="{1D95A928-7016-44EF-AF35-93D5BD4EEBE7}" dt="2019-03-19T13:08:08.321" v="3359" actId="2711"/>
          <ac:spMkLst>
            <pc:docMk/>
            <pc:sldMk cId="1758026744" sldId="261"/>
            <ac:spMk id="196" creationId="{6ED40090-5F7D-4307-B4F6-766310F4C1B3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197" creationId="{9F09F7A8-9776-4D1E-B17C-74CDC164EDF4}"/>
          </ac:spMkLst>
        </pc:spChg>
        <pc:spChg chg="mod topLvl">
          <ac:chgData name="Nakata Ryu" userId="9a8717f9a2b8c5ab" providerId="LiveId" clId="{1D95A928-7016-44EF-AF35-93D5BD4EEBE7}" dt="2019-03-19T13:08:08.321" v="3359" actId="2711"/>
          <ac:spMkLst>
            <pc:docMk/>
            <pc:sldMk cId="1758026744" sldId="261"/>
            <ac:spMk id="198" creationId="{5113C3E8-7230-4CE4-87A2-B074B9CA719B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199" creationId="{CF6BC101-1D52-499D-BD95-CB10F8CCDE63}"/>
          </ac:spMkLst>
        </pc:spChg>
        <pc:spChg chg="mod topLvl">
          <ac:chgData name="Nakata Ryu" userId="9a8717f9a2b8c5ab" providerId="LiveId" clId="{1D95A928-7016-44EF-AF35-93D5BD4EEBE7}" dt="2019-03-19T13:08:08.321" v="3359" actId="2711"/>
          <ac:spMkLst>
            <pc:docMk/>
            <pc:sldMk cId="1758026744" sldId="261"/>
            <ac:spMk id="200" creationId="{01658204-2DF8-47B3-9895-7208D4FB738C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201" creationId="{F1C3A718-6956-4BEC-B13C-C7FCC03F8BA4}"/>
          </ac:spMkLst>
        </pc:spChg>
        <pc:spChg chg="mod topLvl">
          <ac:chgData name="Nakata Ryu" userId="9a8717f9a2b8c5ab" providerId="LiveId" clId="{1D95A928-7016-44EF-AF35-93D5BD4EEBE7}" dt="2019-03-19T13:08:08.321" v="3359" actId="2711"/>
          <ac:spMkLst>
            <pc:docMk/>
            <pc:sldMk cId="1758026744" sldId="261"/>
            <ac:spMk id="202" creationId="{663BF2AF-FCD7-4B35-97A1-F02C19CC44DF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203" creationId="{08E83FB2-0900-4FC4-8B7A-AEF9D021117F}"/>
          </ac:spMkLst>
        </pc:spChg>
        <pc:spChg chg="mod topLvl">
          <ac:chgData name="Nakata Ryu" userId="9a8717f9a2b8c5ab" providerId="LiveId" clId="{1D95A928-7016-44EF-AF35-93D5BD4EEBE7}" dt="2019-03-19T13:08:08.321" v="3359" actId="2711"/>
          <ac:spMkLst>
            <pc:docMk/>
            <pc:sldMk cId="1758026744" sldId="261"/>
            <ac:spMk id="204" creationId="{EBC6C4E1-A1C2-454D-8FDA-326321BFA085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205" creationId="{0ABB773A-9DC5-4B71-942A-006975A22D4C}"/>
          </ac:spMkLst>
        </pc:spChg>
        <pc:spChg chg="mod topLvl">
          <ac:chgData name="Nakata Ryu" userId="9a8717f9a2b8c5ab" providerId="LiveId" clId="{1D95A928-7016-44EF-AF35-93D5BD4EEBE7}" dt="2019-03-19T13:08:08.321" v="3359" actId="2711"/>
          <ac:spMkLst>
            <pc:docMk/>
            <pc:sldMk cId="1758026744" sldId="261"/>
            <ac:spMk id="206" creationId="{B819D7BE-6778-4919-8575-AE4DD9EE94F8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207" creationId="{DF02D361-897A-49AD-BA97-8EC7CBE10284}"/>
          </ac:spMkLst>
        </pc:spChg>
        <pc:spChg chg="mod topLvl">
          <ac:chgData name="Nakata Ryu" userId="9a8717f9a2b8c5ab" providerId="LiveId" clId="{1D95A928-7016-44EF-AF35-93D5BD4EEBE7}" dt="2019-03-19T13:08:08.321" v="3359" actId="2711"/>
          <ac:spMkLst>
            <pc:docMk/>
            <pc:sldMk cId="1758026744" sldId="261"/>
            <ac:spMk id="208" creationId="{95035A98-97E9-472C-B67E-7FE4A552848D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209" creationId="{78CBCE87-522D-411B-899E-087FCF1DA98B}"/>
          </ac:spMkLst>
        </pc:spChg>
        <pc:spChg chg="mod topLvl">
          <ac:chgData name="Nakata Ryu" userId="9a8717f9a2b8c5ab" providerId="LiveId" clId="{1D95A928-7016-44EF-AF35-93D5BD4EEBE7}" dt="2019-03-19T13:08:08.321" v="3359" actId="2711"/>
          <ac:spMkLst>
            <pc:docMk/>
            <pc:sldMk cId="1758026744" sldId="261"/>
            <ac:spMk id="210" creationId="{7B04D82A-DA5C-4E4E-8209-E4BFD5BBAFD4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211" creationId="{2163B591-A16D-40EA-BDB7-D2C87362ACF3}"/>
          </ac:spMkLst>
        </pc:spChg>
        <pc:spChg chg="mod topLvl">
          <ac:chgData name="Nakata Ryu" userId="9a8717f9a2b8c5ab" providerId="LiveId" clId="{1D95A928-7016-44EF-AF35-93D5BD4EEBE7}" dt="2019-03-19T13:08:08.321" v="3359" actId="2711"/>
          <ac:spMkLst>
            <pc:docMk/>
            <pc:sldMk cId="1758026744" sldId="261"/>
            <ac:spMk id="212" creationId="{A7EC6F53-DB6F-4638-BD85-7432AE2DAF14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213" creationId="{53B9DAB7-AF06-4407-A975-A715D62075AD}"/>
          </ac:spMkLst>
        </pc:spChg>
        <pc:spChg chg="mod topLvl">
          <ac:chgData name="Nakata Ryu" userId="9a8717f9a2b8c5ab" providerId="LiveId" clId="{1D95A928-7016-44EF-AF35-93D5BD4EEBE7}" dt="2019-03-19T13:08:08.321" v="3359" actId="2711"/>
          <ac:spMkLst>
            <pc:docMk/>
            <pc:sldMk cId="1758026744" sldId="261"/>
            <ac:spMk id="214" creationId="{DAD7EC0E-119F-452D-B27D-88FC27171603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215" creationId="{AD176D02-71F3-437C-8AF4-4B8AEB4BB5B2}"/>
          </ac:spMkLst>
        </pc:spChg>
        <pc:spChg chg="mod topLvl">
          <ac:chgData name="Nakata Ryu" userId="9a8717f9a2b8c5ab" providerId="LiveId" clId="{1D95A928-7016-44EF-AF35-93D5BD4EEBE7}" dt="2019-03-19T13:08:08.321" v="3359" actId="2711"/>
          <ac:spMkLst>
            <pc:docMk/>
            <pc:sldMk cId="1758026744" sldId="261"/>
            <ac:spMk id="216" creationId="{452D19DE-F34C-4EFE-A86B-4B0DC6A181CA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217" creationId="{2BBF5A34-6541-4395-9346-8B59D88E8BE1}"/>
          </ac:spMkLst>
        </pc:spChg>
        <pc:spChg chg="mod topLvl">
          <ac:chgData name="Nakata Ryu" userId="9a8717f9a2b8c5ab" providerId="LiveId" clId="{1D95A928-7016-44EF-AF35-93D5BD4EEBE7}" dt="2019-03-19T13:08:08.321" v="3359" actId="2711"/>
          <ac:spMkLst>
            <pc:docMk/>
            <pc:sldMk cId="1758026744" sldId="261"/>
            <ac:spMk id="218" creationId="{4CA0AF81-35CF-4A20-96A3-2DA355AE79CF}"/>
          </ac:spMkLst>
        </pc:spChg>
        <pc:spChg chg="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219" creationId="{2BBABF33-895A-4F17-8FDF-7B7F41249FD9}"/>
          </ac:spMkLst>
        </pc:spChg>
        <pc:spChg chg="mod topLvl">
          <ac:chgData name="Nakata Ryu" userId="9a8717f9a2b8c5ab" providerId="LiveId" clId="{1D95A928-7016-44EF-AF35-93D5BD4EEBE7}" dt="2019-03-19T13:08:08.321" v="3359" actId="2711"/>
          <ac:spMkLst>
            <pc:docMk/>
            <pc:sldMk cId="1758026744" sldId="261"/>
            <ac:spMk id="220" creationId="{FB589821-FD68-4393-AEED-7924F5CC4C4F}"/>
          </ac:spMkLst>
        </pc:spChg>
        <pc:spChg chg="del mod topLvl">
          <ac:chgData name="Nakata Ryu" userId="9a8717f9a2b8c5ab" providerId="LiveId" clId="{1D95A928-7016-44EF-AF35-93D5BD4EEBE7}" dt="2019-03-19T13:07:18.710" v="3327" actId="478"/>
          <ac:spMkLst>
            <pc:docMk/>
            <pc:sldMk cId="1758026744" sldId="261"/>
            <ac:spMk id="221" creationId="{0376BDFD-29B7-43C0-8767-A02C721E8BD9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22" creationId="{274283DD-4AC7-49D5-A018-69A08B1E27C5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23" creationId="{E6CD7793-2E02-41AE-90BD-ED73E715797E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24" creationId="{47A7F5E2-555F-4A20-BDD1-9649CA996F26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25" creationId="{1CEA50D0-5F49-4D66-982A-4DA05C2672F2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26" creationId="{9180A71B-3B0E-4C0D-960F-3BBA52A16218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27" creationId="{4D935C23-762F-4BBB-A965-054195ABD304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28" creationId="{A59C5D5A-F494-4180-A825-375C65578CA4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29" creationId="{755FCAE4-FA00-4176-AF94-0BBC97451522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30" creationId="{2A05D869-AACF-48D3-B4F7-B2F75AC2F217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31" creationId="{C0E5DF8F-FBA0-41B9-8199-76454877587F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32" creationId="{2733D0A6-C288-41EB-908E-CC0DB65EE6DC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33" creationId="{B0502072-46BE-4832-A38B-1759A9C081DA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34" creationId="{0D17CBED-8D3B-4C72-B4E9-7274436DAD16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35" creationId="{307CEE84-A283-44A1-8EB0-4B18D1ED1E48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36" creationId="{E4848FE3-05E0-46D7-A95A-CF3EA8CD8E2A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37" creationId="{8F2FC83E-A4F7-4AF5-B225-EA394B204045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38" creationId="{BD5017D5-6AF6-4904-B3CF-AE109F60D8A6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39" creationId="{CE0269E1-A6F1-49AE-A485-29D4003549BD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40" creationId="{994E27B1-7EE9-4247-96CC-F9E6821AE90F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41" creationId="{4D3A94A6-9837-4C87-838C-BB4F488B8037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42" creationId="{C780858A-2059-4C18-9280-C4DAFE7F612A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43" creationId="{93396009-EA0A-45D5-8539-529D61838D37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44" creationId="{825A966F-E990-4D81-85BF-C1D5DDD46700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45" creationId="{B0D5D468-0E0F-4355-B95A-D6FDCED70C45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46" creationId="{FB4981E8-092A-40AF-B316-CA7FAF741116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47" creationId="{E174A67C-31C0-440F-BA5D-439A2435E4AF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48" creationId="{026B9D64-A857-4B67-B0FB-01BC16FC7374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49" creationId="{0C9C0902-D270-4C2A-9BCC-7E4F5D6FB29C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50" creationId="{824BC5A7-0D5F-40E3-B945-EC957AD70AD2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51" creationId="{C933FB13-ADB3-491F-9837-14CB5BC5BD8E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52" creationId="{06B3136A-752C-473F-A7AC-AF93A80F1281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53" creationId="{8B7FF7A8-4AFD-4492-8F83-4D94456A4811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54" creationId="{14BF02FD-D42A-445E-9643-88A2DC92ABEE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55" creationId="{BE64D4A3-D40B-4238-B9E0-D919E2CCE818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56" creationId="{173F7E37-4D9E-487D-B864-06554FC86B79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57" creationId="{54920D35-510B-4E6E-BDE8-75C358DD07CC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58" creationId="{6DE7A1E5-4E1A-4CD7-897F-7016A570468D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59" creationId="{344193AE-5AE2-4F86-8CCC-06D3EBBDF355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60" creationId="{8D4ACF0C-C693-48A5-85AF-8E1240FF5A61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61" creationId="{EF4C2852-4483-430D-B336-85B840A8249C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62" creationId="{0B0AF5CF-ADFD-4B81-9EA9-B26B7D05C504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63" creationId="{96BAF7B9-6BA5-4006-8741-0F45D9FC29E8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64" creationId="{669FDB17-2EC4-4044-8E77-3CA0F4040F65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65" creationId="{AF6B7AA0-C382-4587-98A3-AA48399FB9B2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66" creationId="{EBF12CCC-A3F8-49B4-8DC3-AAD25DA280E3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67" creationId="{A5624A98-D5FB-4299-937C-A95F269A9AD0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68" creationId="{8BDA5829-257A-44A3-A65C-0714667B5673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69" creationId="{3E2CE01A-5839-49A6-832B-52052C983DE5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70" creationId="{52F41260-BB4D-40ED-A9EF-491917D404E3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71" creationId="{5F25F9B2-A938-4201-963F-1469C86ABEF6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72" creationId="{22E492E0-9405-41B6-B712-E610659CFA27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73" creationId="{D7D0EABF-3DC7-4498-A6A3-DD94132DFB95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74" creationId="{09431B27-C41C-4B77-9642-37A11E81FEEA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75" creationId="{FDDBE8BA-DBEC-468A-B1F4-108AA6E208D9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76" creationId="{615B77B3-394B-4491-9D7F-B71BA6549D96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77" creationId="{DFE7A6D3-7797-4FE4-99A7-B4222AF36040}"/>
          </ac:spMkLst>
        </pc:spChg>
        <pc:spChg chg="del mod topLvl">
          <ac:chgData name="Nakata Ryu" userId="9a8717f9a2b8c5ab" providerId="LiveId" clId="{1D95A928-7016-44EF-AF35-93D5BD4EEBE7}" dt="2019-03-19T13:03:46.925" v="3309" actId="478"/>
          <ac:spMkLst>
            <pc:docMk/>
            <pc:sldMk cId="1758026744" sldId="261"/>
            <ac:spMk id="278" creationId="{3273D30A-8123-4B45-902B-9FBA25C08AED}"/>
          </ac:spMkLst>
        </pc:spChg>
        <pc:spChg chg="del mod topLvl">
          <ac:chgData name="Nakata Ryu" userId="9a8717f9a2b8c5ab" providerId="LiveId" clId="{1D95A928-7016-44EF-AF35-93D5BD4EEBE7}" dt="2019-03-19T13:04:23.675" v="3315" actId="478"/>
          <ac:spMkLst>
            <pc:docMk/>
            <pc:sldMk cId="1758026744" sldId="261"/>
            <ac:spMk id="280" creationId="{B9B47A16-A145-48B5-B769-0580F183B3CE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282" creationId="{84D85C16-0264-47CA-A01D-1EAEC8E92D7B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283" creationId="{39E5442B-4523-4DBC-B862-AA1906DCAF97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284" creationId="{4D11FF1E-3023-4498-9616-B3572A5BE0B2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285" creationId="{929A1480-066F-40B7-8FDA-B1306248D0F4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286" creationId="{3A250CE8-447E-4322-9B21-E45F408F8C10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287" creationId="{7AC94DB9-691C-41BC-AAFE-ED920C06BE62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288" creationId="{A9514442-9AD2-458F-9372-DA79B8C40D99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289" creationId="{379958EF-FC74-4C6B-ADEE-298C880B8561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290" creationId="{A021B387-C810-4ADE-956F-8C51FFFE378F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291" creationId="{E286F809-5769-42D6-A35A-6BA06DE706D1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292" creationId="{223A83A6-FCA7-4ADE-97F8-03F7F1A4CCF7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293" creationId="{CCCC001E-03E3-41EC-BE58-0FA5B88F0DB8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294" creationId="{762960B2-87C5-4CAF-9030-0B11519E8325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295" creationId="{C422FF33-FB1A-4D0C-8B5F-5B817D96954D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296" creationId="{151DDE7C-A57F-4C81-ACE9-CE4BBAB9A1BB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297" creationId="{A951E7AB-9859-4B41-9E5C-E931B92389E2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298" creationId="{371ADA6A-E564-4608-8210-DBB0609D4E89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299" creationId="{9CE7620A-69B5-49CA-84AD-353486A10E15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300" creationId="{59573965-97F0-430D-9303-1E45F904238F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301" creationId="{2D5A3651-D203-4DAB-AB0D-B19D66662638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302" creationId="{C3C361BE-2F92-4D0C-B16D-3308401FAEEA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303" creationId="{F251C33C-F336-4D5A-9C1F-D5C232B30087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304" creationId="{AE398CC6-596E-4AA5-9DC7-788C632CA9C2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305" creationId="{A95C42C5-D471-414A-A115-F1DA5190F47F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306" creationId="{D63E4321-74E8-4F13-B28E-A3DF27938E38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307" creationId="{8C2C5ECC-8438-431A-90E4-E51A7A8A8037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308" creationId="{4C15DA61-BFE9-483B-9F47-517BCDB067AF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309" creationId="{02990483-513E-419F-A5DB-99CBA8E9A25D}"/>
          </ac:spMkLst>
        </pc:spChg>
        <pc:spChg chg="del mod topLvl">
          <ac:chgData name="Nakata Ryu" userId="9a8717f9a2b8c5ab" providerId="LiveId" clId="{1D95A928-7016-44EF-AF35-93D5BD4EEBE7}" dt="2019-03-19T13:04:57.210" v="3320" actId="478"/>
          <ac:spMkLst>
            <pc:docMk/>
            <pc:sldMk cId="1758026744" sldId="261"/>
            <ac:spMk id="310" creationId="{D20E1954-C2A6-4438-A3CE-BA445DB8CC6E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311" creationId="{DD514F60-F2CE-4526-8F14-6E0BA35B5565}"/>
          </ac:spMkLst>
        </pc:spChg>
        <pc:spChg chg="mod topLvl">
          <ac:chgData name="Nakata Ryu" userId="9a8717f9a2b8c5ab" providerId="LiveId" clId="{1D95A928-7016-44EF-AF35-93D5BD4EEBE7}" dt="2019-03-19T13:13:24.022" v="3481" actId="164"/>
          <ac:spMkLst>
            <pc:docMk/>
            <pc:sldMk cId="1758026744" sldId="261"/>
            <ac:spMk id="312" creationId="{E5B9AA7F-24B9-46D3-8617-C4E9EA0CF87B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313" creationId="{7C8CDF9A-3D66-410C-B4EC-4E815AB6CD66}"/>
          </ac:spMkLst>
        </pc:spChg>
        <pc:spChg chg="mod topLvl">
          <ac:chgData name="Nakata Ryu" userId="9a8717f9a2b8c5ab" providerId="LiveId" clId="{1D95A928-7016-44EF-AF35-93D5BD4EEBE7}" dt="2019-03-19T13:13:24.022" v="3481" actId="164"/>
          <ac:spMkLst>
            <pc:docMk/>
            <pc:sldMk cId="1758026744" sldId="261"/>
            <ac:spMk id="314" creationId="{5547A49E-908F-431F-B1F5-3B1900294E63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315" creationId="{2213C583-7F4B-4D8E-8395-062497775C9E}"/>
          </ac:spMkLst>
        </pc:spChg>
        <pc:spChg chg="mod topLvl">
          <ac:chgData name="Nakata Ryu" userId="9a8717f9a2b8c5ab" providerId="LiveId" clId="{1D95A928-7016-44EF-AF35-93D5BD4EEBE7}" dt="2019-03-19T13:13:24.022" v="3481" actId="164"/>
          <ac:spMkLst>
            <pc:docMk/>
            <pc:sldMk cId="1758026744" sldId="261"/>
            <ac:spMk id="316" creationId="{217BFB9A-BA89-4035-9AE4-DC617135E7E1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317" creationId="{AC39FEB4-A4FB-47C5-B93F-16558BEDA56B}"/>
          </ac:spMkLst>
        </pc:spChg>
        <pc:spChg chg="mod topLvl">
          <ac:chgData name="Nakata Ryu" userId="9a8717f9a2b8c5ab" providerId="LiveId" clId="{1D95A928-7016-44EF-AF35-93D5BD4EEBE7}" dt="2019-03-19T13:13:24.022" v="3481" actId="164"/>
          <ac:spMkLst>
            <pc:docMk/>
            <pc:sldMk cId="1758026744" sldId="261"/>
            <ac:spMk id="318" creationId="{79C1979D-7D49-4FF5-ABDC-FB74B2279BCE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319" creationId="{103632FE-FE2C-4634-99F7-148736A245CD}"/>
          </ac:spMkLst>
        </pc:spChg>
        <pc:spChg chg="mod topLvl">
          <ac:chgData name="Nakata Ryu" userId="9a8717f9a2b8c5ab" providerId="LiveId" clId="{1D95A928-7016-44EF-AF35-93D5BD4EEBE7}" dt="2019-03-19T13:13:24.022" v="3481" actId="164"/>
          <ac:spMkLst>
            <pc:docMk/>
            <pc:sldMk cId="1758026744" sldId="261"/>
            <ac:spMk id="320" creationId="{01C79918-EF17-4F07-B784-2308F75F4B81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321" creationId="{E342FCF7-31D4-42D0-AE17-8CE4B4A3C840}"/>
          </ac:spMkLst>
        </pc:spChg>
        <pc:spChg chg="mod topLvl">
          <ac:chgData name="Nakata Ryu" userId="9a8717f9a2b8c5ab" providerId="LiveId" clId="{1D95A928-7016-44EF-AF35-93D5BD4EEBE7}" dt="2019-03-19T13:13:24.022" v="3481" actId="164"/>
          <ac:spMkLst>
            <pc:docMk/>
            <pc:sldMk cId="1758026744" sldId="261"/>
            <ac:spMk id="322" creationId="{05814B8D-FC39-497B-8602-EC4098273B5F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323" creationId="{A2332A01-5570-4834-A494-CE2A979C3501}"/>
          </ac:spMkLst>
        </pc:spChg>
        <pc:spChg chg="mod topLvl">
          <ac:chgData name="Nakata Ryu" userId="9a8717f9a2b8c5ab" providerId="LiveId" clId="{1D95A928-7016-44EF-AF35-93D5BD4EEBE7}" dt="2019-03-19T13:13:24.022" v="3481" actId="164"/>
          <ac:spMkLst>
            <pc:docMk/>
            <pc:sldMk cId="1758026744" sldId="261"/>
            <ac:spMk id="324" creationId="{D7D8526D-CA7A-428E-9C33-1E87666B2451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325" creationId="{45043039-B460-494E-8EA9-498977EE8154}"/>
          </ac:spMkLst>
        </pc:spChg>
        <pc:spChg chg="mod topLvl">
          <ac:chgData name="Nakata Ryu" userId="9a8717f9a2b8c5ab" providerId="LiveId" clId="{1D95A928-7016-44EF-AF35-93D5BD4EEBE7}" dt="2019-03-19T13:13:24.022" v="3481" actId="164"/>
          <ac:spMkLst>
            <pc:docMk/>
            <pc:sldMk cId="1758026744" sldId="261"/>
            <ac:spMk id="326" creationId="{7FD4FF4B-2AAA-4506-B15A-018023CA609F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327" creationId="{A1800EF1-A818-4071-BB05-72FCB27BA089}"/>
          </ac:spMkLst>
        </pc:spChg>
        <pc:spChg chg="mod topLvl">
          <ac:chgData name="Nakata Ryu" userId="9a8717f9a2b8c5ab" providerId="LiveId" clId="{1D95A928-7016-44EF-AF35-93D5BD4EEBE7}" dt="2019-03-19T13:13:24.022" v="3481" actId="164"/>
          <ac:spMkLst>
            <pc:docMk/>
            <pc:sldMk cId="1758026744" sldId="261"/>
            <ac:spMk id="328" creationId="{7719040B-F867-4F55-88AA-8F5808C6C96B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329" creationId="{75994692-F5D0-4B1F-8040-898C700F83FB}"/>
          </ac:spMkLst>
        </pc:spChg>
        <pc:spChg chg="mod topLvl">
          <ac:chgData name="Nakata Ryu" userId="9a8717f9a2b8c5ab" providerId="LiveId" clId="{1D95A928-7016-44EF-AF35-93D5BD4EEBE7}" dt="2019-03-19T13:13:24.022" v="3481" actId="164"/>
          <ac:spMkLst>
            <pc:docMk/>
            <pc:sldMk cId="1758026744" sldId="261"/>
            <ac:spMk id="330" creationId="{2A22A13B-A1A7-4EE9-AE55-47324FAC5999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331" creationId="{D5E81416-A50E-41BC-A7AD-4ADC3C6252CC}"/>
          </ac:spMkLst>
        </pc:spChg>
        <pc:spChg chg="mod topLvl">
          <ac:chgData name="Nakata Ryu" userId="9a8717f9a2b8c5ab" providerId="LiveId" clId="{1D95A928-7016-44EF-AF35-93D5BD4EEBE7}" dt="2019-03-19T13:13:24.022" v="3481" actId="164"/>
          <ac:spMkLst>
            <pc:docMk/>
            <pc:sldMk cId="1758026744" sldId="261"/>
            <ac:spMk id="332" creationId="{D25A816B-ACF0-4DC0-ABFE-311C5085031C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333" creationId="{2BA3A1D4-4EE8-4923-A05C-B329B16EDFA9}"/>
          </ac:spMkLst>
        </pc:spChg>
        <pc:spChg chg="mod topLvl">
          <ac:chgData name="Nakata Ryu" userId="9a8717f9a2b8c5ab" providerId="LiveId" clId="{1D95A928-7016-44EF-AF35-93D5BD4EEBE7}" dt="2019-03-19T13:13:24.022" v="3481" actId="164"/>
          <ac:spMkLst>
            <pc:docMk/>
            <pc:sldMk cId="1758026744" sldId="261"/>
            <ac:spMk id="334" creationId="{19343F66-E3FE-4E23-9037-B741B4B67E9F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335" creationId="{ABE6F922-564F-4CB8-B936-25C32C7AFA9C}"/>
          </ac:spMkLst>
        </pc:spChg>
        <pc:spChg chg="mod topLvl">
          <ac:chgData name="Nakata Ryu" userId="9a8717f9a2b8c5ab" providerId="LiveId" clId="{1D95A928-7016-44EF-AF35-93D5BD4EEBE7}" dt="2019-03-19T13:13:24.022" v="3481" actId="164"/>
          <ac:spMkLst>
            <pc:docMk/>
            <pc:sldMk cId="1758026744" sldId="261"/>
            <ac:spMk id="336" creationId="{DA3A1757-E66E-4A6E-9F75-7989237B13E7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337" creationId="{7A2C30E1-814E-4E86-8050-D7B9DCEE3A32}"/>
          </ac:spMkLst>
        </pc:spChg>
        <pc:spChg chg="mod topLvl">
          <ac:chgData name="Nakata Ryu" userId="9a8717f9a2b8c5ab" providerId="LiveId" clId="{1D95A928-7016-44EF-AF35-93D5BD4EEBE7}" dt="2019-03-19T13:13:24.022" v="3481" actId="164"/>
          <ac:spMkLst>
            <pc:docMk/>
            <pc:sldMk cId="1758026744" sldId="261"/>
            <ac:spMk id="338" creationId="{58A12BDC-C415-49B1-A633-C0A9D40AB037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339" creationId="{C37BC950-49EC-47EE-901D-7979500C6F07}"/>
          </ac:spMkLst>
        </pc:spChg>
        <pc:spChg chg="mod topLvl">
          <ac:chgData name="Nakata Ryu" userId="9a8717f9a2b8c5ab" providerId="LiveId" clId="{1D95A928-7016-44EF-AF35-93D5BD4EEBE7}" dt="2019-03-19T13:13:24.022" v="3481" actId="164"/>
          <ac:spMkLst>
            <pc:docMk/>
            <pc:sldMk cId="1758026744" sldId="261"/>
            <ac:spMk id="340" creationId="{80CD8C41-CC92-4446-99CA-5BAF6F9EFF3E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341" creationId="{A2B688E4-6792-46FA-B0D2-5EDA1AC35D49}"/>
          </ac:spMkLst>
        </pc:spChg>
        <pc:spChg chg="mod topLvl">
          <ac:chgData name="Nakata Ryu" userId="9a8717f9a2b8c5ab" providerId="LiveId" clId="{1D95A928-7016-44EF-AF35-93D5BD4EEBE7}" dt="2019-03-19T13:13:24.022" v="3481" actId="164"/>
          <ac:spMkLst>
            <pc:docMk/>
            <pc:sldMk cId="1758026744" sldId="261"/>
            <ac:spMk id="342" creationId="{FCCCFEB2-D011-43D3-A91A-4800C698A69A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343" creationId="{F6DEE7E8-58CB-495A-85B9-944C3131FDA6}"/>
          </ac:spMkLst>
        </pc:spChg>
        <pc:spChg chg="mod topLvl">
          <ac:chgData name="Nakata Ryu" userId="9a8717f9a2b8c5ab" providerId="LiveId" clId="{1D95A928-7016-44EF-AF35-93D5BD4EEBE7}" dt="2019-03-19T13:13:24.022" v="3481" actId="164"/>
          <ac:spMkLst>
            <pc:docMk/>
            <pc:sldMk cId="1758026744" sldId="261"/>
            <ac:spMk id="344" creationId="{3F9EE777-F47F-4C40-8B0E-152BD9405144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345" creationId="{8FC42230-19CE-48A9-8FFF-8DAC1322BEC7}"/>
          </ac:spMkLst>
        </pc:spChg>
        <pc:spChg chg="mod topLvl">
          <ac:chgData name="Nakata Ryu" userId="9a8717f9a2b8c5ab" providerId="LiveId" clId="{1D95A928-7016-44EF-AF35-93D5BD4EEBE7}" dt="2019-03-19T13:13:24.022" v="3481" actId="164"/>
          <ac:spMkLst>
            <pc:docMk/>
            <pc:sldMk cId="1758026744" sldId="261"/>
            <ac:spMk id="346" creationId="{9732177A-23B7-4DE4-9A64-15D5CD4505A5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347" creationId="{341D69B8-ECBB-4A41-A2AD-7E494A138692}"/>
          </ac:spMkLst>
        </pc:spChg>
        <pc:spChg chg="mod topLvl">
          <ac:chgData name="Nakata Ryu" userId="9a8717f9a2b8c5ab" providerId="LiveId" clId="{1D95A928-7016-44EF-AF35-93D5BD4EEBE7}" dt="2019-03-19T13:13:24.022" v="3481" actId="164"/>
          <ac:spMkLst>
            <pc:docMk/>
            <pc:sldMk cId="1758026744" sldId="261"/>
            <ac:spMk id="348" creationId="{068325CC-DA5A-44BA-AEAB-2FC2878DA97D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349" creationId="{9CBDACC5-7EC3-47F2-9BE5-A51BABC26543}"/>
          </ac:spMkLst>
        </pc:spChg>
        <pc:spChg chg="mod topLvl">
          <ac:chgData name="Nakata Ryu" userId="9a8717f9a2b8c5ab" providerId="LiveId" clId="{1D95A928-7016-44EF-AF35-93D5BD4EEBE7}" dt="2019-03-19T13:13:24.022" v="3481" actId="164"/>
          <ac:spMkLst>
            <pc:docMk/>
            <pc:sldMk cId="1758026744" sldId="261"/>
            <ac:spMk id="350" creationId="{712B1A15-AB32-48D3-8017-4655A61FAC1F}"/>
          </ac:spMkLst>
        </pc:spChg>
        <pc:spChg chg="del mod topLvl">
          <ac:chgData name="Nakata Ryu" userId="9a8717f9a2b8c5ab" providerId="LiveId" clId="{1D95A928-7016-44EF-AF35-93D5BD4EEBE7}" dt="2019-03-19T13:04:25.388" v="3316" actId="478"/>
          <ac:spMkLst>
            <pc:docMk/>
            <pc:sldMk cId="1758026744" sldId="261"/>
            <ac:spMk id="351" creationId="{645B42BC-538F-4968-B009-3092D64D1180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352" creationId="{87674322-61D0-4EA0-B772-BBA72D5B8AE8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353" creationId="{1376D2D1-93F6-4BA1-95BF-60DCB4F078A1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54" creationId="{383D548A-49D9-4AFD-9013-53607D4FD5C8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55" creationId="{EEFCAB3E-7545-4A2B-9172-B15AE21DFF2A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56" creationId="{C0499D77-4428-4636-8F17-351E80C84867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57" creationId="{CE15EFC1-730A-4D55-BD51-1F3DA1928662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58" creationId="{D1822CC1-A9CD-465B-A0B8-C0963056B4C7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59" creationId="{464C76EF-7A7D-40FD-AD76-B38008E4E106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60" creationId="{DFB11FE9-9437-4C5E-B34A-1796759BEAF7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61" creationId="{A9E9F986-1BAE-4D57-B4C6-4622CFA3C6EE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62" creationId="{6025EBC2-912C-4F37-8726-670511C98C36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63" creationId="{93E51278-8C1B-4E8E-9464-EDEA5ED69C81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64" creationId="{E9C04F39-B679-4088-B632-DA4FB6CE51D8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65" creationId="{ED58FC3D-CB16-4B72-AE0B-312574A0D19E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66" creationId="{AA7EEED4-6684-4800-8DA9-E3106A678B42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67" creationId="{0EB75ABF-3586-4D14-A450-640AD415A190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68" creationId="{BD4E1035-0346-4475-AD4A-1686FFFD687B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69" creationId="{C501CFBD-98AE-4DC3-9373-7F88E407132B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70" creationId="{BE465BF5-5DA5-4554-BB48-400684819DAE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71" creationId="{CFDD042E-581A-43FD-BE8F-90DBD69CD76B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72" creationId="{D6AFB409-E212-4300-A788-EFB3D7D126C7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73" creationId="{5C002D8E-8231-4AFD-B7C9-A7061C7081F6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74" creationId="{3E572CFC-ABF0-467F-9A6B-A2BDD8677ED1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75" creationId="{19DABF9D-2E42-47C1-A452-4945315557CE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76" creationId="{14DF1742-FB02-4A50-B7A5-BE523BB3A432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77" creationId="{157BFBE1-551E-42BB-AFD0-3BD5335C507A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78" creationId="{FC2F708F-B9FD-405D-BCA1-5904EB362474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79" creationId="{A2CE2108-113F-40B2-A225-B257726AA6A2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80" creationId="{CACB4B69-EC1A-4C49-B5CD-7D719D0485E8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81" creationId="{5C116D3F-BDCE-45C2-A9F5-FF45A679FC04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82" creationId="{55FA4330-06B6-467F-8E1C-397B9F9BC5EA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83" creationId="{0582E687-D142-4507-993B-779A8893B027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84" creationId="{7CEC32DD-F250-41FD-BBBF-F86670FD7291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85" creationId="{F50F6E55-53A2-4D10-AC8B-0E80C286E61C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86" creationId="{378ACC16-9997-4AF5-B375-12DE2BE1C470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87" creationId="{340BD097-21B9-40E7-8422-250200201396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88" creationId="{F648FB50-70BE-4FF3-81E1-AFCC8943451A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89" creationId="{8BE58346-BE57-4FF0-BE26-C888B255ED58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90" creationId="{72C89795-3F80-4AC1-9B67-D521BBBE8626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91" creationId="{828E2C8B-57E1-49C0-B2B3-94807F050E53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92" creationId="{D034BAC6-147E-4B41-AE0E-A5C20BE00CA2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93" creationId="{E59969CD-4E07-402A-B90E-28D173F82F06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94" creationId="{8287C2BF-D9A9-47ED-AA8C-0B452A8875E5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95" creationId="{142E9745-6F54-4C6E-93F5-D5A0C6324A81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96" creationId="{AB520452-C87E-42CD-B4A3-25C15BC4E64F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97" creationId="{2ACB1511-0995-480F-83A0-B07F03C2605C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98" creationId="{8AB10F79-6532-49F8-84EF-E1B0E32F436F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399" creationId="{A5E29B4C-8FFA-446D-9F54-E1C44CE6CB9C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00" creationId="{25496C0B-05AC-42A8-BB24-E6B2E9DF65E4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01" creationId="{97B1A499-A83F-4643-BD7B-470A448F67F7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02" creationId="{2848DB23-BAD1-42A5-8192-1A9681E71F46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03" creationId="{66B8ECEA-F774-44AE-B27B-E66978A43534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04" creationId="{5888F6FB-E44B-41CD-A82D-2B4FAB5DE33B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05" creationId="{0887E9B7-C0F1-4F24-9C5A-ADBA526A3D68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06" creationId="{8C1CA27E-CCB2-40EB-B2EA-93E4026AED1B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07" creationId="{CB54C976-755A-490D-8ECE-68DD8005BAEC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08" creationId="{CDB1F404-25BC-499D-8D90-4690806DC2BD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09" creationId="{735C9CDA-6F51-4D3C-8BAB-EB28420DD94D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10" creationId="{33C4A091-B80C-4782-86A7-2F1A2168F803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11" creationId="{8B5428B9-30F0-4970-B901-590FE45CA2C2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12" creationId="{D21BB671-197B-4154-A15B-385EA99E8F4E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13" creationId="{731A20D1-AF7B-43D2-926C-2F16342BA7B9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14" creationId="{705CB9B3-1282-4ADC-84BE-27225673A12C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15" creationId="{09C7A92C-C3B4-41F9-9444-D54FD9CA850F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16" creationId="{23A298E0-7AAD-499C-BCC3-F23EF6C86ED0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17" creationId="{C5EBB2C6-946C-4324-9F74-13AA1AF22E18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18" creationId="{67FECA21-529F-4794-8B31-AE9D3210545F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19" creationId="{3813C531-A114-4F85-82FD-556FD29916CF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20" creationId="{0F57980D-E245-45D5-B089-BCD756DD78D9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21" creationId="{C20BBADF-A113-44A8-B9D1-AC4CBA4106CF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22" creationId="{17453722-ED31-4DB4-B55C-7301A4DFA579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23" creationId="{960EAA77-E3A1-4511-9E65-D96DA4A295DB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24" creationId="{C40BC131-F561-4764-AE8F-4B9972EE398B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25" creationId="{FD74F765-6389-4253-812F-5929AF72B003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26" creationId="{4B0DF988-66D6-4A5A-8657-6F44D8EB0CC1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27" creationId="{9BD0BD8C-5F60-4C3B-AFA6-7BB437EDCD8A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28" creationId="{5D6E31DD-E980-4C55-AE1A-149055E72ADA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29" creationId="{6531CAA6-52FA-4854-8D40-304794E6F7B6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30" creationId="{1D3133B3-3015-4425-B0D2-1D788735CF3A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31" creationId="{E3A81934-57FE-4A5D-9F28-EDDBCE74F88F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32" creationId="{4922482D-BF70-4388-B937-B7D23BE41F34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33" creationId="{800EF7E6-3350-464B-A693-493599E51F13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34" creationId="{F67E1E85-67B9-4F7C-9FC3-59615AFD7A0E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35" creationId="{60DBC933-4456-440B-81D3-0E05C7D513EB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36" creationId="{8DA9F1E9-7FA3-4876-B154-1379E39E914C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37" creationId="{33ED461E-1D84-43E9-BC82-C728F895C135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38" creationId="{A233E943-19A5-4548-8693-D653C82B8BFA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39" creationId="{E7FE7D77-96B4-4489-B87B-72981B4362F9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40" creationId="{B59E2B26-3B4D-4186-9E6A-0A65DA979D28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41" creationId="{9D41EC7A-7A13-4145-860C-5DF82495A7C0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42" creationId="{682FAD1B-59A2-43E7-A37B-5DD2B0697108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43" creationId="{FFAE7A38-C5AF-4E8A-96A4-6B6964CAD28A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44" creationId="{67950E47-C936-446E-A8FA-2BCCB075D8F2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45" creationId="{7E4F76AF-6580-4730-9E67-731B3C8BF21B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46" creationId="{DDAAF492-E121-4CFF-834C-8ED3ED486F97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47" creationId="{74522438-40D5-4040-8E12-7BEAFB426144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48" creationId="{1CC5AB24-BE61-4101-A8D9-C5528FF2F1F5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49" creationId="{9CD6F18F-E2A2-470A-8EFB-89D07308D269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50" creationId="{BE98962A-1725-4F91-9551-68CE4B9BDF58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51" creationId="{714CA19D-755F-43DE-A03E-A6284103BFF0}"/>
          </ac:spMkLst>
        </pc:spChg>
        <pc:spChg chg="del mod topLvl">
          <ac:chgData name="Nakata Ryu" userId="9a8717f9a2b8c5ab" providerId="LiveId" clId="{1D95A928-7016-44EF-AF35-93D5BD4EEBE7}" dt="2019-03-19T13:04:48.584" v="3319" actId="478"/>
          <ac:spMkLst>
            <pc:docMk/>
            <pc:sldMk cId="1758026744" sldId="261"/>
            <ac:spMk id="452" creationId="{1CBE3DB2-53B4-4A5D-AFB2-99C04C822E87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53" creationId="{58907B55-0DFD-4DC9-83D0-A1F40FEA69C7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54" creationId="{EE987A64-A193-4820-AF77-05C9D9DF5EC7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55" creationId="{73DA4613-B852-4DB4-89F7-3A6ABB7EA568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56" creationId="{DE0C9ECA-585F-4C37-B6AF-E4CB9C9945F0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57" creationId="{02D2F27C-240A-4746-AA38-607B0B60A5A9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58" creationId="{10C26FA2-BF07-444D-984D-1C362F07EDC3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59" creationId="{ACA0BA95-FCC0-45C8-8678-DDD8FBFB9BBC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60" creationId="{E61E10D5-3A38-42FB-A6BF-6962CAF3E885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61" creationId="{14120F65-BBD2-46BF-8336-1C48DA3D5211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62" creationId="{2301B341-4CDE-4123-B474-4B32A3BA7C76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63" creationId="{E3EE3762-BAFB-425A-9ABE-6D7EE6F7CBE7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64" creationId="{1FB1DDB5-5F65-4EDB-B631-718AAE956EC7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65" creationId="{6A67E1A8-003F-4B24-8BE9-04980B5F51BE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66" creationId="{89B82935-B8D2-413C-9240-05D20E03531D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67" creationId="{14E0EE37-71E2-4FAB-B4AD-21D152F04E71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68" creationId="{836F57A8-5791-4D9A-8211-5CEFBFC36F5E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69" creationId="{596AC101-DD98-4080-8F67-CFDA1FB93060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70" creationId="{A724360A-799A-4B99-88F7-391FE89B8431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71" creationId="{FE1B49D7-EFE1-4179-83FD-A9372CB4FEE0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72" creationId="{C2587015-44AF-4043-9E65-45052561B3BD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73" creationId="{0980597C-9C28-47D7-A653-0C33499BB38D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74" creationId="{7D676A85-62DE-41A8-978B-266B9A51A8CC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75" creationId="{A6C23B08-2293-4E94-9FFE-8DA79B4DED9C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76" creationId="{ED0F2040-3EC5-49F4-8435-F898022D2208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77" creationId="{4F06E657-7DC8-4B27-B01C-5348DECB5ECB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78" creationId="{4EE74D3B-FC16-4C4D-ABFE-C890665918DC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79" creationId="{1B450D94-92C4-486A-A33E-6094E5052820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80" creationId="{1480C4B6-5889-4FD0-99AC-E090828D4E35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81" creationId="{29E69CF1-DB5C-40ED-B639-9B648E84B07A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82" creationId="{B693B4AA-E775-4B5C-8B9D-22BA53AE9613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83" creationId="{56AD6855-A968-4363-BF20-5BDC82F2E412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84" creationId="{D7BD3AB4-B6AB-492B-BEEB-167EF53E6837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85" creationId="{279BBDED-FA6D-4F7A-A564-936173DA6C58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86" creationId="{3CE51AA5-F0CF-49C7-B6A3-852724C1BA82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87" creationId="{80587C4A-FAC5-4753-AA16-25D36DA1B489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88" creationId="{A6D67463-3A18-4566-BE49-FAF03AB4007F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89" creationId="{175D486E-9749-4B26-91CB-E9EE33208074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90" creationId="{B596006E-8C1B-432A-B6E6-422E1C3F0CB0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91" creationId="{E8C3E797-7699-4A7E-A574-AD59295E4FF6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92" creationId="{440F1C1E-83CE-4028-8AD7-41C4FF1181BB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93" creationId="{4ABAACD0-9075-47FD-AF2B-E68CAEB5706D}"/>
          </ac:spMkLst>
        </pc:spChg>
        <pc:spChg chg="del mod topLvl">
          <ac:chgData name="Nakata Ryu" userId="9a8717f9a2b8c5ab" providerId="LiveId" clId="{1D95A928-7016-44EF-AF35-93D5BD4EEBE7}" dt="2019-03-19T13:07:10.726" v="3326" actId="478"/>
          <ac:spMkLst>
            <pc:docMk/>
            <pc:sldMk cId="1758026744" sldId="261"/>
            <ac:spMk id="494" creationId="{BE39AAC3-85CD-485D-8B3C-027CC21E281F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495" creationId="{B4B8E8E3-339B-4219-86B9-77077B80CCD9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496" creationId="{7A2F296C-A223-4199-843D-66FCFA46DEC2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497" creationId="{96C0898F-05B4-425B-A953-880AF064DA4C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498" creationId="{748204C6-A8F0-4A85-8111-C34AB152F8C7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499" creationId="{7291F1F1-37F5-4549-A3CB-F633383FDACF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00" creationId="{861C3FFA-8B6F-45AD-AD35-7D5786ED70AE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01" creationId="{DA2A4EBE-F2DF-4AD5-B1FC-BF6DA9F2BF78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02" creationId="{A8FA474A-AF4B-46D6-99B8-DC2C3A2002C8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03" creationId="{1A0DF501-4A1A-4785-8304-420B20205CFF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04" creationId="{2822BBD6-F420-4DCC-857C-8F4F64D9EE09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05" creationId="{050B3EAC-2854-409F-A459-F4F0FD7688F2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06" creationId="{07B4DC67-F90F-4905-A90F-AA688D7D8541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07" creationId="{7A6B9CE9-7976-4966-B7E9-92DCD29974AE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08" creationId="{3435B9B2-EBA6-4D70-951C-27D5A88EFC92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09" creationId="{C5549C14-2F48-4C08-83F7-18E9D996367D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10" creationId="{E0ABFB40-E094-426F-9F3A-E68E7E304F2D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11" creationId="{7D003EDA-0190-4FAC-84C8-19669F93FEA9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12" creationId="{E78ADA24-BD6C-4BED-AF1C-5C11F6B8189D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13" creationId="{7AB9DFF5-8338-4FCF-B466-0A2C042884DD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14" creationId="{BFD25AD2-CF33-433B-95F5-44A6AFCD271E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15" creationId="{75CFE107-DFA4-4C50-9CCA-7381A280988F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16" creationId="{2C03983F-6A54-489B-A697-5116519E344C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17" creationId="{F3B2BC69-05D2-47A0-A057-CA3931748AE4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18" creationId="{62666638-C421-4E5F-B01B-0256724DDE12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19" creationId="{36B3A22F-1D96-415E-A19E-703BA5AC90B3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20" creationId="{D20CA876-91FF-4925-A7DF-4D999D1EC377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21" creationId="{11B0B777-E45A-436A-A864-131C48DE1C1D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22" creationId="{658997DF-290F-46CC-88EC-BB868DBC12FC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23" creationId="{7341019D-D229-423E-AFED-9125624E9717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24" creationId="{2015CFEE-0AA3-4EC5-8AB7-E7801B9F4C03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25" creationId="{A1E41BE0-E7C0-4524-BF99-8EAC81C77474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26" creationId="{3B5EB02F-AA0D-459C-9A3F-3E10FF61243B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27" creationId="{47DCC431-5479-498A-91B0-F10F10539833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28" creationId="{FFCECCD2-2BC6-4CCE-B349-1B69BF34D3EB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29" creationId="{1E80C127-D5CE-450B-876B-58788F795367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30" creationId="{461D9183-E111-4475-832A-9C58DBF80D8F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31" creationId="{93E041E4-3C6D-426A-A67C-41724F98EF6A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32" creationId="{AE689774-D15A-42CC-9D0B-82B0008B87F4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33" creationId="{16F7A92E-FEDE-48AB-BA73-2C4F9890610C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34" creationId="{7B5DC300-085C-41E0-882B-C64999989F8D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35" creationId="{FC7C6BE4-1ECB-429F-A65A-411A2F6DD54E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36" creationId="{A93BF32F-0474-45AF-B162-1F27225B26F8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37" creationId="{88C0B2CA-BA4C-499F-9045-41E1D742A780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38" creationId="{25AC628D-7E8E-4AB7-B6BB-92DB5FEAEA99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39" creationId="{026945A4-84D9-4C0E-8DDB-3011B961DB10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40" creationId="{3F45A530-4546-4DD9-B199-E88778D304ED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41" creationId="{778EBDDF-DE44-47FA-AC85-C8D8F680E54D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42" creationId="{C1A8F100-FCF8-4F78-9CE7-A0006CDD2142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43" creationId="{A5A0316E-3494-4A0D-9BBF-34EC7C3D3585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44" creationId="{F16654E3-3048-490A-86D9-53C97385C600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45" creationId="{3AC98AC2-F685-4D27-8D31-0D34FDF7836F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46" creationId="{0528897F-C5C2-4F72-B8C2-8B32C46C03D7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47" creationId="{AA35123D-DE0A-4ADF-9ECF-10FB83AA3123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48" creationId="{E0173684-7EAC-44FF-8641-188351DC83B5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49" creationId="{1BDD8400-8FF0-43B2-983E-4FA1AC3E3E38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50" creationId="{4ED4A4FB-B35B-435A-87D3-C4A1930AA0E6}"/>
          </ac:spMkLst>
        </pc:spChg>
        <pc:spChg chg="del mod topLvl">
          <ac:chgData name="Nakata Ryu" userId="9a8717f9a2b8c5ab" providerId="LiveId" clId="{1D95A928-7016-44EF-AF35-93D5BD4EEBE7}" dt="2019-03-19T13:04:30.234" v="3317" actId="478"/>
          <ac:spMkLst>
            <pc:docMk/>
            <pc:sldMk cId="1758026744" sldId="261"/>
            <ac:spMk id="551" creationId="{B2BE0CBA-D902-47FC-9238-BF7EA8262912}"/>
          </ac:spMkLst>
        </pc:spChg>
        <pc:spChg chg="add mod topLvl">
          <ac:chgData name="Nakata Ryu" userId="9a8717f9a2b8c5ab" providerId="LiveId" clId="{1D95A928-7016-44EF-AF35-93D5BD4EEBE7}" dt="2019-03-19T13:29:46.686" v="3973" actId="164"/>
          <ac:spMkLst>
            <pc:docMk/>
            <pc:sldMk cId="1758026744" sldId="261"/>
            <ac:spMk id="555" creationId="{175A55BB-FB3C-4EAE-97F7-7C56E36C1C1A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558" creationId="{B002084A-A2B0-43BC-8416-8E4814C033F9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559" creationId="{9773A229-5D56-46FC-BCAC-8337F13943AA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560" creationId="{9410F377-B5A6-484D-8D59-F4CBC7516E54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561" creationId="{9BDCC137-81CC-4008-94EA-1AC0951EF88E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562" creationId="{4FA26D92-DD3E-488E-B3B4-913DC5E82D43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563" creationId="{8830D355-EBA0-43E1-92DB-EAA5CD2CC612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564" creationId="{5B22F275-B4AC-4A47-8F99-E4DF09AB40E6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565" creationId="{E81D2A26-E5E8-41B2-A16F-0B91CF9B2478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566" creationId="{DC61AB9A-6CD0-497D-98EA-0C6CA29DC5C2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567" creationId="{BF057181-1AF1-45FB-A42E-A01F16466C39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568" creationId="{8D800E21-F008-4C9F-A84A-0F4C7DDDF9AA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569" creationId="{B280C169-7AF7-4D14-8173-CBEC4DCE982A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570" creationId="{B73AB1A6-5B32-445F-8C9A-6B1639400CF2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571" creationId="{FD4D10CA-70EA-4EB4-AC4A-B4D7CC91ED32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572" creationId="{C0246D8D-3822-4CFB-A526-A84A36EB011F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573" creationId="{1C1F8C14-50CF-4C47-9D99-4CF37A9124D4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574" creationId="{F90F8B04-418D-4AA4-9665-74DA61CB3DBC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575" creationId="{94A69055-9F32-4F28-B656-3CC152F23433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576" creationId="{77131274-A486-4981-B458-9D404623CEFF}"/>
          </ac:spMkLst>
        </pc:spChg>
        <pc:spChg chg="mod topLvl">
          <ac:chgData name="Nakata Ryu" userId="9a8717f9a2b8c5ab" providerId="LiveId" clId="{1D95A928-7016-44EF-AF35-93D5BD4EEBE7}" dt="2019-03-19T13:29:40.396" v="3972" actId="164"/>
          <ac:spMkLst>
            <pc:docMk/>
            <pc:sldMk cId="1758026744" sldId="261"/>
            <ac:spMk id="578" creationId="{16B04769-7717-48B4-A3F9-226143D8B231}"/>
          </ac:spMkLst>
        </pc:spChg>
        <pc:spChg chg="add mod">
          <ac:chgData name="Nakata Ryu" userId="9a8717f9a2b8c5ab" providerId="LiveId" clId="{1D95A928-7016-44EF-AF35-93D5BD4EEBE7}" dt="2019-03-19T14:07:53.222" v="4076" actId="1076"/>
          <ac:spMkLst>
            <pc:docMk/>
            <pc:sldMk cId="1758026744" sldId="261"/>
            <ac:spMk id="647" creationId="{1B2AA070-2A56-492E-9146-9F06545D7067}"/>
          </ac:spMkLst>
        </pc:spChg>
        <pc:spChg chg="add mod">
          <ac:chgData name="Nakata Ryu" userId="9a8717f9a2b8c5ab" providerId="LiveId" clId="{1D95A928-7016-44EF-AF35-93D5BD4EEBE7}" dt="2019-03-19T14:07:53.222" v="4076" actId="1076"/>
          <ac:spMkLst>
            <pc:docMk/>
            <pc:sldMk cId="1758026744" sldId="261"/>
            <ac:spMk id="648" creationId="{FDD29A53-1952-4E28-807A-A700864E1C52}"/>
          </ac:spMkLst>
        </pc:spChg>
        <pc:spChg chg="add mod">
          <ac:chgData name="Nakata Ryu" userId="9a8717f9a2b8c5ab" providerId="LiveId" clId="{1D95A928-7016-44EF-AF35-93D5BD4EEBE7}" dt="2019-03-19T17:54:56.533" v="5604" actId="20577"/>
          <ac:spMkLst>
            <pc:docMk/>
            <pc:sldMk cId="1758026744" sldId="261"/>
            <ac:spMk id="649" creationId="{38F8B578-5BEB-4241-9095-592418FE1CCE}"/>
          </ac:spMkLst>
        </pc:spChg>
        <pc:grpChg chg="del mod">
          <ac:chgData name="Nakata Ryu" userId="9a8717f9a2b8c5ab" providerId="LiveId" clId="{1D95A928-7016-44EF-AF35-93D5BD4EEBE7}" dt="2019-03-19T13:02:33.213" v="3303" actId="165"/>
          <ac:grpSpMkLst>
            <pc:docMk/>
            <pc:sldMk cId="1758026744" sldId="261"/>
            <ac:grpSpMk id="6" creationId="{A92F5618-6601-4EA7-B98B-FB05B4C0A6FA}"/>
          </ac:grpSpMkLst>
        </pc:grpChg>
        <pc:grpChg chg="del mod topLvl">
          <ac:chgData name="Nakata Ryu" userId="9a8717f9a2b8c5ab" providerId="LiveId" clId="{1D95A928-7016-44EF-AF35-93D5BD4EEBE7}" dt="2019-03-19T13:03:35.505" v="3308" actId="165"/>
          <ac:grpSpMkLst>
            <pc:docMk/>
            <pc:sldMk cId="1758026744" sldId="261"/>
            <ac:grpSpMk id="8" creationId="{346B362E-DD62-4122-926F-80AC89D2A69A}"/>
          </ac:grpSpMkLst>
        </pc:grpChg>
        <pc:grpChg chg="del mod">
          <ac:chgData name="Nakata Ryu" userId="9a8717f9a2b8c5ab" providerId="LiveId" clId="{1D95A928-7016-44EF-AF35-93D5BD4EEBE7}" dt="2019-03-19T13:04:18.781" v="3313" actId="165"/>
          <ac:grpSpMkLst>
            <pc:docMk/>
            <pc:sldMk cId="1758026744" sldId="261"/>
            <ac:grpSpMk id="279" creationId="{F1B6A997-A3A1-47C3-8A74-1AF44401AAE9}"/>
          </ac:grpSpMkLst>
        </pc:grpChg>
        <pc:grpChg chg="del mod topLvl">
          <ac:chgData name="Nakata Ryu" userId="9a8717f9a2b8c5ab" providerId="LiveId" clId="{1D95A928-7016-44EF-AF35-93D5BD4EEBE7}" dt="2019-03-19T13:04:21.339" v="3314" actId="165"/>
          <ac:grpSpMkLst>
            <pc:docMk/>
            <pc:sldMk cId="1758026744" sldId="261"/>
            <ac:grpSpMk id="281" creationId="{425FBB7A-2FFF-453C-BB67-1F496988CFC5}"/>
          </ac:grpSpMkLst>
        </pc:grpChg>
        <pc:grpChg chg="add mod topLvl">
          <ac:chgData name="Nakata Ryu" userId="9a8717f9a2b8c5ab" providerId="LiveId" clId="{1D95A928-7016-44EF-AF35-93D5BD4EEBE7}" dt="2019-03-19T13:29:46.686" v="3973" actId="164"/>
          <ac:grpSpMkLst>
            <pc:docMk/>
            <pc:sldMk cId="1758026744" sldId="261"/>
            <ac:grpSpMk id="554" creationId="{99221EFD-D06B-40EE-B914-341C0DF93A40}"/>
          </ac:grpSpMkLst>
        </pc:grpChg>
        <pc:grpChg chg="add del mod topLvl">
          <ac:chgData name="Nakata Ryu" userId="9a8717f9a2b8c5ab" providerId="LiveId" clId="{1D95A928-7016-44EF-AF35-93D5BD4EEBE7}" dt="2019-03-19T13:14:17.809" v="3488" actId="165"/>
          <ac:grpSpMkLst>
            <pc:docMk/>
            <pc:sldMk cId="1758026744" sldId="261"/>
            <ac:grpSpMk id="556" creationId="{DD284E64-8EDF-4325-8915-8650A4558FC9}"/>
          </ac:grpSpMkLst>
        </pc:grpChg>
        <pc:grpChg chg="add del mod topLvl">
          <ac:chgData name="Nakata Ryu" userId="9a8717f9a2b8c5ab" providerId="LiveId" clId="{1D95A928-7016-44EF-AF35-93D5BD4EEBE7}" dt="2019-03-19T13:14:09.622" v="3486" actId="165"/>
          <ac:grpSpMkLst>
            <pc:docMk/>
            <pc:sldMk cId="1758026744" sldId="261"/>
            <ac:grpSpMk id="557" creationId="{D980565D-3CA9-44FE-A036-E2C5BB09CC30}"/>
          </ac:grpSpMkLst>
        </pc:grpChg>
        <pc:grpChg chg="mod topLvl">
          <ac:chgData name="Nakata Ryu" userId="9a8717f9a2b8c5ab" providerId="LiveId" clId="{1D95A928-7016-44EF-AF35-93D5BD4EEBE7}" dt="2019-03-19T13:29:40.396" v="3972" actId="164"/>
          <ac:grpSpMkLst>
            <pc:docMk/>
            <pc:sldMk cId="1758026744" sldId="261"/>
            <ac:grpSpMk id="577" creationId="{382F1DE6-F92D-4274-970A-2C8EE653C6CC}"/>
          </ac:grpSpMkLst>
        </pc:grpChg>
        <pc:grpChg chg="add del mod">
          <ac:chgData name="Nakata Ryu" userId="9a8717f9a2b8c5ab" providerId="LiveId" clId="{1D95A928-7016-44EF-AF35-93D5BD4EEBE7}" dt="2019-03-19T13:14:13.740" v="3487" actId="165"/>
          <ac:grpSpMkLst>
            <pc:docMk/>
            <pc:sldMk cId="1758026744" sldId="261"/>
            <ac:grpSpMk id="600" creationId="{43550E77-61BA-4FF5-9BDF-2A747A1F269E}"/>
          </ac:grpSpMkLst>
        </pc:grpChg>
        <pc:grpChg chg="add del mod">
          <ac:chgData name="Nakata Ryu" userId="9a8717f9a2b8c5ab" providerId="LiveId" clId="{1D95A928-7016-44EF-AF35-93D5BD4EEBE7}" dt="2019-03-19T13:14:03.185" v="3485" actId="165"/>
          <ac:grpSpMkLst>
            <pc:docMk/>
            <pc:sldMk cId="1758026744" sldId="261"/>
            <ac:grpSpMk id="601" creationId="{BD174CB1-CFC2-49CA-8F56-8F4AB7FF8141}"/>
          </ac:grpSpMkLst>
        </pc:grpChg>
        <pc:grpChg chg="add mod">
          <ac:chgData name="Nakata Ryu" userId="9a8717f9a2b8c5ab" providerId="LiveId" clId="{1D95A928-7016-44EF-AF35-93D5BD4EEBE7}" dt="2019-03-19T13:29:40.396" v="3972" actId="164"/>
          <ac:grpSpMkLst>
            <pc:docMk/>
            <pc:sldMk cId="1758026744" sldId="261"/>
            <ac:grpSpMk id="602" creationId="{3C7617C9-718A-4049-865F-7C450A042B55}"/>
          </ac:grpSpMkLst>
        </pc:grpChg>
        <pc:grpChg chg="add mod">
          <ac:chgData name="Nakata Ryu" userId="9a8717f9a2b8c5ab" providerId="LiveId" clId="{1D95A928-7016-44EF-AF35-93D5BD4EEBE7}" dt="2019-03-19T13:29:46.686" v="3973" actId="164"/>
          <ac:grpSpMkLst>
            <pc:docMk/>
            <pc:sldMk cId="1758026744" sldId="261"/>
            <ac:grpSpMk id="603" creationId="{4872C5BD-1355-4CB4-874A-195A5B06F62B}"/>
          </ac:grpSpMkLst>
        </pc:grpChg>
        <pc:grpChg chg="add mod">
          <ac:chgData name="Nakata Ryu" userId="9a8717f9a2b8c5ab" providerId="LiveId" clId="{1D95A928-7016-44EF-AF35-93D5BD4EEBE7}" dt="2019-03-19T14:07:53.222" v="4076" actId="1076"/>
          <ac:grpSpMkLst>
            <pc:docMk/>
            <pc:sldMk cId="1758026744" sldId="261"/>
            <ac:grpSpMk id="645" creationId="{6ADBED0F-D656-4A88-91B2-C36E978FBC66}"/>
          </ac:grpSpMkLst>
        </pc:grpChg>
        <pc:grpChg chg="add mod">
          <ac:chgData name="Nakata Ryu" userId="9a8717f9a2b8c5ab" providerId="LiveId" clId="{1D95A928-7016-44EF-AF35-93D5BD4EEBE7}" dt="2019-03-19T14:07:53.222" v="4076" actId="1076"/>
          <ac:grpSpMkLst>
            <pc:docMk/>
            <pc:sldMk cId="1758026744" sldId="261"/>
            <ac:grpSpMk id="646" creationId="{0B8B62EE-F938-43B5-8997-032D5A5DFF56}"/>
          </ac:grpSpMkLst>
        </pc:grpChg>
        <pc:picChg chg="add del">
          <ac:chgData name="Nakata Ryu" userId="9a8717f9a2b8c5ab" providerId="LiveId" clId="{1D95A928-7016-44EF-AF35-93D5BD4EEBE7}" dt="2019-03-19T13:02:29.763" v="3302" actId="338"/>
          <ac:picMkLst>
            <pc:docMk/>
            <pc:sldMk cId="1758026744" sldId="261"/>
            <ac:picMk id="4" creationId="{00000000-0008-0000-0000-000003000000}"/>
          </ac:picMkLst>
        </pc:picChg>
        <pc:picChg chg="add del">
          <ac:chgData name="Nakata Ryu" userId="9a8717f9a2b8c5ab" providerId="LiveId" clId="{1D95A928-7016-44EF-AF35-93D5BD4EEBE7}" dt="2019-03-19T13:04:16.112" v="3312" actId="338"/>
          <ac:picMkLst>
            <pc:docMk/>
            <pc:sldMk cId="1758026744" sldId="261"/>
            <ac:picMk id="5" creationId="{00000000-0008-0000-0000-000005000000}"/>
          </ac:picMkLst>
        </pc:picChg>
        <pc:cxnChg chg="add mod">
          <ac:chgData name="Nakata Ryu" userId="9a8717f9a2b8c5ab" providerId="LiveId" clId="{1D95A928-7016-44EF-AF35-93D5BD4EEBE7}" dt="2019-03-19T13:06:34.468" v="3324" actId="164"/>
          <ac:cxnSpMkLst>
            <pc:docMk/>
            <pc:sldMk cId="1758026744" sldId="261"/>
            <ac:cxnSpMk id="553" creationId="{EB1BA93F-C447-49E7-B08D-2992A3EFC87B}"/>
          </ac:cxnSpMkLst>
        </pc:cxnChg>
        <pc:cxnChg chg="add mod">
          <ac:chgData name="Nakata Ryu" userId="9a8717f9a2b8c5ab" providerId="LiveId" clId="{1D95A928-7016-44EF-AF35-93D5BD4EEBE7}" dt="2019-03-19T14:07:53.222" v="4076" actId="1076"/>
          <ac:cxnSpMkLst>
            <pc:docMk/>
            <pc:sldMk cId="1758026744" sldId="261"/>
            <ac:cxnSpMk id="624" creationId="{F5E49FAC-E620-424F-B350-6BE00B9B394A}"/>
          </ac:cxnSpMkLst>
        </pc:cxnChg>
        <pc:cxnChg chg="add mod">
          <ac:chgData name="Nakata Ryu" userId="9a8717f9a2b8c5ab" providerId="LiveId" clId="{1D95A928-7016-44EF-AF35-93D5BD4EEBE7}" dt="2019-03-19T14:07:53.222" v="4076" actId="1076"/>
          <ac:cxnSpMkLst>
            <pc:docMk/>
            <pc:sldMk cId="1758026744" sldId="261"/>
            <ac:cxnSpMk id="627" creationId="{5A3E3309-BB98-469C-8F35-CCD8A80F9577}"/>
          </ac:cxnSpMkLst>
        </pc:cxnChg>
        <pc:cxnChg chg="add mod">
          <ac:chgData name="Nakata Ryu" userId="9a8717f9a2b8c5ab" providerId="LiveId" clId="{1D95A928-7016-44EF-AF35-93D5BD4EEBE7}" dt="2019-03-19T14:07:53.222" v="4076" actId="1076"/>
          <ac:cxnSpMkLst>
            <pc:docMk/>
            <pc:sldMk cId="1758026744" sldId="261"/>
            <ac:cxnSpMk id="628" creationId="{10D81125-966B-4D9A-A7CB-811F3DDFD119}"/>
          </ac:cxnSpMkLst>
        </pc:cxnChg>
        <pc:cxnChg chg="add mod">
          <ac:chgData name="Nakata Ryu" userId="9a8717f9a2b8c5ab" providerId="LiveId" clId="{1D95A928-7016-44EF-AF35-93D5BD4EEBE7}" dt="2019-03-19T14:07:53.222" v="4076" actId="1076"/>
          <ac:cxnSpMkLst>
            <pc:docMk/>
            <pc:sldMk cId="1758026744" sldId="261"/>
            <ac:cxnSpMk id="629" creationId="{8C34AAF3-F495-4EBE-987E-81CD250BDC89}"/>
          </ac:cxnSpMkLst>
        </pc:cxnChg>
        <pc:cxnChg chg="add mod">
          <ac:chgData name="Nakata Ryu" userId="9a8717f9a2b8c5ab" providerId="LiveId" clId="{1D95A928-7016-44EF-AF35-93D5BD4EEBE7}" dt="2019-03-19T14:07:53.222" v="4076" actId="1076"/>
          <ac:cxnSpMkLst>
            <pc:docMk/>
            <pc:sldMk cId="1758026744" sldId="261"/>
            <ac:cxnSpMk id="630" creationId="{372559A4-69CB-4B62-8115-F68F3F44C49E}"/>
          </ac:cxnSpMkLst>
        </pc:cxnChg>
        <pc:cxnChg chg="add mod">
          <ac:chgData name="Nakata Ryu" userId="9a8717f9a2b8c5ab" providerId="LiveId" clId="{1D95A928-7016-44EF-AF35-93D5BD4EEBE7}" dt="2019-03-19T14:07:53.222" v="4076" actId="1076"/>
          <ac:cxnSpMkLst>
            <pc:docMk/>
            <pc:sldMk cId="1758026744" sldId="261"/>
            <ac:cxnSpMk id="631" creationId="{EC24F1BD-0A2C-42E2-8B95-062BA69A6350}"/>
          </ac:cxnSpMkLst>
        </pc:cxnChg>
        <pc:cxnChg chg="add mod">
          <ac:chgData name="Nakata Ryu" userId="9a8717f9a2b8c5ab" providerId="LiveId" clId="{1D95A928-7016-44EF-AF35-93D5BD4EEBE7}" dt="2019-03-19T14:07:53.222" v="4076" actId="1076"/>
          <ac:cxnSpMkLst>
            <pc:docMk/>
            <pc:sldMk cId="1758026744" sldId="261"/>
            <ac:cxnSpMk id="632" creationId="{A7130F14-0688-4093-A062-3128951BF5A3}"/>
          </ac:cxnSpMkLst>
        </pc:cxnChg>
        <pc:cxnChg chg="add mod">
          <ac:chgData name="Nakata Ryu" userId="9a8717f9a2b8c5ab" providerId="LiveId" clId="{1D95A928-7016-44EF-AF35-93D5BD4EEBE7}" dt="2019-03-19T14:07:53.222" v="4076" actId="1076"/>
          <ac:cxnSpMkLst>
            <pc:docMk/>
            <pc:sldMk cId="1758026744" sldId="261"/>
            <ac:cxnSpMk id="633" creationId="{30DF18F1-3007-4FE5-85E0-7A4398A353B8}"/>
          </ac:cxnSpMkLst>
        </pc:cxnChg>
        <pc:cxnChg chg="add mod">
          <ac:chgData name="Nakata Ryu" userId="9a8717f9a2b8c5ab" providerId="LiveId" clId="{1D95A928-7016-44EF-AF35-93D5BD4EEBE7}" dt="2019-03-19T14:07:53.222" v="4076" actId="1076"/>
          <ac:cxnSpMkLst>
            <pc:docMk/>
            <pc:sldMk cId="1758026744" sldId="261"/>
            <ac:cxnSpMk id="634" creationId="{A94FB618-2E5C-43C5-8C75-605984D9FDB1}"/>
          </ac:cxnSpMkLst>
        </pc:cxnChg>
        <pc:cxnChg chg="add mod">
          <ac:chgData name="Nakata Ryu" userId="9a8717f9a2b8c5ab" providerId="LiveId" clId="{1D95A928-7016-44EF-AF35-93D5BD4EEBE7}" dt="2019-03-19T14:07:53.222" v="4076" actId="1076"/>
          <ac:cxnSpMkLst>
            <pc:docMk/>
            <pc:sldMk cId="1758026744" sldId="261"/>
            <ac:cxnSpMk id="635" creationId="{4B45B6C8-ADEC-4203-BEF8-59FD71933190}"/>
          </ac:cxnSpMkLst>
        </pc:cxnChg>
        <pc:cxnChg chg="add mod">
          <ac:chgData name="Nakata Ryu" userId="9a8717f9a2b8c5ab" providerId="LiveId" clId="{1D95A928-7016-44EF-AF35-93D5BD4EEBE7}" dt="2019-03-19T14:07:53.222" v="4076" actId="1076"/>
          <ac:cxnSpMkLst>
            <pc:docMk/>
            <pc:sldMk cId="1758026744" sldId="261"/>
            <ac:cxnSpMk id="636" creationId="{B286FDE5-1303-4452-920B-17C906A179C8}"/>
          </ac:cxnSpMkLst>
        </pc:cxnChg>
        <pc:cxnChg chg="add mod">
          <ac:chgData name="Nakata Ryu" userId="9a8717f9a2b8c5ab" providerId="LiveId" clId="{1D95A928-7016-44EF-AF35-93D5BD4EEBE7}" dt="2019-03-19T14:07:53.222" v="4076" actId="1076"/>
          <ac:cxnSpMkLst>
            <pc:docMk/>
            <pc:sldMk cId="1758026744" sldId="261"/>
            <ac:cxnSpMk id="637" creationId="{F5E5D14F-6CDE-43AA-AB25-185F75E44828}"/>
          </ac:cxnSpMkLst>
        </pc:cxnChg>
        <pc:cxnChg chg="add mod">
          <ac:chgData name="Nakata Ryu" userId="9a8717f9a2b8c5ab" providerId="LiveId" clId="{1D95A928-7016-44EF-AF35-93D5BD4EEBE7}" dt="2019-03-19T14:07:53.222" v="4076" actId="1076"/>
          <ac:cxnSpMkLst>
            <pc:docMk/>
            <pc:sldMk cId="1758026744" sldId="261"/>
            <ac:cxnSpMk id="638" creationId="{BBAF32CD-5ECF-4094-B4D2-D464F68CF3F7}"/>
          </ac:cxnSpMkLst>
        </pc:cxnChg>
        <pc:cxnChg chg="add mod">
          <ac:chgData name="Nakata Ryu" userId="9a8717f9a2b8c5ab" providerId="LiveId" clId="{1D95A928-7016-44EF-AF35-93D5BD4EEBE7}" dt="2019-03-19T14:07:53.222" v="4076" actId="1076"/>
          <ac:cxnSpMkLst>
            <pc:docMk/>
            <pc:sldMk cId="1758026744" sldId="261"/>
            <ac:cxnSpMk id="639" creationId="{7D9C98BB-07F0-43C5-B935-78214722C237}"/>
          </ac:cxnSpMkLst>
        </pc:cxnChg>
        <pc:cxnChg chg="add mod">
          <ac:chgData name="Nakata Ryu" userId="9a8717f9a2b8c5ab" providerId="LiveId" clId="{1D95A928-7016-44EF-AF35-93D5BD4EEBE7}" dt="2019-03-19T14:07:53.222" v="4076" actId="1076"/>
          <ac:cxnSpMkLst>
            <pc:docMk/>
            <pc:sldMk cId="1758026744" sldId="261"/>
            <ac:cxnSpMk id="640" creationId="{A319D6D3-916A-4A18-95F9-704C5094BA69}"/>
          </ac:cxnSpMkLst>
        </pc:cxnChg>
        <pc:cxnChg chg="add mod">
          <ac:chgData name="Nakata Ryu" userId="9a8717f9a2b8c5ab" providerId="LiveId" clId="{1D95A928-7016-44EF-AF35-93D5BD4EEBE7}" dt="2019-03-19T13:29:40.396" v="3972" actId="164"/>
          <ac:cxnSpMkLst>
            <pc:docMk/>
            <pc:sldMk cId="1758026744" sldId="261"/>
            <ac:cxnSpMk id="641" creationId="{5980F2D2-6BB7-4800-BBE0-13F4902E430F}"/>
          </ac:cxnSpMkLst>
        </pc:cxnChg>
        <pc:cxnChg chg="add mod">
          <ac:chgData name="Nakata Ryu" userId="9a8717f9a2b8c5ab" providerId="LiveId" clId="{1D95A928-7016-44EF-AF35-93D5BD4EEBE7}" dt="2019-03-19T14:07:53.222" v="4076" actId="1076"/>
          <ac:cxnSpMkLst>
            <pc:docMk/>
            <pc:sldMk cId="1758026744" sldId="261"/>
            <ac:cxnSpMk id="642" creationId="{C7392B4D-8EBD-4108-A9A3-A0662BF9579B}"/>
          </ac:cxnSpMkLst>
        </pc:cxnChg>
        <pc:cxnChg chg="add mod">
          <ac:chgData name="Nakata Ryu" userId="9a8717f9a2b8c5ab" providerId="LiveId" clId="{1D95A928-7016-44EF-AF35-93D5BD4EEBE7}" dt="2019-03-19T14:07:53.222" v="4076" actId="1076"/>
          <ac:cxnSpMkLst>
            <pc:docMk/>
            <pc:sldMk cId="1758026744" sldId="261"/>
            <ac:cxnSpMk id="643" creationId="{BFA56FC7-8E1E-4CB8-9089-EE126305C9FA}"/>
          </ac:cxnSpMkLst>
        </pc:cxnChg>
        <pc:cxnChg chg="add mod">
          <ac:chgData name="Nakata Ryu" userId="9a8717f9a2b8c5ab" providerId="LiveId" clId="{1D95A928-7016-44EF-AF35-93D5BD4EEBE7}" dt="2019-03-19T14:07:53.222" v="4076" actId="1076"/>
          <ac:cxnSpMkLst>
            <pc:docMk/>
            <pc:sldMk cId="1758026744" sldId="261"/>
            <ac:cxnSpMk id="644" creationId="{4591BB19-9EB9-4E7A-ACDA-32FAB91EC430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'Summary copy'!$X$45:$X$63</c:f>
              <c:numCache>
                <c:formatCode>General</c:formatCode>
                <c:ptCount val="19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</c:numCache>
            </c:numRef>
          </c:xVal>
          <c:yVal>
            <c:numRef>
              <c:f>'Summary copy'!$AB$45:$AB$63</c:f>
              <c:numCache>
                <c:formatCode>General</c:formatCode>
                <c:ptCount val="19"/>
                <c:pt idx="0">
                  <c:v>2.0526410963934256</c:v>
                </c:pt>
                <c:pt idx="1">
                  <c:v>0.59067660574769032</c:v>
                </c:pt>
                <c:pt idx="2">
                  <c:v>1.5247621710189774</c:v>
                </c:pt>
                <c:pt idx="3">
                  <c:v>3.0350554166552643</c:v>
                </c:pt>
                <c:pt idx="4">
                  <c:v>2.8312085435016336</c:v>
                </c:pt>
                <c:pt idx="5">
                  <c:v>1.2383461200826835</c:v>
                </c:pt>
                <c:pt idx="6">
                  <c:v>0.18568158381244293</c:v>
                </c:pt>
                <c:pt idx="7">
                  <c:v>1.8634703968146475</c:v>
                </c:pt>
                <c:pt idx="8">
                  <c:v>2.1621395728459296</c:v>
                </c:pt>
                <c:pt idx="9">
                  <c:v>2.9805978402027202</c:v>
                </c:pt>
                <c:pt idx="10">
                  <c:v>3.2447200978188997</c:v>
                </c:pt>
                <c:pt idx="11">
                  <c:v>3.3950719405914644</c:v>
                </c:pt>
                <c:pt idx="12">
                  <c:v>2.0470906430219236</c:v>
                </c:pt>
                <c:pt idx="13">
                  <c:v>4.454564455260396</c:v>
                </c:pt>
                <c:pt idx="14">
                  <c:v>7.4497514614904965</c:v>
                </c:pt>
                <c:pt idx="15">
                  <c:v>4.667774432291349</c:v>
                </c:pt>
                <c:pt idx="16">
                  <c:v>4.0628858068714688</c:v>
                </c:pt>
                <c:pt idx="17">
                  <c:v>3.6203045675039855</c:v>
                </c:pt>
                <c:pt idx="18">
                  <c:v>2.0013499374309691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3DF-40DC-96F8-5026BA0DB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85496"/>
        <c:axId val="12881968"/>
      </c:scatterChart>
      <c:valAx>
        <c:axId val="12885496"/>
        <c:scaling>
          <c:orientation val="minMax"/>
          <c:max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Concentration of chitosan (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g/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L)</a:t>
                </a:r>
                <a:endParaRPr lang="ja-JP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ja-JP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12881968"/>
        <c:crosses val="autoZero"/>
        <c:crossBetween val="midCat"/>
      </c:valAx>
      <c:valAx>
        <c:axId val="128819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RSD (%)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ja-JP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128854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Sheet7!$B$65:$B$83</c:f>
              <c:numCache>
                <c:formatCode>General</c:formatCode>
                <c:ptCount val="19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</c:numCache>
            </c:numRef>
          </c:xVal>
          <c:yVal>
            <c:numRef>
              <c:f>Sheet7!$H$65:$H$83</c:f>
              <c:numCache>
                <c:formatCode>0_ </c:formatCode>
                <c:ptCount val="19"/>
                <c:pt idx="0">
                  <c:v>-1.041655606768046</c:v>
                </c:pt>
                <c:pt idx="1">
                  <c:v>0.63971487933540061</c:v>
                </c:pt>
                <c:pt idx="2">
                  <c:v>0.38627408767703741</c:v>
                </c:pt>
                <c:pt idx="3">
                  <c:v>3.3696397827191618</c:v>
                </c:pt>
                <c:pt idx="4">
                  <c:v>2.4138718268243906</c:v>
                </c:pt>
                <c:pt idx="5">
                  <c:v>0.44176179307359575</c:v>
                </c:pt>
                <c:pt idx="6">
                  <c:v>-1.4733930050306014</c:v>
                </c:pt>
                <c:pt idx="7">
                  <c:v>0.60306042577619223</c:v>
                </c:pt>
                <c:pt idx="8">
                  <c:v>-2.3925266512374321</c:v>
                </c:pt>
                <c:pt idx="9">
                  <c:v>0.18656522319133728</c:v>
                </c:pt>
                <c:pt idx="10">
                  <c:v>-4.1493291113667397</c:v>
                </c:pt>
                <c:pt idx="11">
                  <c:v>-3.5730532444399614</c:v>
                </c:pt>
                <c:pt idx="12">
                  <c:v>-0.61454132630336744</c:v>
                </c:pt>
                <c:pt idx="13">
                  <c:v>3.0228500677959858</c:v>
                </c:pt>
                <c:pt idx="14">
                  <c:v>0.38568966957259931</c:v>
                </c:pt>
                <c:pt idx="15">
                  <c:v>-0.56794541446578251</c:v>
                </c:pt>
                <c:pt idx="16">
                  <c:v>-0.13271216491190785</c:v>
                </c:pt>
                <c:pt idx="17">
                  <c:v>2.9511810786710555</c:v>
                </c:pt>
                <c:pt idx="18">
                  <c:v>-0.21649705970725108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56-4079-90C4-7D9E90924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80400"/>
        <c:axId val="12880008"/>
      </c:scatterChart>
      <c:valAx>
        <c:axId val="12880400"/>
        <c:scaling>
          <c:orientation val="minMax"/>
          <c:max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ja-JP" dirty="0"/>
                  <a:t>Concentration</a:t>
                </a:r>
                <a:r>
                  <a:rPr lang="en-US" altLang="ja-JP" baseline="0" dirty="0"/>
                  <a:t> of chitosan (</a:t>
                </a:r>
                <a:r>
                  <a:rPr lang="en-US" altLang="ja-JP" sz="1000" b="0" i="0" u="none" strike="noStrike" baseline="0" dirty="0">
                    <a:effectLst/>
                    <a:latin typeface="Symbol" panose="05050102010706020507" pitchFamily="18" charset="2"/>
                  </a:rPr>
                  <a:t>m</a:t>
                </a:r>
                <a:r>
                  <a:rPr lang="en-US" altLang="ja-JP" sz="1000" b="0" i="0" u="none" strike="noStrike" baseline="0" dirty="0">
                    <a:effectLst/>
                  </a:rPr>
                  <a:t>g/</a:t>
                </a:r>
                <a:r>
                  <a:rPr lang="en-US" altLang="ja-JP" sz="1000" b="0" i="0" u="none" strike="noStrike" baseline="0" dirty="0">
                    <a:effectLst/>
                    <a:latin typeface="Symbol" panose="05050102010706020507" pitchFamily="18" charset="2"/>
                  </a:rPr>
                  <a:t>m</a:t>
                </a:r>
                <a:r>
                  <a:rPr lang="en-US" altLang="ja-JP" sz="1000" b="0" i="0" u="none" strike="noStrike" baseline="0" dirty="0">
                    <a:effectLst/>
                  </a:rPr>
                  <a:t>L)</a:t>
                </a:r>
                <a:endParaRPr lang="ja-JP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ja-JP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12880008"/>
        <c:crosses val="autoZero"/>
        <c:crossBetween val="midCat"/>
      </c:valAx>
      <c:valAx>
        <c:axId val="12880008"/>
        <c:scaling>
          <c:orientation val="minMax"/>
          <c:max val="6"/>
          <c:min val="-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ja-JP" dirty="0"/>
                  <a:t>Residuals</a:t>
                </a:r>
                <a:r>
                  <a:rPr lang="en-US" altLang="ja-JP" baseline="0" dirty="0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ja-JP"/>
            </a:p>
          </c:txPr>
        </c:title>
        <c:numFmt formatCode="0_ 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12880400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1468564204361"/>
          <c:y val="9.0591950631746104E-2"/>
          <c:w val="0.82299172662705367"/>
          <c:h val="0.69307863211900933"/>
        </c:manualLayout>
      </c:layout>
      <c:scatterChart>
        <c:scatterStyle val="smoothMarker"/>
        <c:varyColors val="0"/>
        <c:ser>
          <c:idx val="1"/>
          <c:order val="1"/>
          <c:tx>
            <c:strRef>
              <c:f>Sheet7!$D$64</c:f>
              <c:strCache>
                <c:ptCount val="1"/>
                <c:pt idx="0">
                  <c:v>べき乗</c:v>
                </c:pt>
              </c:strCache>
            </c:strRef>
          </c:tx>
          <c:spPr>
            <a:ln w="63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Sheet7!$B$65:$B$83</c:f>
              <c:numCache>
                <c:formatCode>General</c:formatCode>
                <c:ptCount val="19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</c:numCache>
            </c:numRef>
          </c:xVal>
          <c:yVal>
            <c:numRef>
              <c:f>Sheet7!$D$65:$D$83</c:f>
              <c:numCache>
                <c:formatCode>0_);[Red]\(0\)</c:formatCode>
                <c:ptCount val="19"/>
                <c:pt idx="0">
                  <c:v>242.26665560676804</c:v>
                </c:pt>
                <c:pt idx="1">
                  <c:v>229.64295178733124</c:v>
                </c:pt>
                <c:pt idx="2">
                  <c:v>222.56572591232296</c:v>
                </c:pt>
                <c:pt idx="3">
                  <c:v>217.67702688394749</c:v>
                </c:pt>
                <c:pt idx="4">
                  <c:v>213.95912817317563</c:v>
                </c:pt>
                <c:pt idx="5">
                  <c:v>210.96857154025975</c:v>
                </c:pt>
                <c:pt idx="6">
                  <c:v>208.47272633836394</c:v>
                </c:pt>
                <c:pt idx="7">
                  <c:v>206.33460624089051</c:v>
                </c:pt>
                <c:pt idx="8">
                  <c:v>204.46685998457076</c:v>
                </c:pt>
                <c:pt idx="9">
                  <c:v>202.81043477680865</c:v>
                </c:pt>
                <c:pt idx="10">
                  <c:v>192.24266244470007</c:v>
                </c:pt>
                <c:pt idx="11">
                  <c:v>186.31805324443997</c:v>
                </c:pt>
                <c:pt idx="12">
                  <c:v>182.22554132630339</c:v>
                </c:pt>
                <c:pt idx="13">
                  <c:v>179.11314993220401</c:v>
                </c:pt>
                <c:pt idx="14">
                  <c:v>176.60964366376072</c:v>
                </c:pt>
                <c:pt idx="15">
                  <c:v>174.5202787477991</c:v>
                </c:pt>
                <c:pt idx="16">
                  <c:v>172.73037883157858</c:v>
                </c:pt>
                <c:pt idx="17">
                  <c:v>171.16681892132891</c:v>
                </c:pt>
                <c:pt idx="18">
                  <c:v>169.7801637263739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1A9-40BF-8039-C69777884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83928"/>
        <c:axId val="12885888"/>
      </c:scatterChart>
      <c:scatterChart>
        <c:scatterStyle val="lineMarker"/>
        <c:varyColors val="0"/>
        <c:ser>
          <c:idx val="0"/>
          <c:order val="0"/>
          <c:tx>
            <c:strRef>
              <c:f>Sheet7!$C$64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12700">
                <a:solidFill>
                  <a:schemeClr val="tx1"/>
                </a:solidFill>
              </a:ln>
              <a:effectLst/>
            </c:spPr>
          </c:marker>
          <c:xVal>
            <c:numRef>
              <c:f>Sheet7!$B$65:$B$83</c:f>
              <c:numCache>
                <c:formatCode>General</c:formatCode>
                <c:ptCount val="19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</c:numCache>
            </c:numRef>
          </c:xVal>
          <c:yVal>
            <c:numRef>
              <c:f>Sheet7!$C$65:$C$83</c:f>
              <c:numCache>
                <c:formatCode>0_);[Red]\(0\)</c:formatCode>
                <c:ptCount val="19"/>
                <c:pt idx="0">
                  <c:v>241.22499999999999</c:v>
                </c:pt>
                <c:pt idx="1">
                  <c:v>230.28266666666664</c:v>
                </c:pt>
                <c:pt idx="2">
                  <c:v>222.952</c:v>
                </c:pt>
                <c:pt idx="3">
                  <c:v>221.04666666666665</c:v>
                </c:pt>
                <c:pt idx="4">
                  <c:v>216.37300000000002</c:v>
                </c:pt>
                <c:pt idx="5">
                  <c:v>211.41033333333334</c:v>
                </c:pt>
                <c:pt idx="6">
                  <c:v>206.99933333333334</c:v>
                </c:pt>
                <c:pt idx="7">
                  <c:v>206.9376666666667</c:v>
                </c:pt>
                <c:pt idx="8">
                  <c:v>202.07433333333333</c:v>
                </c:pt>
                <c:pt idx="9">
                  <c:v>202.99699999999999</c:v>
                </c:pt>
                <c:pt idx="10">
                  <c:v>188.09333333333333</c:v>
                </c:pt>
                <c:pt idx="11">
                  <c:v>182.745</c:v>
                </c:pt>
                <c:pt idx="12">
                  <c:v>181.61100000000002</c:v>
                </c:pt>
                <c:pt idx="13">
                  <c:v>182.136</c:v>
                </c:pt>
                <c:pt idx="14">
                  <c:v>176.99533333333332</c:v>
                </c:pt>
                <c:pt idx="15">
                  <c:v>173.95233333333331</c:v>
                </c:pt>
                <c:pt idx="16">
                  <c:v>172.59766666666667</c:v>
                </c:pt>
                <c:pt idx="17">
                  <c:v>174.11799999999997</c:v>
                </c:pt>
                <c:pt idx="18">
                  <c:v>169.56366666666665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1A9-40BF-8039-C69777884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83928"/>
        <c:axId val="12885888"/>
      </c:scatterChart>
      <c:valAx>
        <c:axId val="12883928"/>
        <c:scaling>
          <c:orientation val="minMax"/>
          <c:max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ja-JP" sz="1000" b="0" i="0" baseline="0" dirty="0">
                    <a:effectLst/>
                  </a:rPr>
                  <a:t>Concentration of chitosan (</a:t>
                </a:r>
                <a:r>
                  <a:rPr lang="en-US" altLang="ja-JP" sz="1000" b="0" i="0" baseline="0" dirty="0">
                    <a:effectLst/>
                    <a:latin typeface="Symbol" panose="05050102010706020507" pitchFamily="18" charset="2"/>
                  </a:rPr>
                  <a:t>m</a:t>
                </a:r>
                <a:r>
                  <a:rPr lang="en-US" altLang="ja-JP" sz="1000" b="0" i="0" baseline="0" dirty="0">
                    <a:effectLst/>
                  </a:rPr>
                  <a:t>g/</a:t>
                </a:r>
                <a:r>
                  <a:rPr lang="en-US" altLang="ja-JP" sz="1000" b="0" i="0" baseline="0" dirty="0">
                    <a:effectLst/>
                    <a:latin typeface="Symbol" panose="05050102010706020507" pitchFamily="18" charset="2"/>
                  </a:rPr>
                  <a:t>m</a:t>
                </a:r>
                <a:r>
                  <a:rPr lang="en-US" altLang="ja-JP" sz="1000" b="0" i="0" baseline="0" dirty="0">
                    <a:effectLst/>
                  </a:rPr>
                  <a:t>L)</a:t>
                </a:r>
                <a:endParaRPr lang="ja-JP" altLang="ja-JP" sz="10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ja-JP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12885888"/>
        <c:crosses val="autoZero"/>
        <c:crossBetween val="midCat"/>
      </c:valAx>
      <c:valAx>
        <c:axId val="12885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ja-JP" dirty="0"/>
                  <a:t>Gray</a:t>
                </a:r>
                <a:r>
                  <a:rPr lang="en-US" altLang="ja-JP" baseline="0" dirty="0"/>
                  <a:t> value</a:t>
                </a:r>
                <a:endParaRPr lang="ja-JP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ja-JP"/>
            </a:p>
          </c:txPr>
        </c:title>
        <c:numFmt formatCode="0_);[Red]\(0\)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12883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'Summary copy'!$AD$45:$AD$54</c:f>
              <c:numCache>
                <c:formatCode>General</c:formatCode>
                <c:ptCount val="10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</c:numCache>
            </c:numRef>
          </c:xVal>
          <c:yVal>
            <c:numRef>
              <c:f>'Summary copy'!$AF$45:$AF$54</c:f>
              <c:numCache>
                <c:formatCode>General</c:formatCode>
                <c:ptCount val="10"/>
                <c:pt idx="0">
                  <c:v>2.8921863702050667</c:v>
                </c:pt>
                <c:pt idx="1">
                  <c:v>5.4347148893544901</c:v>
                </c:pt>
                <c:pt idx="2">
                  <c:v>3.4063303647138294</c:v>
                </c:pt>
                <c:pt idx="3">
                  <c:v>7.1906818075299972</c:v>
                </c:pt>
                <c:pt idx="4">
                  <c:v>6.4266011086361816</c:v>
                </c:pt>
                <c:pt idx="5">
                  <c:v>5.2395570150811102</c:v>
                </c:pt>
                <c:pt idx="6">
                  <c:v>5.2876574056273444</c:v>
                </c:pt>
                <c:pt idx="7">
                  <c:v>3.2383052887053703</c:v>
                </c:pt>
                <c:pt idx="8">
                  <c:v>3.6417626815281956</c:v>
                </c:pt>
                <c:pt idx="9">
                  <c:v>4.7083881056653993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A4-47C9-8B38-B5B1AA296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5888544"/>
        <c:axId val="275885408"/>
      </c:scatterChart>
      <c:valAx>
        <c:axId val="275888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ja-JP" sz="1000" b="0" i="0" baseline="0" dirty="0">
                    <a:effectLst/>
                  </a:rPr>
                  <a:t>Concentration of chitosan (</a:t>
                </a:r>
                <a:r>
                  <a:rPr lang="en-US" altLang="ja-JP" sz="1000" b="0" i="0" baseline="0" dirty="0">
                    <a:effectLst/>
                    <a:latin typeface="Symbol" panose="05050102010706020507" pitchFamily="18" charset="2"/>
                  </a:rPr>
                  <a:t>m</a:t>
                </a:r>
                <a:r>
                  <a:rPr lang="en-US" altLang="ja-JP" sz="1000" b="0" i="0" baseline="0" dirty="0">
                    <a:effectLst/>
                  </a:rPr>
                  <a:t>g/</a:t>
                </a:r>
                <a:r>
                  <a:rPr lang="en-US" altLang="ja-JP" sz="1000" b="0" i="0" baseline="0" dirty="0">
                    <a:effectLst/>
                    <a:latin typeface="Symbol" panose="05050102010706020507" pitchFamily="18" charset="2"/>
                  </a:rPr>
                  <a:t>m</a:t>
                </a:r>
                <a:r>
                  <a:rPr lang="en-US" altLang="ja-JP" sz="1000" b="0" i="0" baseline="0" dirty="0">
                    <a:effectLst/>
                  </a:rPr>
                  <a:t>L)</a:t>
                </a:r>
                <a:endParaRPr lang="ja-JP" altLang="ja-JP" sz="10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ja-JP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275885408"/>
        <c:crosses val="autoZero"/>
        <c:crossBetween val="midCat"/>
      </c:valAx>
      <c:valAx>
        <c:axId val="275885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ja-JP" dirty="0"/>
                  <a:t>Standard</a:t>
                </a:r>
                <a:r>
                  <a:rPr lang="en-US" altLang="ja-JP" baseline="0" dirty="0"/>
                  <a:t> deviation</a:t>
                </a:r>
                <a:endParaRPr lang="ja-JP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ja-JP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2758885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8DAA-DB80-454E-95A2-E938D65251FD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C6FC-56A2-4090-BC10-451F4730A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2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8DAA-DB80-454E-95A2-E938D65251FD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C6FC-56A2-4090-BC10-451F4730A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56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8DAA-DB80-454E-95A2-E938D65251FD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C6FC-56A2-4090-BC10-451F4730A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0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8DAA-DB80-454E-95A2-E938D65251FD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C6FC-56A2-4090-BC10-451F4730A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42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8DAA-DB80-454E-95A2-E938D65251FD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C6FC-56A2-4090-BC10-451F4730A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87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8DAA-DB80-454E-95A2-E938D65251FD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C6FC-56A2-4090-BC10-451F4730A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3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8DAA-DB80-454E-95A2-E938D65251FD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C6FC-56A2-4090-BC10-451F4730A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18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8DAA-DB80-454E-95A2-E938D65251FD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C6FC-56A2-4090-BC10-451F4730A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7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8DAA-DB80-454E-95A2-E938D65251FD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C6FC-56A2-4090-BC10-451F4730A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04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8DAA-DB80-454E-95A2-E938D65251FD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C6FC-56A2-4090-BC10-451F4730A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03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8DAA-DB80-454E-95A2-E938D65251FD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C6FC-56A2-4090-BC10-451F4730A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9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68DAA-DB80-454E-95A2-E938D65251FD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0C6FC-56A2-4090-BC10-451F4730A3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71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284207"/>
              </p:ext>
            </p:extLst>
          </p:nvPr>
        </p:nvGraphicFramePr>
        <p:xfrm>
          <a:off x="739745" y="4126955"/>
          <a:ext cx="4428000" cy="151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476012"/>
              </p:ext>
            </p:extLst>
          </p:nvPr>
        </p:nvGraphicFramePr>
        <p:xfrm>
          <a:off x="674945" y="2583110"/>
          <a:ext cx="4492800" cy="1392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797406"/>
              </p:ext>
            </p:extLst>
          </p:nvPr>
        </p:nvGraphicFramePr>
        <p:xfrm>
          <a:off x="764364" y="630687"/>
          <a:ext cx="4567182" cy="164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3900870" y="782074"/>
            <a:ext cx="9108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y</a:t>
            </a:r>
            <a:r>
              <a:rPr lang="en-US" altLang="ja-JP" sz="11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lang="en-US" altLang="ja-JP" sz="11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192x</a:t>
            </a:r>
            <a:r>
              <a:rPr lang="en-US" altLang="ja-JP" sz="1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ja-JP" sz="1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0.077</a:t>
            </a:r>
            <a:r>
              <a:rPr lang="en-US" altLang="ja-JP" sz="11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</a:p>
          <a:p>
            <a:r>
              <a:rPr lang="en-US" altLang="ja-JP" sz="11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(r</a:t>
            </a:r>
            <a:r>
              <a:rPr lang="en-US" altLang="ja-JP" sz="1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2</a:t>
            </a:r>
            <a:r>
              <a:rPr lang="en-US" altLang="ja-JP" sz="11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lang="en-US" altLang="ja-JP" sz="11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0.991)</a:t>
            </a:r>
            <a:endParaRPr lang="ja-JP" altLang="en-US" sz="11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04324" y="32291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1" lang="ja-JP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05503" y="227533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ja-JP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99548" y="3821292"/>
            <a:ext cx="27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1" lang="ja-JP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45382" y="5642220"/>
            <a:ext cx="53242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Aft>
                <a:spcPts val="0"/>
              </a:spcAft>
            </a:pPr>
            <a:r>
              <a:rPr lang="en-US" altLang="ja-JP" sz="1050" b="1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Figure S1 </a:t>
            </a:r>
            <a:r>
              <a:rPr lang="en-US" altLang="ja-JP" sz="105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analysis of chitosan standards in the concentration range of 0.05–5 </a:t>
            </a:r>
            <a:r>
              <a:rPr lang="en-US" altLang="ja-JP" sz="1050" dirty="0">
                <a:solidFill>
                  <a:srgbClr val="000000"/>
                </a:solidFill>
                <a:latin typeface="Symbol" panose="05050102010706020507" pitchFamily="18" charset="2"/>
                <a:ea typeface="ＭＳ 明朝" panose="02020609040205080304" pitchFamily="17" charset="-128"/>
                <a:cs typeface="Times New Roman" panose="02020603050405020304" pitchFamily="18" charset="0"/>
              </a:rPr>
              <a:t>m</a:t>
            </a:r>
            <a:r>
              <a:rPr lang="en-US" altLang="ja-JP" sz="105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g/</a:t>
            </a:r>
            <a:r>
              <a:rPr lang="en-US" altLang="ja-JP" sz="1050" dirty="0" err="1">
                <a:solidFill>
                  <a:srgbClr val="000000"/>
                </a:solidFill>
                <a:latin typeface="Symbol" panose="05050102010706020507" pitchFamily="18" charset="2"/>
                <a:ea typeface="ＭＳ 明朝" panose="02020609040205080304" pitchFamily="17" charset="-128"/>
                <a:cs typeface="Times New Roman" panose="02020603050405020304" pitchFamily="18" charset="0"/>
              </a:rPr>
              <a:t>m</a:t>
            </a:r>
            <a:r>
              <a:rPr lang="en-US" altLang="ja-JP" sz="1050" dirty="0" err="1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L.</a:t>
            </a:r>
            <a:r>
              <a:rPr lang="en-US" altLang="ja-JP" sz="105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(a) The calibration curve. The regression equation and the coefficient of determination (r</a:t>
            </a:r>
            <a:r>
              <a:rPr lang="en-US" altLang="ja-JP" sz="105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105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) is also described. (b) The residual plot. (c) The precision profile.</a:t>
            </a:r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938" y="1185862"/>
            <a:ext cx="1781175" cy="143827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735931" y="2624137"/>
            <a:ext cx="46221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Aft>
                <a:spcPts val="0"/>
              </a:spcAft>
            </a:pPr>
            <a:r>
              <a:rPr lang="en-US" altLang="ja-JP" sz="1050" b="1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Figure S2</a:t>
            </a:r>
            <a:r>
              <a:rPr lang="en-US" altLang="ja-JP" sz="105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The authentic images of paper discs colored with a red-purple chitosan-I</a:t>
            </a:r>
            <a:r>
              <a:rPr lang="en-US" altLang="ja-JP" sz="105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1050" baseline="30000" dirty="0">
                <a:solidFill>
                  <a:srgbClr val="000000"/>
                </a:solidFill>
                <a:latin typeface="Symbol" panose="05050102010706020507" pitchFamily="18" charset="2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ja-JP" sz="105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complex derived from chitin in peritrophic membrane of </a:t>
            </a:r>
            <a:r>
              <a:rPr lang="en-US" altLang="ja-JP" sz="1050" i="1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S. </a:t>
            </a:r>
            <a:r>
              <a:rPr lang="en-US" altLang="ja-JP" sz="1050" i="1" dirty="0" err="1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litura</a:t>
            </a:r>
            <a:r>
              <a:rPr lang="en-US" altLang="ja-JP" sz="105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</a:t>
            </a:r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8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192866"/>
              </p:ext>
            </p:extLst>
          </p:nvPr>
        </p:nvGraphicFramePr>
        <p:xfrm>
          <a:off x="1030705" y="533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941471" y="3276600"/>
            <a:ext cx="47504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Aft>
                <a:spcPts val="0"/>
              </a:spcAft>
            </a:pPr>
            <a:r>
              <a:rPr lang="en-US" altLang="ja-JP" sz="1050" b="1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Figure S3</a:t>
            </a:r>
            <a:r>
              <a:rPr lang="en-US" altLang="ja-JP" sz="105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The standard deviation in the concentration range of 0.05–5 </a:t>
            </a:r>
            <a:r>
              <a:rPr lang="en-US" altLang="ja-JP" sz="1050" dirty="0">
                <a:solidFill>
                  <a:srgbClr val="000000"/>
                </a:solidFill>
                <a:latin typeface="Symbol" panose="05050102010706020507" pitchFamily="18" charset="2"/>
                <a:ea typeface="ＭＳ 明朝" panose="02020609040205080304" pitchFamily="17" charset="-128"/>
                <a:cs typeface="Times New Roman" panose="02020603050405020304" pitchFamily="18" charset="0"/>
              </a:rPr>
              <a:t>m</a:t>
            </a:r>
            <a:r>
              <a:rPr lang="en-US" altLang="ja-JP" sz="105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g/</a:t>
            </a:r>
            <a:r>
              <a:rPr lang="en-US" altLang="ja-JP" sz="1050" dirty="0" err="1">
                <a:solidFill>
                  <a:srgbClr val="000000"/>
                </a:solidFill>
                <a:latin typeface="Symbol" panose="05050102010706020507" pitchFamily="18" charset="2"/>
                <a:ea typeface="ＭＳ 明朝" panose="02020609040205080304" pitchFamily="17" charset="-128"/>
                <a:cs typeface="Times New Roman" panose="02020603050405020304" pitchFamily="18" charset="0"/>
              </a:rPr>
              <a:t>m</a:t>
            </a:r>
            <a:r>
              <a:rPr lang="en-US" altLang="ja-JP" sz="1050" dirty="0" err="1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L.</a:t>
            </a:r>
            <a:r>
              <a:rPr lang="en-US" altLang="ja-JP" sz="105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The value is not constant.</a:t>
            </a:r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グループ化 645">
            <a:extLst>
              <a:ext uri="{FF2B5EF4-FFF2-40B4-BE49-F238E27FC236}">
                <a16:creationId xmlns:a16="http://schemas.microsoft.com/office/drawing/2014/main" id="{0B8B62EE-F938-43B5-8997-032D5A5DFF56}"/>
              </a:ext>
            </a:extLst>
          </p:cNvPr>
          <p:cNvGrpSpPr/>
          <p:nvPr/>
        </p:nvGrpSpPr>
        <p:grpSpPr>
          <a:xfrm>
            <a:off x="385637" y="1961308"/>
            <a:ext cx="4778571" cy="2537274"/>
            <a:chOff x="1198896" y="2073275"/>
            <a:chExt cx="4778571" cy="2537274"/>
          </a:xfrm>
        </p:grpSpPr>
        <p:sp>
          <p:nvSpPr>
            <p:cNvPr id="38" name="Freeform 235">
              <a:extLst>
                <a:ext uri="{FF2B5EF4-FFF2-40B4-BE49-F238E27FC236}">
                  <a16:creationId xmlns:a16="http://schemas.microsoft.com/office/drawing/2014/main" id="{66CCA437-4AF9-4F3A-A2C8-A92074F7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3500438"/>
              <a:ext cx="4474108" cy="927100"/>
            </a:xfrm>
            <a:custGeom>
              <a:avLst/>
              <a:gdLst>
                <a:gd name="T0" fmla="*/ 102 w 6768"/>
                <a:gd name="T1" fmla="*/ 582 h 584"/>
                <a:gd name="T2" fmla="*/ 214 w 6768"/>
                <a:gd name="T3" fmla="*/ 582 h 584"/>
                <a:gd name="T4" fmla="*/ 327 w 6768"/>
                <a:gd name="T5" fmla="*/ 583 h 584"/>
                <a:gd name="T6" fmla="*/ 440 w 6768"/>
                <a:gd name="T7" fmla="*/ 584 h 584"/>
                <a:gd name="T8" fmla="*/ 553 w 6768"/>
                <a:gd name="T9" fmla="*/ 582 h 584"/>
                <a:gd name="T10" fmla="*/ 665 w 6768"/>
                <a:gd name="T11" fmla="*/ 583 h 584"/>
                <a:gd name="T12" fmla="*/ 778 w 6768"/>
                <a:gd name="T13" fmla="*/ 582 h 584"/>
                <a:gd name="T14" fmla="*/ 891 w 6768"/>
                <a:gd name="T15" fmla="*/ 582 h 584"/>
                <a:gd name="T16" fmla="*/ 1004 w 6768"/>
                <a:gd name="T17" fmla="*/ 582 h 584"/>
                <a:gd name="T18" fmla="*/ 1117 w 6768"/>
                <a:gd name="T19" fmla="*/ 584 h 584"/>
                <a:gd name="T20" fmla="*/ 1230 w 6768"/>
                <a:gd name="T21" fmla="*/ 582 h 584"/>
                <a:gd name="T22" fmla="*/ 1343 w 6768"/>
                <a:gd name="T23" fmla="*/ 583 h 584"/>
                <a:gd name="T24" fmla="*/ 1456 w 6768"/>
                <a:gd name="T25" fmla="*/ 583 h 584"/>
                <a:gd name="T26" fmla="*/ 1569 w 6768"/>
                <a:gd name="T27" fmla="*/ 582 h 584"/>
                <a:gd name="T28" fmla="*/ 1681 w 6768"/>
                <a:gd name="T29" fmla="*/ 582 h 584"/>
                <a:gd name="T30" fmla="*/ 1794 w 6768"/>
                <a:gd name="T31" fmla="*/ 582 h 584"/>
                <a:gd name="T32" fmla="*/ 1906 w 6768"/>
                <a:gd name="T33" fmla="*/ 582 h 584"/>
                <a:gd name="T34" fmla="*/ 2019 w 6768"/>
                <a:gd name="T35" fmla="*/ 583 h 584"/>
                <a:gd name="T36" fmla="*/ 2132 w 6768"/>
                <a:gd name="T37" fmla="*/ 581 h 584"/>
                <a:gd name="T38" fmla="*/ 2245 w 6768"/>
                <a:gd name="T39" fmla="*/ 582 h 584"/>
                <a:gd name="T40" fmla="*/ 2358 w 6768"/>
                <a:gd name="T41" fmla="*/ 582 h 584"/>
                <a:gd name="T42" fmla="*/ 2470 w 6768"/>
                <a:gd name="T43" fmla="*/ 581 h 584"/>
                <a:gd name="T44" fmla="*/ 2583 w 6768"/>
                <a:gd name="T45" fmla="*/ 577 h 584"/>
                <a:gd name="T46" fmla="*/ 2696 w 6768"/>
                <a:gd name="T47" fmla="*/ 581 h 584"/>
                <a:gd name="T48" fmla="*/ 2809 w 6768"/>
                <a:gd name="T49" fmla="*/ 583 h 584"/>
                <a:gd name="T50" fmla="*/ 2922 w 6768"/>
                <a:gd name="T51" fmla="*/ 582 h 584"/>
                <a:gd name="T52" fmla="*/ 3035 w 6768"/>
                <a:gd name="T53" fmla="*/ 581 h 584"/>
                <a:gd name="T54" fmla="*/ 3148 w 6768"/>
                <a:gd name="T55" fmla="*/ 582 h 584"/>
                <a:gd name="T56" fmla="*/ 3261 w 6768"/>
                <a:gd name="T57" fmla="*/ 581 h 584"/>
                <a:gd name="T58" fmla="*/ 3373 w 6768"/>
                <a:gd name="T59" fmla="*/ 582 h 584"/>
                <a:gd name="T60" fmla="*/ 3486 w 6768"/>
                <a:gd name="T61" fmla="*/ 581 h 584"/>
                <a:gd name="T62" fmla="*/ 3598 w 6768"/>
                <a:gd name="T63" fmla="*/ 582 h 584"/>
                <a:gd name="T64" fmla="*/ 3711 w 6768"/>
                <a:gd name="T65" fmla="*/ 292 h 584"/>
                <a:gd name="T66" fmla="*/ 3824 w 6768"/>
                <a:gd name="T67" fmla="*/ 232 h 584"/>
                <a:gd name="T68" fmla="*/ 3937 w 6768"/>
                <a:gd name="T69" fmla="*/ 513 h 584"/>
                <a:gd name="T70" fmla="*/ 4050 w 6768"/>
                <a:gd name="T71" fmla="*/ 564 h 584"/>
                <a:gd name="T72" fmla="*/ 4162 w 6768"/>
                <a:gd name="T73" fmla="*/ 575 h 584"/>
                <a:gd name="T74" fmla="*/ 4275 w 6768"/>
                <a:gd name="T75" fmla="*/ 580 h 584"/>
                <a:gd name="T76" fmla="*/ 4388 w 6768"/>
                <a:gd name="T77" fmla="*/ 580 h 584"/>
                <a:gd name="T78" fmla="*/ 4501 w 6768"/>
                <a:gd name="T79" fmla="*/ 581 h 584"/>
                <a:gd name="T80" fmla="*/ 4614 w 6768"/>
                <a:gd name="T81" fmla="*/ 581 h 584"/>
                <a:gd name="T82" fmla="*/ 4727 w 6768"/>
                <a:gd name="T83" fmla="*/ 580 h 584"/>
                <a:gd name="T84" fmla="*/ 4840 w 6768"/>
                <a:gd name="T85" fmla="*/ 582 h 584"/>
                <a:gd name="T86" fmla="*/ 4953 w 6768"/>
                <a:gd name="T87" fmla="*/ 582 h 584"/>
                <a:gd name="T88" fmla="*/ 5066 w 6768"/>
                <a:gd name="T89" fmla="*/ 580 h 584"/>
                <a:gd name="T90" fmla="*/ 5178 w 6768"/>
                <a:gd name="T91" fmla="*/ 581 h 584"/>
                <a:gd name="T92" fmla="*/ 5290 w 6768"/>
                <a:gd name="T93" fmla="*/ 582 h 584"/>
                <a:gd name="T94" fmla="*/ 5403 w 6768"/>
                <a:gd name="T95" fmla="*/ 582 h 584"/>
                <a:gd name="T96" fmla="*/ 5516 w 6768"/>
                <a:gd name="T97" fmla="*/ 581 h 584"/>
                <a:gd name="T98" fmla="*/ 5629 w 6768"/>
                <a:gd name="T99" fmla="*/ 582 h 584"/>
                <a:gd name="T100" fmla="*/ 5742 w 6768"/>
                <a:gd name="T101" fmla="*/ 581 h 584"/>
                <a:gd name="T102" fmla="*/ 5855 w 6768"/>
                <a:gd name="T103" fmla="*/ 578 h 584"/>
                <a:gd name="T104" fmla="*/ 5967 w 6768"/>
                <a:gd name="T105" fmla="*/ 576 h 584"/>
                <a:gd name="T106" fmla="*/ 6080 w 6768"/>
                <a:gd name="T107" fmla="*/ 572 h 584"/>
                <a:gd name="T108" fmla="*/ 6193 w 6768"/>
                <a:gd name="T109" fmla="*/ 576 h 584"/>
                <a:gd name="T110" fmla="*/ 6306 w 6768"/>
                <a:gd name="T111" fmla="*/ 580 h 584"/>
                <a:gd name="T112" fmla="*/ 6419 w 6768"/>
                <a:gd name="T113" fmla="*/ 578 h 584"/>
                <a:gd name="T114" fmla="*/ 6532 w 6768"/>
                <a:gd name="T115" fmla="*/ 581 h 584"/>
                <a:gd name="T116" fmla="*/ 6645 w 6768"/>
                <a:gd name="T117" fmla="*/ 580 h 584"/>
                <a:gd name="T118" fmla="*/ 6758 w 6768"/>
                <a:gd name="T119" fmla="*/ 581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584">
                  <a:moveTo>
                    <a:pt x="0" y="582"/>
                  </a:moveTo>
                  <a:lnTo>
                    <a:pt x="11" y="582"/>
                  </a:lnTo>
                  <a:lnTo>
                    <a:pt x="23" y="582"/>
                  </a:lnTo>
                  <a:lnTo>
                    <a:pt x="34" y="582"/>
                  </a:lnTo>
                  <a:lnTo>
                    <a:pt x="46" y="583"/>
                  </a:lnTo>
                  <a:lnTo>
                    <a:pt x="57" y="584"/>
                  </a:lnTo>
                  <a:lnTo>
                    <a:pt x="67" y="583"/>
                  </a:lnTo>
                  <a:lnTo>
                    <a:pt x="79" y="583"/>
                  </a:lnTo>
                  <a:lnTo>
                    <a:pt x="90" y="582"/>
                  </a:lnTo>
                  <a:lnTo>
                    <a:pt x="102" y="582"/>
                  </a:lnTo>
                  <a:lnTo>
                    <a:pt x="113" y="582"/>
                  </a:lnTo>
                  <a:lnTo>
                    <a:pt x="124" y="582"/>
                  </a:lnTo>
                  <a:lnTo>
                    <a:pt x="136" y="582"/>
                  </a:lnTo>
                  <a:lnTo>
                    <a:pt x="147" y="582"/>
                  </a:lnTo>
                  <a:lnTo>
                    <a:pt x="159" y="582"/>
                  </a:lnTo>
                  <a:lnTo>
                    <a:pt x="169" y="582"/>
                  </a:lnTo>
                  <a:lnTo>
                    <a:pt x="180" y="582"/>
                  </a:lnTo>
                  <a:lnTo>
                    <a:pt x="192" y="582"/>
                  </a:lnTo>
                  <a:lnTo>
                    <a:pt x="203" y="582"/>
                  </a:lnTo>
                  <a:lnTo>
                    <a:pt x="214" y="582"/>
                  </a:lnTo>
                  <a:lnTo>
                    <a:pt x="226" y="583"/>
                  </a:lnTo>
                  <a:lnTo>
                    <a:pt x="237" y="583"/>
                  </a:lnTo>
                  <a:lnTo>
                    <a:pt x="249" y="582"/>
                  </a:lnTo>
                  <a:lnTo>
                    <a:pt x="260" y="582"/>
                  </a:lnTo>
                  <a:lnTo>
                    <a:pt x="270" y="581"/>
                  </a:lnTo>
                  <a:lnTo>
                    <a:pt x="282" y="581"/>
                  </a:lnTo>
                  <a:lnTo>
                    <a:pt x="293" y="581"/>
                  </a:lnTo>
                  <a:lnTo>
                    <a:pt x="305" y="581"/>
                  </a:lnTo>
                  <a:lnTo>
                    <a:pt x="316" y="582"/>
                  </a:lnTo>
                  <a:lnTo>
                    <a:pt x="327" y="583"/>
                  </a:lnTo>
                  <a:lnTo>
                    <a:pt x="339" y="583"/>
                  </a:lnTo>
                  <a:lnTo>
                    <a:pt x="350" y="583"/>
                  </a:lnTo>
                  <a:lnTo>
                    <a:pt x="362" y="582"/>
                  </a:lnTo>
                  <a:lnTo>
                    <a:pt x="372" y="582"/>
                  </a:lnTo>
                  <a:lnTo>
                    <a:pt x="383" y="581"/>
                  </a:lnTo>
                  <a:lnTo>
                    <a:pt x="395" y="581"/>
                  </a:lnTo>
                  <a:lnTo>
                    <a:pt x="406" y="582"/>
                  </a:lnTo>
                  <a:lnTo>
                    <a:pt x="418" y="582"/>
                  </a:lnTo>
                  <a:lnTo>
                    <a:pt x="429" y="583"/>
                  </a:lnTo>
                  <a:lnTo>
                    <a:pt x="440" y="584"/>
                  </a:lnTo>
                  <a:lnTo>
                    <a:pt x="452" y="584"/>
                  </a:lnTo>
                  <a:lnTo>
                    <a:pt x="462" y="583"/>
                  </a:lnTo>
                  <a:lnTo>
                    <a:pt x="474" y="583"/>
                  </a:lnTo>
                  <a:lnTo>
                    <a:pt x="485" y="583"/>
                  </a:lnTo>
                  <a:lnTo>
                    <a:pt x="496" y="583"/>
                  </a:lnTo>
                  <a:lnTo>
                    <a:pt x="508" y="583"/>
                  </a:lnTo>
                  <a:lnTo>
                    <a:pt x="519" y="583"/>
                  </a:lnTo>
                  <a:lnTo>
                    <a:pt x="530" y="582"/>
                  </a:lnTo>
                  <a:lnTo>
                    <a:pt x="542" y="582"/>
                  </a:lnTo>
                  <a:lnTo>
                    <a:pt x="553" y="582"/>
                  </a:lnTo>
                  <a:lnTo>
                    <a:pt x="565" y="582"/>
                  </a:lnTo>
                  <a:lnTo>
                    <a:pt x="575" y="582"/>
                  </a:lnTo>
                  <a:lnTo>
                    <a:pt x="586" y="582"/>
                  </a:lnTo>
                  <a:lnTo>
                    <a:pt x="598" y="582"/>
                  </a:lnTo>
                  <a:lnTo>
                    <a:pt x="609" y="582"/>
                  </a:lnTo>
                  <a:lnTo>
                    <a:pt x="621" y="582"/>
                  </a:lnTo>
                  <a:lnTo>
                    <a:pt x="632" y="583"/>
                  </a:lnTo>
                  <a:lnTo>
                    <a:pt x="643" y="583"/>
                  </a:lnTo>
                  <a:lnTo>
                    <a:pt x="655" y="583"/>
                  </a:lnTo>
                  <a:lnTo>
                    <a:pt x="665" y="583"/>
                  </a:lnTo>
                  <a:lnTo>
                    <a:pt x="677" y="583"/>
                  </a:lnTo>
                  <a:lnTo>
                    <a:pt x="688" y="582"/>
                  </a:lnTo>
                  <a:lnTo>
                    <a:pt x="699" y="582"/>
                  </a:lnTo>
                  <a:lnTo>
                    <a:pt x="711" y="582"/>
                  </a:lnTo>
                  <a:lnTo>
                    <a:pt x="722" y="582"/>
                  </a:lnTo>
                  <a:lnTo>
                    <a:pt x="734" y="582"/>
                  </a:lnTo>
                  <a:lnTo>
                    <a:pt x="745" y="582"/>
                  </a:lnTo>
                  <a:lnTo>
                    <a:pt x="756" y="582"/>
                  </a:lnTo>
                  <a:lnTo>
                    <a:pt x="768" y="582"/>
                  </a:lnTo>
                  <a:lnTo>
                    <a:pt x="778" y="582"/>
                  </a:lnTo>
                  <a:lnTo>
                    <a:pt x="790" y="582"/>
                  </a:lnTo>
                  <a:lnTo>
                    <a:pt x="801" y="582"/>
                  </a:lnTo>
                  <a:lnTo>
                    <a:pt x="812" y="582"/>
                  </a:lnTo>
                  <a:lnTo>
                    <a:pt x="824" y="582"/>
                  </a:lnTo>
                  <a:lnTo>
                    <a:pt x="835" y="582"/>
                  </a:lnTo>
                  <a:lnTo>
                    <a:pt x="847" y="582"/>
                  </a:lnTo>
                  <a:lnTo>
                    <a:pt x="858" y="582"/>
                  </a:lnTo>
                  <a:lnTo>
                    <a:pt x="868" y="582"/>
                  </a:lnTo>
                  <a:lnTo>
                    <a:pt x="880" y="582"/>
                  </a:lnTo>
                  <a:lnTo>
                    <a:pt x="891" y="582"/>
                  </a:lnTo>
                  <a:lnTo>
                    <a:pt x="902" y="583"/>
                  </a:lnTo>
                  <a:lnTo>
                    <a:pt x="914" y="583"/>
                  </a:lnTo>
                  <a:lnTo>
                    <a:pt x="925" y="584"/>
                  </a:lnTo>
                  <a:lnTo>
                    <a:pt x="937" y="584"/>
                  </a:lnTo>
                  <a:lnTo>
                    <a:pt x="948" y="583"/>
                  </a:lnTo>
                  <a:lnTo>
                    <a:pt x="958" y="582"/>
                  </a:lnTo>
                  <a:lnTo>
                    <a:pt x="970" y="582"/>
                  </a:lnTo>
                  <a:lnTo>
                    <a:pt x="981" y="582"/>
                  </a:lnTo>
                  <a:lnTo>
                    <a:pt x="993" y="582"/>
                  </a:lnTo>
                  <a:lnTo>
                    <a:pt x="1004" y="582"/>
                  </a:lnTo>
                  <a:lnTo>
                    <a:pt x="1015" y="582"/>
                  </a:lnTo>
                  <a:lnTo>
                    <a:pt x="1027" y="582"/>
                  </a:lnTo>
                  <a:lnTo>
                    <a:pt x="1038" y="582"/>
                  </a:lnTo>
                  <a:lnTo>
                    <a:pt x="1050" y="581"/>
                  </a:lnTo>
                  <a:lnTo>
                    <a:pt x="1061" y="582"/>
                  </a:lnTo>
                  <a:lnTo>
                    <a:pt x="1071" y="582"/>
                  </a:lnTo>
                  <a:lnTo>
                    <a:pt x="1083" y="583"/>
                  </a:lnTo>
                  <a:lnTo>
                    <a:pt x="1094" y="583"/>
                  </a:lnTo>
                  <a:lnTo>
                    <a:pt x="1106" y="584"/>
                  </a:lnTo>
                  <a:lnTo>
                    <a:pt x="1117" y="584"/>
                  </a:lnTo>
                  <a:lnTo>
                    <a:pt x="1128" y="584"/>
                  </a:lnTo>
                  <a:lnTo>
                    <a:pt x="1140" y="583"/>
                  </a:lnTo>
                  <a:lnTo>
                    <a:pt x="1151" y="583"/>
                  </a:lnTo>
                  <a:lnTo>
                    <a:pt x="1163" y="582"/>
                  </a:lnTo>
                  <a:lnTo>
                    <a:pt x="1173" y="583"/>
                  </a:lnTo>
                  <a:lnTo>
                    <a:pt x="1184" y="583"/>
                  </a:lnTo>
                  <a:lnTo>
                    <a:pt x="1196" y="582"/>
                  </a:lnTo>
                  <a:lnTo>
                    <a:pt x="1207" y="582"/>
                  </a:lnTo>
                  <a:lnTo>
                    <a:pt x="1218" y="582"/>
                  </a:lnTo>
                  <a:lnTo>
                    <a:pt x="1230" y="582"/>
                  </a:lnTo>
                  <a:lnTo>
                    <a:pt x="1241" y="582"/>
                  </a:lnTo>
                  <a:lnTo>
                    <a:pt x="1253" y="582"/>
                  </a:lnTo>
                  <a:lnTo>
                    <a:pt x="1263" y="582"/>
                  </a:lnTo>
                  <a:lnTo>
                    <a:pt x="1274" y="582"/>
                  </a:lnTo>
                  <a:lnTo>
                    <a:pt x="1286" y="582"/>
                  </a:lnTo>
                  <a:lnTo>
                    <a:pt x="1297" y="582"/>
                  </a:lnTo>
                  <a:lnTo>
                    <a:pt x="1309" y="582"/>
                  </a:lnTo>
                  <a:lnTo>
                    <a:pt x="1320" y="582"/>
                  </a:lnTo>
                  <a:lnTo>
                    <a:pt x="1331" y="582"/>
                  </a:lnTo>
                  <a:lnTo>
                    <a:pt x="1343" y="583"/>
                  </a:lnTo>
                  <a:lnTo>
                    <a:pt x="1354" y="583"/>
                  </a:lnTo>
                  <a:lnTo>
                    <a:pt x="1366" y="583"/>
                  </a:lnTo>
                  <a:lnTo>
                    <a:pt x="1376" y="582"/>
                  </a:lnTo>
                  <a:lnTo>
                    <a:pt x="1387" y="581"/>
                  </a:lnTo>
                  <a:lnTo>
                    <a:pt x="1399" y="581"/>
                  </a:lnTo>
                  <a:lnTo>
                    <a:pt x="1410" y="582"/>
                  </a:lnTo>
                  <a:lnTo>
                    <a:pt x="1422" y="582"/>
                  </a:lnTo>
                  <a:lnTo>
                    <a:pt x="1433" y="583"/>
                  </a:lnTo>
                  <a:lnTo>
                    <a:pt x="1444" y="583"/>
                  </a:lnTo>
                  <a:lnTo>
                    <a:pt x="1456" y="583"/>
                  </a:lnTo>
                  <a:lnTo>
                    <a:pt x="1466" y="583"/>
                  </a:lnTo>
                  <a:lnTo>
                    <a:pt x="1478" y="582"/>
                  </a:lnTo>
                  <a:lnTo>
                    <a:pt x="1489" y="582"/>
                  </a:lnTo>
                  <a:lnTo>
                    <a:pt x="1500" y="582"/>
                  </a:lnTo>
                  <a:lnTo>
                    <a:pt x="1512" y="582"/>
                  </a:lnTo>
                  <a:lnTo>
                    <a:pt x="1523" y="582"/>
                  </a:lnTo>
                  <a:lnTo>
                    <a:pt x="1534" y="583"/>
                  </a:lnTo>
                  <a:lnTo>
                    <a:pt x="1546" y="583"/>
                  </a:lnTo>
                  <a:lnTo>
                    <a:pt x="1557" y="583"/>
                  </a:lnTo>
                  <a:lnTo>
                    <a:pt x="1569" y="582"/>
                  </a:lnTo>
                  <a:lnTo>
                    <a:pt x="1579" y="582"/>
                  </a:lnTo>
                  <a:lnTo>
                    <a:pt x="1590" y="581"/>
                  </a:lnTo>
                  <a:lnTo>
                    <a:pt x="1602" y="581"/>
                  </a:lnTo>
                  <a:lnTo>
                    <a:pt x="1613" y="582"/>
                  </a:lnTo>
                  <a:lnTo>
                    <a:pt x="1625" y="583"/>
                  </a:lnTo>
                  <a:lnTo>
                    <a:pt x="1636" y="584"/>
                  </a:lnTo>
                  <a:lnTo>
                    <a:pt x="1647" y="584"/>
                  </a:lnTo>
                  <a:lnTo>
                    <a:pt x="1659" y="583"/>
                  </a:lnTo>
                  <a:lnTo>
                    <a:pt x="1669" y="582"/>
                  </a:lnTo>
                  <a:lnTo>
                    <a:pt x="1681" y="582"/>
                  </a:lnTo>
                  <a:lnTo>
                    <a:pt x="1692" y="582"/>
                  </a:lnTo>
                  <a:lnTo>
                    <a:pt x="1703" y="582"/>
                  </a:lnTo>
                  <a:lnTo>
                    <a:pt x="1715" y="583"/>
                  </a:lnTo>
                  <a:lnTo>
                    <a:pt x="1726" y="584"/>
                  </a:lnTo>
                  <a:lnTo>
                    <a:pt x="1738" y="584"/>
                  </a:lnTo>
                  <a:lnTo>
                    <a:pt x="1749" y="583"/>
                  </a:lnTo>
                  <a:lnTo>
                    <a:pt x="1759" y="582"/>
                  </a:lnTo>
                  <a:lnTo>
                    <a:pt x="1771" y="583"/>
                  </a:lnTo>
                  <a:lnTo>
                    <a:pt x="1782" y="583"/>
                  </a:lnTo>
                  <a:lnTo>
                    <a:pt x="1794" y="582"/>
                  </a:lnTo>
                  <a:lnTo>
                    <a:pt x="1805" y="582"/>
                  </a:lnTo>
                  <a:lnTo>
                    <a:pt x="1816" y="582"/>
                  </a:lnTo>
                  <a:lnTo>
                    <a:pt x="1828" y="582"/>
                  </a:lnTo>
                  <a:lnTo>
                    <a:pt x="1839" y="581"/>
                  </a:lnTo>
                  <a:lnTo>
                    <a:pt x="1851" y="581"/>
                  </a:lnTo>
                  <a:lnTo>
                    <a:pt x="1862" y="581"/>
                  </a:lnTo>
                  <a:lnTo>
                    <a:pt x="1872" y="582"/>
                  </a:lnTo>
                  <a:lnTo>
                    <a:pt x="1884" y="582"/>
                  </a:lnTo>
                  <a:lnTo>
                    <a:pt x="1895" y="582"/>
                  </a:lnTo>
                  <a:lnTo>
                    <a:pt x="1906" y="582"/>
                  </a:lnTo>
                  <a:lnTo>
                    <a:pt x="1918" y="582"/>
                  </a:lnTo>
                  <a:lnTo>
                    <a:pt x="1929" y="581"/>
                  </a:lnTo>
                  <a:lnTo>
                    <a:pt x="1941" y="581"/>
                  </a:lnTo>
                  <a:lnTo>
                    <a:pt x="1952" y="582"/>
                  </a:lnTo>
                  <a:lnTo>
                    <a:pt x="1962" y="582"/>
                  </a:lnTo>
                  <a:lnTo>
                    <a:pt x="1974" y="582"/>
                  </a:lnTo>
                  <a:lnTo>
                    <a:pt x="1985" y="582"/>
                  </a:lnTo>
                  <a:lnTo>
                    <a:pt x="1997" y="583"/>
                  </a:lnTo>
                  <a:lnTo>
                    <a:pt x="2008" y="583"/>
                  </a:lnTo>
                  <a:lnTo>
                    <a:pt x="2019" y="583"/>
                  </a:lnTo>
                  <a:lnTo>
                    <a:pt x="2031" y="583"/>
                  </a:lnTo>
                  <a:lnTo>
                    <a:pt x="2042" y="582"/>
                  </a:lnTo>
                  <a:lnTo>
                    <a:pt x="2054" y="582"/>
                  </a:lnTo>
                  <a:lnTo>
                    <a:pt x="2064" y="582"/>
                  </a:lnTo>
                  <a:lnTo>
                    <a:pt x="2075" y="583"/>
                  </a:lnTo>
                  <a:lnTo>
                    <a:pt x="2087" y="583"/>
                  </a:lnTo>
                  <a:lnTo>
                    <a:pt x="2098" y="582"/>
                  </a:lnTo>
                  <a:lnTo>
                    <a:pt x="2110" y="582"/>
                  </a:lnTo>
                  <a:lnTo>
                    <a:pt x="2121" y="581"/>
                  </a:lnTo>
                  <a:lnTo>
                    <a:pt x="2132" y="581"/>
                  </a:lnTo>
                  <a:lnTo>
                    <a:pt x="2144" y="582"/>
                  </a:lnTo>
                  <a:lnTo>
                    <a:pt x="2155" y="582"/>
                  </a:lnTo>
                  <a:lnTo>
                    <a:pt x="2167" y="582"/>
                  </a:lnTo>
                  <a:lnTo>
                    <a:pt x="2177" y="583"/>
                  </a:lnTo>
                  <a:lnTo>
                    <a:pt x="2188" y="583"/>
                  </a:lnTo>
                  <a:lnTo>
                    <a:pt x="2200" y="583"/>
                  </a:lnTo>
                  <a:lnTo>
                    <a:pt x="2211" y="583"/>
                  </a:lnTo>
                  <a:lnTo>
                    <a:pt x="2222" y="582"/>
                  </a:lnTo>
                  <a:lnTo>
                    <a:pt x="2234" y="582"/>
                  </a:lnTo>
                  <a:lnTo>
                    <a:pt x="2245" y="582"/>
                  </a:lnTo>
                  <a:lnTo>
                    <a:pt x="2257" y="582"/>
                  </a:lnTo>
                  <a:lnTo>
                    <a:pt x="2267" y="582"/>
                  </a:lnTo>
                  <a:lnTo>
                    <a:pt x="2278" y="582"/>
                  </a:lnTo>
                  <a:lnTo>
                    <a:pt x="2290" y="582"/>
                  </a:lnTo>
                  <a:lnTo>
                    <a:pt x="2301" y="582"/>
                  </a:lnTo>
                  <a:lnTo>
                    <a:pt x="2313" y="582"/>
                  </a:lnTo>
                  <a:lnTo>
                    <a:pt x="2324" y="583"/>
                  </a:lnTo>
                  <a:lnTo>
                    <a:pt x="2335" y="582"/>
                  </a:lnTo>
                  <a:lnTo>
                    <a:pt x="2347" y="582"/>
                  </a:lnTo>
                  <a:lnTo>
                    <a:pt x="2358" y="582"/>
                  </a:lnTo>
                  <a:lnTo>
                    <a:pt x="2370" y="582"/>
                  </a:lnTo>
                  <a:lnTo>
                    <a:pt x="2380" y="582"/>
                  </a:lnTo>
                  <a:lnTo>
                    <a:pt x="2391" y="583"/>
                  </a:lnTo>
                  <a:lnTo>
                    <a:pt x="2403" y="582"/>
                  </a:lnTo>
                  <a:lnTo>
                    <a:pt x="2414" y="582"/>
                  </a:lnTo>
                  <a:lnTo>
                    <a:pt x="2426" y="582"/>
                  </a:lnTo>
                  <a:lnTo>
                    <a:pt x="2437" y="582"/>
                  </a:lnTo>
                  <a:lnTo>
                    <a:pt x="2448" y="582"/>
                  </a:lnTo>
                  <a:lnTo>
                    <a:pt x="2460" y="581"/>
                  </a:lnTo>
                  <a:lnTo>
                    <a:pt x="2470" y="581"/>
                  </a:lnTo>
                  <a:lnTo>
                    <a:pt x="2482" y="581"/>
                  </a:lnTo>
                  <a:lnTo>
                    <a:pt x="2493" y="578"/>
                  </a:lnTo>
                  <a:lnTo>
                    <a:pt x="2504" y="577"/>
                  </a:lnTo>
                  <a:lnTo>
                    <a:pt x="2516" y="576"/>
                  </a:lnTo>
                  <a:lnTo>
                    <a:pt x="2527" y="577"/>
                  </a:lnTo>
                  <a:lnTo>
                    <a:pt x="2539" y="577"/>
                  </a:lnTo>
                  <a:lnTo>
                    <a:pt x="2550" y="577"/>
                  </a:lnTo>
                  <a:lnTo>
                    <a:pt x="2560" y="577"/>
                  </a:lnTo>
                  <a:lnTo>
                    <a:pt x="2572" y="577"/>
                  </a:lnTo>
                  <a:lnTo>
                    <a:pt x="2583" y="577"/>
                  </a:lnTo>
                  <a:lnTo>
                    <a:pt x="2594" y="578"/>
                  </a:lnTo>
                  <a:lnTo>
                    <a:pt x="2606" y="580"/>
                  </a:lnTo>
                  <a:lnTo>
                    <a:pt x="2617" y="580"/>
                  </a:lnTo>
                  <a:lnTo>
                    <a:pt x="2629" y="580"/>
                  </a:lnTo>
                  <a:lnTo>
                    <a:pt x="2640" y="580"/>
                  </a:lnTo>
                  <a:lnTo>
                    <a:pt x="2651" y="581"/>
                  </a:lnTo>
                  <a:lnTo>
                    <a:pt x="2663" y="581"/>
                  </a:lnTo>
                  <a:lnTo>
                    <a:pt x="2673" y="581"/>
                  </a:lnTo>
                  <a:lnTo>
                    <a:pt x="2685" y="581"/>
                  </a:lnTo>
                  <a:lnTo>
                    <a:pt x="2696" y="581"/>
                  </a:lnTo>
                  <a:lnTo>
                    <a:pt x="2707" y="581"/>
                  </a:lnTo>
                  <a:lnTo>
                    <a:pt x="2719" y="582"/>
                  </a:lnTo>
                  <a:lnTo>
                    <a:pt x="2730" y="582"/>
                  </a:lnTo>
                  <a:lnTo>
                    <a:pt x="2742" y="582"/>
                  </a:lnTo>
                  <a:lnTo>
                    <a:pt x="2753" y="582"/>
                  </a:lnTo>
                  <a:lnTo>
                    <a:pt x="2763" y="581"/>
                  </a:lnTo>
                  <a:lnTo>
                    <a:pt x="2775" y="581"/>
                  </a:lnTo>
                  <a:lnTo>
                    <a:pt x="2786" y="582"/>
                  </a:lnTo>
                  <a:lnTo>
                    <a:pt x="2798" y="582"/>
                  </a:lnTo>
                  <a:lnTo>
                    <a:pt x="2809" y="583"/>
                  </a:lnTo>
                  <a:lnTo>
                    <a:pt x="2820" y="583"/>
                  </a:lnTo>
                  <a:lnTo>
                    <a:pt x="2832" y="582"/>
                  </a:lnTo>
                  <a:lnTo>
                    <a:pt x="2843" y="582"/>
                  </a:lnTo>
                  <a:lnTo>
                    <a:pt x="2855" y="582"/>
                  </a:lnTo>
                  <a:lnTo>
                    <a:pt x="2865" y="582"/>
                  </a:lnTo>
                  <a:lnTo>
                    <a:pt x="2876" y="582"/>
                  </a:lnTo>
                  <a:lnTo>
                    <a:pt x="2888" y="582"/>
                  </a:lnTo>
                  <a:lnTo>
                    <a:pt x="2899" y="582"/>
                  </a:lnTo>
                  <a:lnTo>
                    <a:pt x="2910" y="582"/>
                  </a:lnTo>
                  <a:lnTo>
                    <a:pt x="2922" y="582"/>
                  </a:lnTo>
                  <a:lnTo>
                    <a:pt x="2933" y="583"/>
                  </a:lnTo>
                  <a:lnTo>
                    <a:pt x="2945" y="583"/>
                  </a:lnTo>
                  <a:lnTo>
                    <a:pt x="2956" y="583"/>
                  </a:lnTo>
                  <a:lnTo>
                    <a:pt x="2966" y="583"/>
                  </a:lnTo>
                  <a:lnTo>
                    <a:pt x="2978" y="582"/>
                  </a:lnTo>
                  <a:lnTo>
                    <a:pt x="2989" y="582"/>
                  </a:lnTo>
                  <a:lnTo>
                    <a:pt x="3001" y="582"/>
                  </a:lnTo>
                  <a:lnTo>
                    <a:pt x="3012" y="581"/>
                  </a:lnTo>
                  <a:lnTo>
                    <a:pt x="3023" y="582"/>
                  </a:lnTo>
                  <a:lnTo>
                    <a:pt x="3035" y="581"/>
                  </a:lnTo>
                  <a:lnTo>
                    <a:pt x="3046" y="580"/>
                  </a:lnTo>
                  <a:lnTo>
                    <a:pt x="3058" y="580"/>
                  </a:lnTo>
                  <a:lnTo>
                    <a:pt x="3068" y="581"/>
                  </a:lnTo>
                  <a:lnTo>
                    <a:pt x="3079" y="582"/>
                  </a:lnTo>
                  <a:lnTo>
                    <a:pt x="3091" y="583"/>
                  </a:lnTo>
                  <a:lnTo>
                    <a:pt x="3102" y="583"/>
                  </a:lnTo>
                  <a:lnTo>
                    <a:pt x="3114" y="583"/>
                  </a:lnTo>
                  <a:lnTo>
                    <a:pt x="3125" y="583"/>
                  </a:lnTo>
                  <a:lnTo>
                    <a:pt x="3136" y="582"/>
                  </a:lnTo>
                  <a:lnTo>
                    <a:pt x="3148" y="582"/>
                  </a:lnTo>
                  <a:lnTo>
                    <a:pt x="3159" y="582"/>
                  </a:lnTo>
                  <a:lnTo>
                    <a:pt x="3171" y="582"/>
                  </a:lnTo>
                  <a:lnTo>
                    <a:pt x="3181" y="582"/>
                  </a:lnTo>
                  <a:lnTo>
                    <a:pt x="3192" y="582"/>
                  </a:lnTo>
                  <a:lnTo>
                    <a:pt x="3204" y="582"/>
                  </a:lnTo>
                  <a:lnTo>
                    <a:pt x="3215" y="582"/>
                  </a:lnTo>
                  <a:lnTo>
                    <a:pt x="3226" y="582"/>
                  </a:lnTo>
                  <a:lnTo>
                    <a:pt x="3238" y="582"/>
                  </a:lnTo>
                  <a:lnTo>
                    <a:pt x="3249" y="582"/>
                  </a:lnTo>
                  <a:lnTo>
                    <a:pt x="3261" y="581"/>
                  </a:lnTo>
                  <a:lnTo>
                    <a:pt x="3271" y="581"/>
                  </a:lnTo>
                  <a:lnTo>
                    <a:pt x="3282" y="581"/>
                  </a:lnTo>
                  <a:lnTo>
                    <a:pt x="3294" y="581"/>
                  </a:lnTo>
                  <a:lnTo>
                    <a:pt x="3305" y="581"/>
                  </a:lnTo>
                  <a:lnTo>
                    <a:pt x="3317" y="582"/>
                  </a:lnTo>
                  <a:lnTo>
                    <a:pt x="3328" y="582"/>
                  </a:lnTo>
                  <a:lnTo>
                    <a:pt x="3339" y="582"/>
                  </a:lnTo>
                  <a:lnTo>
                    <a:pt x="3351" y="582"/>
                  </a:lnTo>
                  <a:lnTo>
                    <a:pt x="3361" y="582"/>
                  </a:lnTo>
                  <a:lnTo>
                    <a:pt x="3373" y="582"/>
                  </a:lnTo>
                  <a:lnTo>
                    <a:pt x="3384" y="582"/>
                  </a:lnTo>
                  <a:lnTo>
                    <a:pt x="3395" y="582"/>
                  </a:lnTo>
                  <a:lnTo>
                    <a:pt x="3407" y="581"/>
                  </a:lnTo>
                  <a:lnTo>
                    <a:pt x="3418" y="581"/>
                  </a:lnTo>
                  <a:lnTo>
                    <a:pt x="3430" y="581"/>
                  </a:lnTo>
                  <a:lnTo>
                    <a:pt x="3441" y="582"/>
                  </a:lnTo>
                  <a:lnTo>
                    <a:pt x="3452" y="581"/>
                  </a:lnTo>
                  <a:lnTo>
                    <a:pt x="3464" y="581"/>
                  </a:lnTo>
                  <a:lnTo>
                    <a:pt x="3474" y="581"/>
                  </a:lnTo>
                  <a:lnTo>
                    <a:pt x="3486" y="581"/>
                  </a:lnTo>
                  <a:lnTo>
                    <a:pt x="3497" y="580"/>
                  </a:lnTo>
                  <a:lnTo>
                    <a:pt x="3508" y="580"/>
                  </a:lnTo>
                  <a:lnTo>
                    <a:pt x="3520" y="580"/>
                  </a:lnTo>
                  <a:lnTo>
                    <a:pt x="3531" y="581"/>
                  </a:lnTo>
                  <a:lnTo>
                    <a:pt x="3543" y="581"/>
                  </a:lnTo>
                  <a:lnTo>
                    <a:pt x="3554" y="581"/>
                  </a:lnTo>
                  <a:lnTo>
                    <a:pt x="3564" y="581"/>
                  </a:lnTo>
                  <a:lnTo>
                    <a:pt x="3576" y="582"/>
                  </a:lnTo>
                  <a:lnTo>
                    <a:pt x="3587" y="582"/>
                  </a:lnTo>
                  <a:lnTo>
                    <a:pt x="3598" y="582"/>
                  </a:lnTo>
                  <a:lnTo>
                    <a:pt x="3610" y="582"/>
                  </a:lnTo>
                  <a:lnTo>
                    <a:pt x="3621" y="581"/>
                  </a:lnTo>
                  <a:lnTo>
                    <a:pt x="3633" y="580"/>
                  </a:lnTo>
                  <a:lnTo>
                    <a:pt x="3644" y="575"/>
                  </a:lnTo>
                  <a:lnTo>
                    <a:pt x="3654" y="566"/>
                  </a:lnTo>
                  <a:lnTo>
                    <a:pt x="3666" y="547"/>
                  </a:lnTo>
                  <a:lnTo>
                    <a:pt x="3677" y="509"/>
                  </a:lnTo>
                  <a:lnTo>
                    <a:pt x="3689" y="447"/>
                  </a:lnTo>
                  <a:lnTo>
                    <a:pt x="3700" y="373"/>
                  </a:lnTo>
                  <a:lnTo>
                    <a:pt x="3711" y="292"/>
                  </a:lnTo>
                  <a:lnTo>
                    <a:pt x="3723" y="208"/>
                  </a:lnTo>
                  <a:lnTo>
                    <a:pt x="3734" y="127"/>
                  </a:lnTo>
                  <a:lnTo>
                    <a:pt x="3746" y="65"/>
                  </a:lnTo>
                  <a:lnTo>
                    <a:pt x="3757" y="23"/>
                  </a:lnTo>
                  <a:lnTo>
                    <a:pt x="3767" y="0"/>
                  </a:lnTo>
                  <a:lnTo>
                    <a:pt x="3779" y="6"/>
                  </a:lnTo>
                  <a:lnTo>
                    <a:pt x="3790" y="35"/>
                  </a:lnTo>
                  <a:lnTo>
                    <a:pt x="3802" y="81"/>
                  </a:lnTo>
                  <a:lnTo>
                    <a:pt x="3813" y="151"/>
                  </a:lnTo>
                  <a:lnTo>
                    <a:pt x="3824" y="232"/>
                  </a:lnTo>
                  <a:lnTo>
                    <a:pt x="3836" y="298"/>
                  </a:lnTo>
                  <a:lnTo>
                    <a:pt x="3847" y="344"/>
                  </a:lnTo>
                  <a:lnTo>
                    <a:pt x="3859" y="380"/>
                  </a:lnTo>
                  <a:lnTo>
                    <a:pt x="3869" y="414"/>
                  </a:lnTo>
                  <a:lnTo>
                    <a:pt x="3880" y="438"/>
                  </a:lnTo>
                  <a:lnTo>
                    <a:pt x="3892" y="455"/>
                  </a:lnTo>
                  <a:lnTo>
                    <a:pt x="3903" y="469"/>
                  </a:lnTo>
                  <a:lnTo>
                    <a:pt x="3914" y="483"/>
                  </a:lnTo>
                  <a:lnTo>
                    <a:pt x="3926" y="499"/>
                  </a:lnTo>
                  <a:lnTo>
                    <a:pt x="3937" y="513"/>
                  </a:lnTo>
                  <a:lnTo>
                    <a:pt x="3949" y="526"/>
                  </a:lnTo>
                  <a:lnTo>
                    <a:pt x="3960" y="533"/>
                  </a:lnTo>
                  <a:lnTo>
                    <a:pt x="3970" y="536"/>
                  </a:lnTo>
                  <a:lnTo>
                    <a:pt x="3982" y="540"/>
                  </a:lnTo>
                  <a:lnTo>
                    <a:pt x="3993" y="545"/>
                  </a:lnTo>
                  <a:lnTo>
                    <a:pt x="4005" y="550"/>
                  </a:lnTo>
                  <a:lnTo>
                    <a:pt x="4016" y="556"/>
                  </a:lnTo>
                  <a:lnTo>
                    <a:pt x="4027" y="559"/>
                  </a:lnTo>
                  <a:lnTo>
                    <a:pt x="4039" y="562"/>
                  </a:lnTo>
                  <a:lnTo>
                    <a:pt x="4050" y="564"/>
                  </a:lnTo>
                  <a:lnTo>
                    <a:pt x="4062" y="566"/>
                  </a:lnTo>
                  <a:lnTo>
                    <a:pt x="4072" y="568"/>
                  </a:lnTo>
                  <a:lnTo>
                    <a:pt x="4083" y="569"/>
                  </a:lnTo>
                  <a:lnTo>
                    <a:pt x="4095" y="569"/>
                  </a:lnTo>
                  <a:lnTo>
                    <a:pt x="4106" y="570"/>
                  </a:lnTo>
                  <a:lnTo>
                    <a:pt x="4118" y="570"/>
                  </a:lnTo>
                  <a:lnTo>
                    <a:pt x="4129" y="570"/>
                  </a:lnTo>
                  <a:lnTo>
                    <a:pt x="4140" y="572"/>
                  </a:lnTo>
                  <a:lnTo>
                    <a:pt x="4152" y="575"/>
                  </a:lnTo>
                  <a:lnTo>
                    <a:pt x="4162" y="575"/>
                  </a:lnTo>
                  <a:lnTo>
                    <a:pt x="4174" y="575"/>
                  </a:lnTo>
                  <a:lnTo>
                    <a:pt x="4185" y="576"/>
                  </a:lnTo>
                  <a:lnTo>
                    <a:pt x="4196" y="577"/>
                  </a:lnTo>
                  <a:lnTo>
                    <a:pt x="4208" y="577"/>
                  </a:lnTo>
                  <a:lnTo>
                    <a:pt x="4219" y="578"/>
                  </a:lnTo>
                  <a:lnTo>
                    <a:pt x="4231" y="577"/>
                  </a:lnTo>
                  <a:lnTo>
                    <a:pt x="4242" y="578"/>
                  </a:lnTo>
                  <a:lnTo>
                    <a:pt x="4253" y="578"/>
                  </a:lnTo>
                  <a:lnTo>
                    <a:pt x="4265" y="580"/>
                  </a:lnTo>
                  <a:lnTo>
                    <a:pt x="4275" y="580"/>
                  </a:lnTo>
                  <a:lnTo>
                    <a:pt x="4286" y="578"/>
                  </a:lnTo>
                  <a:lnTo>
                    <a:pt x="4298" y="578"/>
                  </a:lnTo>
                  <a:lnTo>
                    <a:pt x="4309" y="577"/>
                  </a:lnTo>
                  <a:lnTo>
                    <a:pt x="4321" y="577"/>
                  </a:lnTo>
                  <a:lnTo>
                    <a:pt x="4332" y="577"/>
                  </a:lnTo>
                  <a:lnTo>
                    <a:pt x="4343" y="577"/>
                  </a:lnTo>
                  <a:lnTo>
                    <a:pt x="4355" y="577"/>
                  </a:lnTo>
                  <a:lnTo>
                    <a:pt x="4365" y="577"/>
                  </a:lnTo>
                  <a:lnTo>
                    <a:pt x="4377" y="578"/>
                  </a:lnTo>
                  <a:lnTo>
                    <a:pt x="4388" y="580"/>
                  </a:lnTo>
                  <a:lnTo>
                    <a:pt x="4399" y="580"/>
                  </a:lnTo>
                  <a:lnTo>
                    <a:pt x="4411" y="580"/>
                  </a:lnTo>
                  <a:lnTo>
                    <a:pt x="4422" y="581"/>
                  </a:lnTo>
                  <a:lnTo>
                    <a:pt x="4434" y="580"/>
                  </a:lnTo>
                  <a:lnTo>
                    <a:pt x="4445" y="580"/>
                  </a:lnTo>
                  <a:lnTo>
                    <a:pt x="4455" y="580"/>
                  </a:lnTo>
                  <a:lnTo>
                    <a:pt x="4467" y="580"/>
                  </a:lnTo>
                  <a:lnTo>
                    <a:pt x="4478" y="580"/>
                  </a:lnTo>
                  <a:lnTo>
                    <a:pt x="4490" y="581"/>
                  </a:lnTo>
                  <a:lnTo>
                    <a:pt x="4501" y="581"/>
                  </a:lnTo>
                  <a:lnTo>
                    <a:pt x="4512" y="581"/>
                  </a:lnTo>
                  <a:lnTo>
                    <a:pt x="4524" y="581"/>
                  </a:lnTo>
                  <a:lnTo>
                    <a:pt x="4535" y="581"/>
                  </a:lnTo>
                  <a:lnTo>
                    <a:pt x="4547" y="581"/>
                  </a:lnTo>
                  <a:lnTo>
                    <a:pt x="4558" y="581"/>
                  </a:lnTo>
                  <a:lnTo>
                    <a:pt x="4568" y="581"/>
                  </a:lnTo>
                  <a:lnTo>
                    <a:pt x="4580" y="580"/>
                  </a:lnTo>
                  <a:lnTo>
                    <a:pt x="4591" y="580"/>
                  </a:lnTo>
                  <a:lnTo>
                    <a:pt x="4602" y="581"/>
                  </a:lnTo>
                  <a:lnTo>
                    <a:pt x="4614" y="581"/>
                  </a:lnTo>
                  <a:lnTo>
                    <a:pt x="4625" y="581"/>
                  </a:lnTo>
                  <a:lnTo>
                    <a:pt x="4637" y="580"/>
                  </a:lnTo>
                  <a:lnTo>
                    <a:pt x="4648" y="581"/>
                  </a:lnTo>
                  <a:lnTo>
                    <a:pt x="4658" y="581"/>
                  </a:lnTo>
                  <a:lnTo>
                    <a:pt x="4670" y="581"/>
                  </a:lnTo>
                  <a:lnTo>
                    <a:pt x="4681" y="581"/>
                  </a:lnTo>
                  <a:lnTo>
                    <a:pt x="4693" y="581"/>
                  </a:lnTo>
                  <a:lnTo>
                    <a:pt x="4704" y="581"/>
                  </a:lnTo>
                  <a:lnTo>
                    <a:pt x="4715" y="581"/>
                  </a:lnTo>
                  <a:lnTo>
                    <a:pt x="4727" y="580"/>
                  </a:lnTo>
                  <a:lnTo>
                    <a:pt x="4738" y="581"/>
                  </a:lnTo>
                  <a:lnTo>
                    <a:pt x="4750" y="581"/>
                  </a:lnTo>
                  <a:lnTo>
                    <a:pt x="4761" y="581"/>
                  </a:lnTo>
                  <a:lnTo>
                    <a:pt x="4771" y="582"/>
                  </a:lnTo>
                  <a:lnTo>
                    <a:pt x="4783" y="582"/>
                  </a:lnTo>
                  <a:lnTo>
                    <a:pt x="4794" y="581"/>
                  </a:lnTo>
                  <a:lnTo>
                    <a:pt x="4806" y="581"/>
                  </a:lnTo>
                  <a:lnTo>
                    <a:pt x="4817" y="581"/>
                  </a:lnTo>
                  <a:lnTo>
                    <a:pt x="4828" y="581"/>
                  </a:lnTo>
                  <a:lnTo>
                    <a:pt x="4840" y="582"/>
                  </a:lnTo>
                  <a:lnTo>
                    <a:pt x="4851" y="582"/>
                  </a:lnTo>
                  <a:lnTo>
                    <a:pt x="4863" y="583"/>
                  </a:lnTo>
                  <a:lnTo>
                    <a:pt x="4873" y="582"/>
                  </a:lnTo>
                  <a:lnTo>
                    <a:pt x="4884" y="581"/>
                  </a:lnTo>
                  <a:lnTo>
                    <a:pt x="4896" y="580"/>
                  </a:lnTo>
                  <a:lnTo>
                    <a:pt x="4907" y="580"/>
                  </a:lnTo>
                  <a:lnTo>
                    <a:pt x="4918" y="580"/>
                  </a:lnTo>
                  <a:lnTo>
                    <a:pt x="4930" y="581"/>
                  </a:lnTo>
                  <a:lnTo>
                    <a:pt x="4941" y="581"/>
                  </a:lnTo>
                  <a:lnTo>
                    <a:pt x="4953" y="582"/>
                  </a:lnTo>
                  <a:lnTo>
                    <a:pt x="4963" y="582"/>
                  </a:lnTo>
                  <a:lnTo>
                    <a:pt x="4974" y="581"/>
                  </a:lnTo>
                  <a:lnTo>
                    <a:pt x="4986" y="581"/>
                  </a:lnTo>
                  <a:lnTo>
                    <a:pt x="4997" y="581"/>
                  </a:lnTo>
                  <a:lnTo>
                    <a:pt x="5009" y="582"/>
                  </a:lnTo>
                  <a:lnTo>
                    <a:pt x="5020" y="582"/>
                  </a:lnTo>
                  <a:lnTo>
                    <a:pt x="5031" y="581"/>
                  </a:lnTo>
                  <a:lnTo>
                    <a:pt x="5043" y="580"/>
                  </a:lnTo>
                  <a:lnTo>
                    <a:pt x="5054" y="580"/>
                  </a:lnTo>
                  <a:lnTo>
                    <a:pt x="5066" y="580"/>
                  </a:lnTo>
                  <a:lnTo>
                    <a:pt x="5076" y="581"/>
                  </a:lnTo>
                  <a:lnTo>
                    <a:pt x="5087" y="581"/>
                  </a:lnTo>
                  <a:lnTo>
                    <a:pt x="5099" y="580"/>
                  </a:lnTo>
                  <a:lnTo>
                    <a:pt x="5110" y="580"/>
                  </a:lnTo>
                  <a:lnTo>
                    <a:pt x="5122" y="581"/>
                  </a:lnTo>
                  <a:lnTo>
                    <a:pt x="5133" y="582"/>
                  </a:lnTo>
                  <a:lnTo>
                    <a:pt x="5144" y="582"/>
                  </a:lnTo>
                  <a:lnTo>
                    <a:pt x="5156" y="581"/>
                  </a:lnTo>
                  <a:lnTo>
                    <a:pt x="5166" y="581"/>
                  </a:lnTo>
                  <a:lnTo>
                    <a:pt x="5178" y="581"/>
                  </a:lnTo>
                  <a:lnTo>
                    <a:pt x="5189" y="580"/>
                  </a:lnTo>
                  <a:lnTo>
                    <a:pt x="5200" y="580"/>
                  </a:lnTo>
                  <a:lnTo>
                    <a:pt x="5212" y="580"/>
                  </a:lnTo>
                  <a:lnTo>
                    <a:pt x="5223" y="581"/>
                  </a:lnTo>
                  <a:lnTo>
                    <a:pt x="5235" y="581"/>
                  </a:lnTo>
                  <a:lnTo>
                    <a:pt x="5246" y="582"/>
                  </a:lnTo>
                  <a:lnTo>
                    <a:pt x="5256" y="582"/>
                  </a:lnTo>
                  <a:lnTo>
                    <a:pt x="5268" y="583"/>
                  </a:lnTo>
                  <a:lnTo>
                    <a:pt x="5279" y="582"/>
                  </a:lnTo>
                  <a:lnTo>
                    <a:pt x="5290" y="582"/>
                  </a:lnTo>
                  <a:lnTo>
                    <a:pt x="5302" y="581"/>
                  </a:lnTo>
                  <a:lnTo>
                    <a:pt x="5313" y="581"/>
                  </a:lnTo>
                  <a:lnTo>
                    <a:pt x="5325" y="581"/>
                  </a:lnTo>
                  <a:lnTo>
                    <a:pt x="5336" y="581"/>
                  </a:lnTo>
                  <a:lnTo>
                    <a:pt x="5347" y="582"/>
                  </a:lnTo>
                  <a:lnTo>
                    <a:pt x="5359" y="582"/>
                  </a:lnTo>
                  <a:lnTo>
                    <a:pt x="5369" y="582"/>
                  </a:lnTo>
                  <a:lnTo>
                    <a:pt x="5381" y="582"/>
                  </a:lnTo>
                  <a:lnTo>
                    <a:pt x="5392" y="581"/>
                  </a:lnTo>
                  <a:lnTo>
                    <a:pt x="5403" y="582"/>
                  </a:lnTo>
                  <a:lnTo>
                    <a:pt x="5415" y="583"/>
                  </a:lnTo>
                  <a:lnTo>
                    <a:pt x="5426" y="583"/>
                  </a:lnTo>
                  <a:lnTo>
                    <a:pt x="5438" y="582"/>
                  </a:lnTo>
                  <a:lnTo>
                    <a:pt x="5449" y="582"/>
                  </a:lnTo>
                  <a:lnTo>
                    <a:pt x="5459" y="581"/>
                  </a:lnTo>
                  <a:lnTo>
                    <a:pt x="5471" y="581"/>
                  </a:lnTo>
                  <a:lnTo>
                    <a:pt x="5482" y="580"/>
                  </a:lnTo>
                  <a:lnTo>
                    <a:pt x="5494" y="581"/>
                  </a:lnTo>
                  <a:lnTo>
                    <a:pt x="5505" y="581"/>
                  </a:lnTo>
                  <a:lnTo>
                    <a:pt x="5516" y="581"/>
                  </a:lnTo>
                  <a:lnTo>
                    <a:pt x="5528" y="581"/>
                  </a:lnTo>
                  <a:lnTo>
                    <a:pt x="5539" y="581"/>
                  </a:lnTo>
                  <a:lnTo>
                    <a:pt x="5551" y="582"/>
                  </a:lnTo>
                  <a:lnTo>
                    <a:pt x="5562" y="582"/>
                  </a:lnTo>
                  <a:lnTo>
                    <a:pt x="5572" y="581"/>
                  </a:lnTo>
                  <a:lnTo>
                    <a:pt x="5584" y="581"/>
                  </a:lnTo>
                  <a:lnTo>
                    <a:pt x="5595" y="581"/>
                  </a:lnTo>
                  <a:lnTo>
                    <a:pt x="5606" y="581"/>
                  </a:lnTo>
                  <a:lnTo>
                    <a:pt x="5618" y="581"/>
                  </a:lnTo>
                  <a:lnTo>
                    <a:pt x="5629" y="582"/>
                  </a:lnTo>
                  <a:lnTo>
                    <a:pt x="5641" y="582"/>
                  </a:lnTo>
                  <a:lnTo>
                    <a:pt x="5652" y="582"/>
                  </a:lnTo>
                  <a:lnTo>
                    <a:pt x="5662" y="581"/>
                  </a:lnTo>
                  <a:lnTo>
                    <a:pt x="5674" y="581"/>
                  </a:lnTo>
                  <a:lnTo>
                    <a:pt x="5685" y="580"/>
                  </a:lnTo>
                  <a:lnTo>
                    <a:pt x="5697" y="581"/>
                  </a:lnTo>
                  <a:lnTo>
                    <a:pt x="5708" y="581"/>
                  </a:lnTo>
                  <a:lnTo>
                    <a:pt x="5719" y="581"/>
                  </a:lnTo>
                  <a:lnTo>
                    <a:pt x="5731" y="581"/>
                  </a:lnTo>
                  <a:lnTo>
                    <a:pt x="5742" y="581"/>
                  </a:lnTo>
                  <a:lnTo>
                    <a:pt x="5754" y="581"/>
                  </a:lnTo>
                  <a:lnTo>
                    <a:pt x="5764" y="580"/>
                  </a:lnTo>
                  <a:lnTo>
                    <a:pt x="5775" y="580"/>
                  </a:lnTo>
                  <a:lnTo>
                    <a:pt x="5787" y="580"/>
                  </a:lnTo>
                  <a:lnTo>
                    <a:pt x="5798" y="580"/>
                  </a:lnTo>
                  <a:lnTo>
                    <a:pt x="5810" y="580"/>
                  </a:lnTo>
                  <a:lnTo>
                    <a:pt x="5821" y="580"/>
                  </a:lnTo>
                  <a:lnTo>
                    <a:pt x="5832" y="580"/>
                  </a:lnTo>
                  <a:lnTo>
                    <a:pt x="5844" y="578"/>
                  </a:lnTo>
                  <a:lnTo>
                    <a:pt x="5855" y="578"/>
                  </a:lnTo>
                  <a:lnTo>
                    <a:pt x="5867" y="578"/>
                  </a:lnTo>
                  <a:lnTo>
                    <a:pt x="5877" y="578"/>
                  </a:lnTo>
                  <a:lnTo>
                    <a:pt x="5888" y="578"/>
                  </a:lnTo>
                  <a:lnTo>
                    <a:pt x="5900" y="578"/>
                  </a:lnTo>
                  <a:lnTo>
                    <a:pt x="5911" y="578"/>
                  </a:lnTo>
                  <a:lnTo>
                    <a:pt x="5923" y="578"/>
                  </a:lnTo>
                  <a:lnTo>
                    <a:pt x="5934" y="578"/>
                  </a:lnTo>
                  <a:lnTo>
                    <a:pt x="5945" y="577"/>
                  </a:lnTo>
                  <a:lnTo>
                    <a:pt x="5957" y="576"/>
                  </a:lnTo>
                  <a:lnTo>
                    <a:pt x="5967" y="576"/>
                  </a:lnTo>
                  <a:lnTo>
                    <a:pt x="5978" y="576"/>
                  </a:lnTo>
                  <a:lnTo>
                    <a:pt x="5990" y="576"/>
                  </a:lnTo>
                  <a:lnTo>
                    <a:pt x="6001" y="576"/>
                  </a:lnTo>
                  <a:lnTo>
                    <a:pt x="6013" y="576"/>
                  </a:lnTo>
                  <a:lnTo>
                    <a:pt x="6024" y="574"/>
                  </a:lnTo>
                  <a:lnTo>
                    <a:pt x="6035" y="572"/>
                  </a:lnTo>
                  <a:lnTo>
                    <a:pt x="6047" y="571"/>
                  </a:lnTo>
                  <a:lnTo>
                    <a:pt x="6057" y="571"/>
                  </a:lnTo>
                  <a:lnTo>
                    <a:pt x="6069" y="572"/>
                  </a:lnTo>
                  <a:lnTo>
                    <a:pt x="6080" y="572"/>
                  </a:lnTo>
                  <a:lnTo>
                    <a:pt x="6091" y="572"/>
                  </a:lnTo>
                  <a:lnTo>
                    <a:pt x="6103" y="572"/>
                  </a:lnTo>
                  <a:lnTo>
                    <a:pt x="6114" y="574"/>
                  </a:lnTo>
                  <a:lnTo>
                    <a:pt x="6126" y="574"/>
                  </a:lnTo>
                  <a:lnTo>
                    <a:pt x="6137" y="574"/>
                  </a:lnTo>
                  <a:lnTo>
                    <a:pt x="6148" y="574"/>
                  </a:lnTo>
                  <a:lnTo>
                    <a:pt x="6160" y="574"/>
                  </a:lnTo>
                  <a:lnTo>
                    <a:pt x="6170" y="572"/>
                  </a:lnTo>
                  <a:lnTo>
                    <a:pt x="6182" y="574"/>
                  </a:lnTo>
                  <a:lnTo>
                    <a:pt x="6193" y="576"/>
                  </a:lnTo>
                  <a:lnTo>
                    <a:pt x="6204" y="576"/>
                  </a:lnTo>
                  <a:lnTo>
                    <a:pt x="6216" y="576"/>
                  </a:lnTo>
                  <a:lnTo>
                    <a:pt x="6227" y="576"/>
                  </a:lnTo>
                  <a:lnTo>
                    <a:pt x="6239" y="577"/>
                  </a:lnTo>
                  <a:lnTo>
                    <a:pt x="6250" y="577"/>
                  </a:lnTo>
                  <a:lnTo>
                    <a:pt x="6260" y="577"/>
                  </a:lnTo>
                  <a:lnTo>
                    <a:pt x="6272" y="577"/>
                  </a:lnTo>
                  <a:lnTo>
                    <a:pt x="6283" y="578"/>
                  </a:lnTo>
                  <a:lnTo>
                    <a:pt x="6294" y="578"/>
                  </a:lnTo>
                  <a:lnTo>
                    <a:pt x="6306" y="580"/>
                  </a:lnTo>
                  <a:lnTo>
                    <a:pt x="6317" y="580"/>
                  </a:lnTo>
                  <a:lnTo>
                    <a:pt x="6329" y="580"/>
                  </a:lnTo>
                  <a:lnTo>
                    <a:pt x="6340" y="580"/>
                  </a:lnTo>
                  <a:lnTo>
                    <a:pt x="6351" y="578"/>
                  </a:lnTo>
                  <a:lnTo>
                    <a:pt x="6363" y="578"/>
                  </a:lnTo>
                  <a:lnTo>
                    <a:pt x="6373" y="578"/>
                  </a:lnTo>
                  <a:lnTo>
                    <a:pt x="6385" y="577"/>
                  </a:lnTo>
                  <a:lnTo>
                    <a:pt x="6396" y="578"/>
                  </a:lnTo>
                  <a:lnTo>
                    <a:pt x="6407" y="578"/>
                  </a:lnTo>
                  <a:lnTo>
                    <a:pt x="6419" y="578"/>
                  </a:lnTo>
                  <a:lnTo>
                    <a:pt x="6430" y="578"/>
                  </a:lnTo>
                  <a:lnTo>
                    <a:pt x="6442" y="578"/>
                  </a:lnTo>
                  <a:lnTo>
                    <a:pt x="6453" y="578"/>
                  </a:lnTo>
                  <a:lnTo>
                    <a:pt x="6463" y="580"/>
                  </a:lnTo>
                  <a:lnTo>
                    <a:pt x="6475" y="580"/>
                  </a:lnTo>
                  <a:lnTo>
                    <a:pt x="6486" y="580"/>
                  </a:lnTo>
                  <a:lnTo>
                    <a:pt x="6498" y="580"/>
                  </a:lnTo>
                  <a:lnTo>
                    <a:pt x="6509" y="580"/>
                  </a:lnTo>
                  <a:lnTo>
                    <a:pt x="6520" y="581"/>
                  </a:lnTo>
                  <a:lnTo>
                    <a:pt x="6532" y="581"/>
                  </a:lnTo>
                  <a:lnTo>
                    <a:pt x="6543" y="581"/>
                  </a:lnTo>
                  <a:lnTo>
                    <a:pt x="6555" y="580"/>
                  </a:lnTo>
                  <a:lnTo>
                    <a:pt x="6565" y="580"/>
                  </a:lnTo>
                  <a:lnTo>
                    <a:pt x="6576" y="581"/>
                  </a:lnTo>
                  <a:lnTo>
                    <a:pt x="6588" y="580"/>
                  </a:lnTo>
                  <a:lnTo>
                    <a:pt x="6599" y="580"/>
                  </a:lnTo>
                  <a:lnTo>
                    <a:pt x="6610" y="580"/>
                  </a:lnTo>
                  <a:lnTo>
                    <a:pt x="6622" y="580"/>
                  </a:lnTo>
                  <a:lnTo>
                    <a:pt x="6633" y="580"/>
                  </a:lnTo>
                  <a:lnTo>
                    <a:pt x="6645" y="580"/>
                  </a:lnTo>
                  <a:lnTo>
                    <a:pt x="6656" y="580"/>
                  </a:lnTo>
                  <a:lnTo>
                    <a:pt x="6666" y="580"/>
                  </a:lnTo>
                  <a:lnTo>
                    <a:pt x="6678" y="580"/>
                  </a:lnTo>
                  <a:lnTo>
                    <a:pt x="6689" y="581"/>
                  </a:lnTo>
                  <a:lnTo>
                    <a:pt x="6701" y="581"/>
                  </a:lnTo>
                  <a:lnTo>
                    <a:pt x="6712" y="581"/>
                  </a:lnTo>
                  <a:lnTo>
                    <a:pt x="6723" y="581"/>
                  </a:lnTo>
                  <a:lnTo>
                    <a:pt x="6735" y="581"/>
                  </a:lnTo>
                  <a:lnTo>
                    <a:pt x="6746" y="580"/>
                  </a:lnTo>
                  <a:lnTo>
                    <a:pt x="6758" y="581"/>
                  </a:lnTo>
                  <a:lnTo>
                    <a:pt x="6768" y="581"/>
                  </a:lnTo>
                </a:path>
              </a:pathLst>
            </a:custGeom>
            <a:noFill/>
            <a:ln w="95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237">
              <a:extLst>
                <a:ext uri="{FF2B5EF4-FFF2-40B4-BE49-F238E27FC236}">
                  <a16:creationId xmlns:a16="http://schemas.microsoft.com/office/drawing/2014/main" id="{FBB07A34-3554-4FBC-8511-125574A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3652838"/>
              <a:ext cx="4474108" cy="698500"/>
            </a:xfrm>
            <a:custGeom>
              <a:avLst/>
              <a:gdLst>
                <a:gd name="T0" fmla="*/ 102 w 6768"/>
                <a:gd name="T1" fmla="*/ 437 h 440"/>
                <a:gd name="T2" fmla="*/ 214 w 6768"/>
                <a:gd name="T3" fmla="*/ 436 h 440"/>
                <a:gd name="T4" fmla="*/ 327 w 6768"/>
                <a:gd name="T5" fmla="*/ 436 h 440"/>
                <a:gd name="T6" fmla="*/ 440 w 6768"/>
                <a:gd name="T7" fmla="*/ 437 h 440"/>
                <a:gd name="T8" fmla="*/ 553 w 6768"/>
                <a:gd name="T9" fmla="*/ 436 h 440"/>
                <a:gd name="T10" fmla="*/ 665 w 6768"/>
                <a:gd name="T11" fmla="*/ 438 h 440"/>
                <a:gd name="T12" fmla="*/ 778 w 6768"/>
                <a:gd name="T13" fmla="*/ 437 h 440"/>
                <a:gd name="T14" fmla="*/ 891 w 6768"/>
                <a:gd name="T15" fmla="*/ 436 h 440"/>
                <a:gd name="T16" fmla="*/ 1004 w 6768"/>
                <a:gd name="T17" fmla="*/ 437 h 440"/>
                <a:gd name="T18" fmla="*/ 1117 w 6768"/>
                <a:gd name="T19" fmla="*/ 438 h 440"/>
                <a:gd name="T20" fmla="*/ 1230 w 6768"/>
                <a:gd name="T21" fmla="*/ 437 h 440"/>
                <a:gd name="T22" fmla="*/ 1343 w 6768"/>
                <a:gd name="T23" fmla="*/ 437 h 440"/>
                <a:gd name="T24" fmla="*/ 1456 w 6768"/>
                <a:gd name="T25" fmla="*/ 439 h 440"/>
                <a:gd name="T26" fmla="*/ 1569 w 6768"/>
                <a:gd name="T27" fmla="*/ 438 h 440"/>
                <a:gd name="T28" fmla="*/ 1681 w 6768"/>
                <a:gd name="T29" fmla="*/ 438 h 440"/>
                <a:gd name="T30" fmla="*/ 1794 w 6768"/>
                <a:gd name="T31" fmla="*/ 438 h 440"/>
                <a:gd name="T32" fmla="*/ 1906 w 6768"/>
                <a:gd name="T33" fmla="*/ 438 h 440"/>
                <a:gd name="T34" fmla="*/ 2019 w 6768"/>
                <a:gd name="T35" fmla="*/ 438 h 440"/>
                <a:gd name="T36" fmla="*/ 2132 w 6768"/>
                <a:gd name="T37" fmla="*/ 439 h 440"/>
                <a:gd name="T38" fmla="*/ 2245 w 6768"/>
                <a:gd name="T39" fmla="*/ 438 h 440"/>
                <a:gd name="T40" fmla="*/ 2358 w 6768"/>
                <a:gd name="T41" fmla="*/ 437 h 440"/>
                <a:gd name="T42" fmla="*/ 2470 w 6768"/>
                <a:gd name="T43" fmla="*/ 437 h 440"/>
                <a:gd name="T44" fmla="*/ 2583 w 6768"/>
                <a:gd name="T45" fmla="*/ 437 h 440"/>
                <a:gd name="T46" fmla="*/ 2696 w 6768"/>
                <a:gd name="T47" fmla="*/ 438 h 440"/>
                <a:gd name="T48" fmla="*/ 2809 w 6768"/>
                <a:gd name="T49" fmla="*/ 438 h 440"/>
                <a:gd name="T50" fmla="*/ 2922 w 6768"/>
                <a:gd name="T51" fmla="*/ 439 h 440"/>
                <a:gd name="T52" fmla="*/ 3035 w 6768"/>
                <a:gd name="T53" fmla="*/ 438 h 440"/>
                <a:gd name="T54" fmla="*/ 3148 w 6768"/>
                <a:gd name="T55" fmla="*/ 439 h 440"/>
                <a:gd name="T56" fmla="*/ 3261 w 6768"/>
                <a:gd name="T57" fmla="*/ 437 h 440"/>
                <a:gd name="T58" fmla="*/ 3373 w 6768"/>
                <a:gd name="T59" fmla="*/ 439 h 440"/>
                <a:gd name="T60" fmla="*/ 3486 w 6768"/>
                <a:gd name="T61" fmla="*/ 438 h 440"/>
                <a:gd name="T62" fmla="*/ 3598 w 6768"/>
                <a:gd name="T63" fmla="*/ 438 h 440"/>
                <a:gd name="T64" fmla="*/ 3711 w 6768"/>
                <a:gd name="T65" fmla="*/ 438 h 440"/>
                <a:gd name="T66" fmla="*/ 3824 w 6768"/>
                <a:gd name="T67" fmla="*/ 438 h 440"/>
                <a:gd name="T68" fmla="*/ 3937 w 6768"/>
                <a:gd name="T69" fmla="*/ 439 h 440"/>
                <a:gd name="T70" fmla="*/ 4050 w 6768"/>
                <a:gd name="T71" fmla="*/ 438 h 440"/>
                <a:gd name="T72" fmla="*/ 4162 w 6768"/>
                <a:gd name="T73" fmla="*/ 438 h 440"/>
                <a:gd name="T74" fmla="*/ 4275 w 6768"/>
                <a:gd name="T75" fmla="*/ 440 h 440"/>
                <a:gd name="T76" fmla="*/ 4388 w 6768"/>
                <a:gd name="T77" fmla="*/ 438 h 440"/>
                <a:gd name="T78" fmla="*/ 4501 w 6768"/>
                <a:gd name="T79" fmla="*/ 438 h 440"/>
                <a:gd name="T80" fmla="*/ 4614 w 6768"/>
                <a:gd name="T81" fmla="*/ 437 h 440"/>
                <a:gd name="T82" fmla="*/ 4727 w 6768"/>
                <a:gd name="T83" fmla="*/ 438 h 440"/>
                <a:gd name="T84" fmla="*/ 4840 w 6768"/>
                <a:gd name="T85" fmla="*/ 438 h 440"/>
                <a:gd name="T86" fmla="*/ 4953 w 6768"/>
                <a:gd name="T87" fmla="*/ 437 h 440"/>
                <a:gd name="T88" fmla="*/ 5066 w 6768"/>
                <a:gd name="T89" fmla="*/ 439 h 440"/>
                <a:gd name="T90" fmla="*/ 5178 w 6768"/>
                <a:gd name="T91" fmla="*/ 437 h 440"/>
                <a:gd name="T92" fmla="*/ 5290 w 6768"/>
                <a:gd name="T93" fmla="*/ 438 h 440"/>
                <a:gd name="T94" fmla="*/ 5403 w 6768"/>
                <a:gd name="T95" fmla="*/ 436 h 440"/>
                <a:gd name="T96" fmla="*/ 5516 w 6768"/>
                <a:gd name="T97" fmla="*/ 438 h 440"/>
                <a:gd name="T98" fmla="*/ 5629 w 6768"/>
                <a:gd name="T99" fmla="*/ 437 h 440"/>
                <a:gd name="T100" fmla="*/ 5742 w 6768"/>
                <a:gd name="T101" fmla="*/ 437 h 440"/>
                <a:gd name="T102" fmla="*/ 5855 w 6768"/>
                <a:gd name="T103" fmla="*/ 437 h 440"/>
                <a:gd name="T104" fmla="*/ 5967 w 6768"/>
                <a:gd name="T105" fmla="*/ 437 h 440"/>
                <a:gd name="T106" fmla="*/ 6080 w 6768"/>
                <a:gd name="T107" fmla="*/ 438 h 440"/>
                <a:gd name="T108" fmla="*/ 6193 w 6768"/>
                <a:gd name="T109" fmla="*/ 437 h 440"/>
                <a:gd name="T110" fmla="*/ 6306 w 6768"/>
                <a:gd name="T111" fmla="*/ 53 h 440"/>
                <a:gd name="T112" fmla="*/ 6419 w 6768"/>
                <a:gd name="T113" fmla="*/ 272 h 440"/>
                <a:gd name="T114" fmla="*/ 6532 w 6768"/>
                <a:gd name="T115" fmla="*/ 407 h 440"/>
                <a:gd name="T116" fmla="*/ 6645 w 6768"/>
                <a:gd name="T117" fmla="*/ 428 h 440"/>
                <a:gd name="T118" fmla="*/ 6758 w 6768"/>
                <a:gd name="T119" fmla="*/ 434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440">
                  <a:moveTo>
                    <a:pt x="0" y="437"/>
                  </a:moveTo>
                  <a:lnTo>
                    <a:pt x="11" y="437"/>
                  </a:lnTo>
                  <a:lnTo>
                    <a:pt x="23" y="437"/>
                  </a:lnTo>
                  <a:lnTo>
                    <a:pt x="34" y="437"/>
                  </a:lnTo>
                  <a:lnTo>
                    <a:pt x="46" y="437"/>
                  </a:lnTo>
                  <a:lnTo>
                    <a:pt x="57" y="437"/>
                  </a:lnTo>
                  <a:lnTo>
                    <a:pt x="67" y="437"/>
                  </a:lnTo>
                  <a:lnTo>
                    <a:pt x="79" y="438"/>
                  </a:lnTo>
                  <a:lnTo>
                    <a:pt x="90" y="438"/>
                  </a:lnTo>
                  <a:lnTo>
                    <a:pt x="102" y="437"/>
                  </a:lnTo>
                  <a:lnTo>
                    <a:pt x="113" y="437"/>
                  </a:lnTo>
                  <a:lnTo>
                    <a:pt x="124" y="436"/>
                  </a:lnTo>
                  <a:lnTo>
                    <a:pt x="136" y="436"/>
                  </a:lnTo>
                  <a:lnTo>
                    <a:pt x="147" y="436"/>
                  </a:lnTo>
                  <a:lnTo>
                    <a:pt x="159" y="436"/>
                  </a:lnTo>
                  <a:lnTo>
                    <a:pt x="169" y="437"/>
                  </a:lnTo>
                  <a:lnTo>
                    <a:pt x="180" y="437"/>
                  </a:lnTo>
                  <a:lnTo>
                    <a:pt x="192" y="437"/>
                  </a:lnTo>
                  <a:lnTo>
                    <a:pt x="203" y="437"/>
                  </a:lnTo>
                  <a:lnTo>
                    <a:pt x="214" y="436"/>
                  </a:lnTo>
                  <a:lnTo>
                    <a:pt x="226" y="436"/>
                  </a:lnTo>
                  <a:lnTo>
                    <a:pt x="237" y="436"/>
                  </a:lnTo>
                  <a:lnTo>
                    <a:pt x="249" y="434"/>
                  </a:lnTo>
                  <a:lnTo>
                    <a:pt x="260" y="436"/>
                  </a:lnTo>
                  <a:lnTo>
                    <a:pt x="270" y="437"/>
                  </a:lnTo>
                  <a:lnTo>
                    <a:pt x="282" y="437"/>
                  </a:lnTo>
                  <a:lnTo>
                    <a:pt x="293" y="437"/>
                  </a:lnTo>
                  <a:lnTo>
                    <a:pt x="305" y="437"/>
                  </a:lnTo>
                  <a:lnTo>
                    <a:pt x="316" y="436"/>
                  </a:lnTo>
                  <a:lnTo>
                    <a:pt x="327" y="436"/>
                  </a:lnTo>
                  <a:lnTo>
                    <a:pt x="339" y="436"/>
                  </a:lnTo>
                  <a:lnTo>
                    <a:pt x="350" y="437"/>
                  </a:lnTo>
                  <a:lnTo>
                    <a:pt x="362" y="437"/>
                  </a:lnTo>
                  <a:lnTo>
                    <a:pt x="372" y="436"/>
                  </a:lnTo>
                  <a:lnTo>
                    <a:pt x="383" y="436"/>
                  </a:lnTo>
                  <a:lnTo>
                    <a:pt x="395" y="436"/>
                  </a:lnTo>
                  <a:lnTo>
                    <a:pt x="406" y="436"/>
                  </a:lnTo>
                  <a:lnTo>
                    <a:pt x="418" y="436"/>
                  </a:lnTo>
                  <a:lnTo>
                    <a:pt x="429" y="437"/>
                  </a:lnTo>
                  <a:lnTo>
                    <a:pt x="440" y="437"/>
                  </a:lnTo>
                  <a:lnTo>
                    <a:pt x="452" y="437"/>
                  </a:lnTo>
                  <a:lnTo>
                    <a:pt x="462" y="436"/>
                  </a:lnTo>
                  <a:lnTo>
                    <a:pt x="474" y="436"/>
                  </a:lnTo>
                  <a:lnTo>
                    <a:pt x="485" y="436"/>
                  </a:lnTo>
                  <a:lnTo>
                    <a:pt x="496" y="436"/>
                  </a:lnTo>
                  <a:lnTo>
                    <a:pt x="508" y="436"/>
                  </a:lnTo>
                  <a:lnTo>
                    <a:pt x="519" y="436"/>
                  </a:lnTo>
                  <a:lnTo>
                    <a:pt x="530" y="436"/>
                  </a:lnTo>
                  <a:lnTo>
                    <a:pt x="542" y="436"/>
                  </a:lnTo>
                  <a:lnTo>
                    <a:pt x="553" y="436"/>
                  </a:lnTo>
                  <a:lnTo>
                    <a:pt x="565" y="436"/>
                  </a:lnTo>
                  <a:lnTo>
                    <a:pt x="575" y="434"/>
                  </a:lnTo>
                  <a:lnTo>
                    <a:pt x="586" y="436"/>
                  </a:lnTo>
                  <a:lnTo>
                    <a:pt x="598" y="437"/>
                  </a:lnTo>
                  <a:lnTo>
                    <a:pt x="609" y="437"/>
                  </a:lnTo>
                  <a:lnTo>
                    <a:pt x="621" y="437"/>
                  </a:lnTo>
                  <a:lnTo>
                    <a:pt x="632" y="438"/>
                  </a:lnTo>
                  <a:lnTo>
                    <a:pt x="643" y="438"/>
                  </a:lnTo>
                  <a:lnTo>
                    <a:pt x="655" y="438"/>
                  </a:lnTo>
                  <a:lnTo>
                    <a:pt x="665" y="438"/>
                  </a:lnTo>
                  <a:lnTo>
                    <a:pt x="677" y="438"/>
                  </a:lnTo>
                  <a:lnTo>
                    <a:pt x="688" y="437"/>
                  </a:lnTo>
                  <a:lnTo>
                    <a:pt x="699" y="437"/>
                  </a:lnTo>
                  <a:lnTo>
                    <a:pt x="711" y="437"/>
                  </a:lnTo>
                  <a:lnTo>
                    <a:pt x="722" y="437"/>
                  </a:lnTo>
                  <a:lnTo>
                    <a:pt x="734" y="436"/>
                  </a:lnTo>
                  <a:lnTo>
                    <a:pt x="745" y="436"/>
                  </a:lnTo>
                  <a:lnTo>
                    <a:pt x="756" y="437"/>
                  </a:lnTo>
                  <a:lnTo>
                    <a:pt x="768" y="437"/>
                  </a:lnTo>
                  <a:lnTo>
                    <a:pt x="778" y="437"/>
                  </a:lnTo>
                  <a:lnTo>
                    <a:pt x="790" y="437"/>
                  </a:lnTo>
                  <a:lnTo>
                    <a:pt x="801" y="438"/>
                  </a:lnTo>
                  <a:lnTo>
                    <a:pt x="812" y="438"/>
                  </a:lnTo>
                  <a:lnTo>
                    <a:pt x="824" y="438"/>
                  </a:lnTo>
                  <a:lnTo>
                    <a:pt x="835" y="438"/>
                  </a:lnTo>
                  <a:lnTo>
                    <a:pt x="847" y="438"/>
                  </a:lnTo>
                  <a:lnTo>
                    <a:pt x="858" y="438"/>
                  </a:lnTo>
                  <a:lnTo>
                    <a:pt x="868" y="437"/>
                  </a:lnTo>
                  <a:lnTo>
                    <a:pt x="880" y="437"/>
                  </a:lnTo>
                  <a:lnTo>
                    <a:pt x="891" y="436"/>
                  </a:lnTo>
                  <a:lnTo>
                    <a:pt x="902" y="436"/>
                  </a:lnTo>
                  <a:lnTo>
                    <a:pt x="914" y="436"/>
                  </a:lnTo>
                  <a:lnTo>
                    <a:pt x="925" y="436"/>
                  </a:lnTo>
                  <a:lnTo>
                    <a:pt x="937" y="436"/>
                  </a:lnTo>
                  <a:lnTo>
                    <a:pt x="948" y="437"/>
                  </a:lnTo>
                  <a:lnTo>
                    <a:pt x="958" y="438"/>
                  </a:lnTo>
                  <a:lnTo>
                    <a:pt x="970" y="438"/>
                  </a:lnTo>
                  <a:lnTo>
                    <a:pt x="981" y="438"/>
                  </a:lnTo>
                  <a:lnTo>
                    <a:pt x="993" y="437"/>
                  </a:lnTo>
                  <a:lnTo>
                    <a:pt x="1004" y="437"/>
                  </a:lnTo>
                  <a:lnTo>
                    <a:pt x="1015" y="437"/>
                  </a:lnTo>
                  <a:lnTo>
                    <a:pt x="1027" y="438"/>
                  </a:lnTo>
                  <a:lnTo>
                    <a:pt x="1038" y="438"/>
                  </a:lnTo>
                  <a:lnTo>
                    <a:pt x="1050" y="439"/>
                  </a:lnTo>
                  <a:lnTo>
                    <a:pt x="1061" y="439"/>
                  </a:lnTo>
                  <a:lnTo>
                    <a:pt x="1071" y="439"/>
                  </a:lnTo>
                  <a:lnTo>
                    <a:pt x="1083" y="438"/>
                  </a:lnTo>
                  <a:lnTo>
                    <a:pt x="1094" y="437"/>
                  </a:lnTo>
                  <a:lnTo>
                    <a:pt x="1106" y="437"/>
                  </a:lnTo>
                  <a:lnTo>
                    <a:pt x="1117" y="438"/>
                  </a:lnTo>
                  <a:lnTo>
                    <a:pt x="1128" y="438"/>
                  </a:lnTo>
                  <a:lnTo>
                    <a:pt x="1140" y="437"/>
                  </a:lnTo>
                  <a:lnTo>
                    <a:pt x="1151" y="437"/>
                  </a:lnTo>
                  <a:lnTo>
                    <a:pt x="1163" y="437"/>
                  </a:lnTo>
                  <a:lnTo>
                    <a:pt x="1173" y="437"/>
                  </a:lnTo>
                  <a:lnTo>
                    <a:pt x="1184" y="437"/>
                  </a:lnTo>
                  <a:lnTo>
                    <a:pt x="1196" y="437"/>
                  </a:lnTo>
                  <a:lnTo>
                    <a:pt x="1207" y="437"/>
                  </a:lnTo>
                  <a:lnTo>
                    <a:pt x="1218" y="437"/>
                  </a:lnTo>
                  <a:lnTo>
                    <a:pt x="1230" y="437"/>
                  </a:lnTo>
                  <a:lnTo>
                    <a:pt x="1241" y="437"/>
                  </a:lnTo>
                  <a:lnTo>
                    <a:pt x="1253" y="437"/>
                  </a:lnTo>
                  <a:lnTo>
                    <a:pt x="1263" y="437"/>
                  </a:lnTo>
                  <a:lnTo>
                    <a:pt x="1274" y="438"/>
                  </a:lnTo>
                  <a:lnTo>
                    <a:pt x="1286" y="437"/>
                  </a:lnTo>
                  <a:lnTo>
                    <a:pt x="1297" y="437"/>
                  </a:lnTo>
                  <a:lnTo>
                    <a:pt x="1309" y="437"/>
                  </a:lnTo>
                  <a:lnTo>
                    <a:pt x="1320" y="437"/>
                  </a:lnTo>
                  <a:lnTo>
                    <a:pt x="1331" y="437"/>
                  </a:lnTo>
                  <a:lnTo>
                    <a:pt x="1343" y="437"/>
                  </a:lnTo>
                  <a:lnTo>
                    <a:pt x="1354" y="438"/>
                  </a:lnTo>
                  <a:lnTo>
                    <a:pt x="1366" y="438"/>
                  </a:lnTo>
                  <a:lnTo>
                    <a:pt x="1376" y="438"/>
                  </a:lnTo>
                  <a:lnTo>
                    <a:pt x="1387" y="438"/>
                  </a:lnTo>
                  <a:lnTo>
                    <a:pt x="1399" y="438"/>
                  </a:lnTo>
                  <a:lnTo>
                    <a:pt x="1410" y="438"/>
                  </a:lnTo>
                  <a:lnTo>
                    <a:pt x="1422" y="437"/>
                  </a:lnTo>
                  <a:lnTo>
                    <a:pt x="1433" y="437"/>
                  </a:lnTo>
                  <a:lnTo>
                    <a:pt x="1444" y="438"/>
                  </a:lnTo>
                  <a:lnTo>
                    <a:pt x="1456" y="439"/>
                  </a:lnTo>
                  <a:lnTo>
                    <a:pt x="1466" y="438"/>
                  </a:lnTo>
                  <a:lnTo>
                    <a:pt x="1478" y="437"/>
                  </a:lnTo>
                  <a:lnTo>
                    <a:pt x="1489" y="437"/>
                  </a:lnTo>
                  <a:lnTo>
                    <a:pt x="1500" y="438"/>
                  </a:lnTo>
                  <a:lnTo>
                    <a:pt x="1512" y="438"/>
                  </a:lnTo>
                  <a:lnTo>
                    <a:pt x="1523" y="439"/>
                  </a:lnTo>
                  <a:lnTo>
                    <a:pt x="1534" y="437"/>
                  </a:lnTo>
                  <a:lnTo>
                    <a:pt x="1546" y="437"/>
                  </a:lnTo>
                  <a:lnTo>
                    <a:pt x="1557" y="437"/>
                  </a:lnTo>
                  <a:lnTo>
                    <a:pt x="1569" y="438"/>
                  </a:lnTo>
                  <a:lnTo>
                    <a:pt x="1579" y="438"/>
                  </a:lnTo>
                  <a:lnTo>
                    <a:pt x="1590" y="437"/>
                  </a:lnTo>
                  <a:lnTo>
                    <a:pt x="1602" y="436"/>
                  </a:lnTo>
                  <a:lnTo>
                    <a:pt x="1613" y="437"/>
                  </a:lnTo>
                  <a:lnTo>
                    <a:pt x="1625" y="438"/>
                  </a:lnTo>
                  <a:lnTo>
                    <a:pt x="1636" y="438"/>
                  </a:lnTo>
                  <a:lnTo>
                    <a:pt x="1647" y="438"/>
                  </a:lnTo>
                  <a:lnTo>
                    <a:pt x="1659" y="438"/>
                  </a:lnTo>
                  <a:lnTo>
                    <a:pt x="1669" y="438"/>
                  </a:lnTo>
                  <a:lnTo>
                    <a:pt x="1681" y="438"/>
                  </a:lnTo>
                  <a:lnTo>
                    <a:pt x="1692" y="438"/>
                  </a:lnTo>
                  <a:lnTo>
                    <a:pt x="1703" y="438"/>
                  </a:lnTo>
                  <a:lnTo>
                    <a:pt x="1715" y="437"/>
                  </a:lnTo>
                  <a:lnTo>
                    <a:pt x="1726" y="437"/>
                  </a:lnTo>
                  <a:lnTo>
                    <a:pt x="1738" y="437"/>
                  </a:lnTo>
                  <a:lnTo>
                    <a:pt x="1749" y="437"/>
                  </a:lnTo>
                  <a:lnTo>
                    <a:pt x="1759" y="437"/>
                  </a:lnTo>
                  <a:lnTo>
                    <a:pt x="1771" y="437"/>
                  </a:lnTo>
                  <a:lnTo>
                    <a:pt x="1782" y="437"/>
                  </a:lnTo>
                  <a:lnTo>
                    <a:pt x="1794" y="438"/>
                  </a:lnTo>
                  <a:lnTo>
                    <a:pt x="1805" y="438"/>
                  </a:lnTo>
                  <a:lnTo>
                    <a:pt x="1816" y="438"/>
                  </a:lnTo>
                  <a:lnTo>
                    <a:pt x="1828" y="438"/>
                  </a:lnTo>
                  <a:lnTo>
                    <a:pt x="1839" y="438"/>
                  </a:lnTo>
                  <a:lnTo>
                    <a:pt x="1851" y="437"/>
                  </a:lnTo>
                  <a:lnTo>
                    <a:pt x="1862" y="437"/>
                  </a:lnTo>
                  <a:lnTo>
                    <a:pt x="1872" y="437"/>
                  </a:lnTo>
                  <a:lnTo>
                    <a:pt x="1884" y="437"/>
                  </a:lnTo>
                  <a:lnTo>
                    <a:pt x="1895" y="437"/>
                  </a:lnTo>
                  <a:lnTo>
                    <a:pt x="1906" y="438"/>
                  </a:lnTo>
                  <a:lnTo>
                    <a:pt x="1918" y="438"/>
                  </a:lnTo>
                  <a:lnTo>
                    <a:pt x="1929" y="438"/>
                  </a:lnTo>
                  <a:lnTo>
                    <a:pt x="1941" y="438"/>
                  </a:lnTo>
                  <a:lnTo>
                    <a:pt x="1952" y="438"/>
                  </a:lnTo>
                  <a:lnTo>
                    <a:pt x="1962" y="438"/>
                  </a:lnTo>
                  <a:lnTo>
                    <a:pt x="1974" y="437"/>
                  </a:lnTo>
                  <a:lnTo>
                    <a:pt x="1985" y="437"/>
                  </a:lnTo>
                  <a:lnTo>
                    <a:pt x="1997" y="437"/>
                  </a:lnTo>
                  <a:lnTo>
                    <a:pt x="2008" y="437"/>
                  </a:lnTo>
                  <a:lnTo>
                    <a:pt x="2019" y="438"/>
                  </a:lnTo>
                  <a:lnTo>
                    <a:pt x="2031" y="438"/>
                  </a:lnTo>
                  <a:lnTo>
                    <a:pt x="2042" y="438"/>
                  </a:lnTo>
                  <a:lnTo>
                    <a:pt x="2054" y="438"/>
                  </a:lnTo>
                  <a:lnTo>
                    <a:pt x="2064" y="438"/>
                  </a:lnTo>
                  <a:lnTo>
                    <a:pt x="2075" y="438"/>
                  </a:lnTo>
                  <a:lnTo>
                    <a:pt x="2087" y="438"/>
                  </a:lnTo>
                  <a:lnTo>
                    <a:pt x="2098" y="438"/>
                  </a:lnTo>
                  <a:lnTo>
                    <a:pt x="2110" y="438"/>
                  </a:lnTo>
                  <a:lnTo>
                    <a:pt x="2121" y="438"/>
                  </a:lnTo>
                  <a:lnTo>
                    <a:pt x="2132" y="439"/>
                  </a:lnTo>
                  <a:lnTo>
                    <a:pt x="2144" y="439"/>
                  </a:lnTo>
                  <a:lnTo>
                    <a:pt x="2155" y="439"/>
                  </a:lnTo>
                  <a:lnTo>
                    <a:pt x="2167" y="439"/>
                  </a:lnTo>
                  <a:lnTo>
                    <a:pt x="2177" y="438"/>
                  </a:lnTo>
                  <a:lnTo>
                    <a:pt x="2188" y="438"/>
                  </a:lnTo>
                  <a:lnTo>
                    <a:pt x="2200" y="438"/>
                  </a:lnTo>
                  <a:lnTo>
                    <a:pt x="2211" y="438"/>
                  </a:lnTo>
                  <a:lnTo>
                    <a:pt x="2222" y="438"/>
                  </a:lnTo>
                  <a:lnTo>
                    <a:pt x="2234" y="438"/>
                  </a:lnTo>
                  <a:lnTo>
                    <a:pt x="2245" y="438"/>
                  </a:lnTo>
                  <a:lnTo>
                    <a:pt x="2257" y="438"/>
                  </a:lnTo>
                  <a:lnTo>
                    <a:pt x="2267" y="438"/>
                  </a:lnTo>
                  <a:lnTo>
                    <a:pt x="2278" y="438"/>
                  </a:lnTo>
                  <a:lnTo>
                    <a:pt x="2290" y="438"/>
                  </a:lnTo>
                  <a:lnTo>
                    <a:pt x="2301" y="437"/>
                  </a:lnTo>
                  <a:lnTo>
                    <a:pt x="2313" y="437"/>
                  </a:lnTo>
                  <a:lnTo>
                    <a:pt x="2324" y="437"/>
                  </a:lnTo>
                  <a:lnTo>
                    <a:pt x="2335" y="437"/>
                  </a:lnTo>
                  <a:lnTo>
                    <a:pt x="2347" y="437"/>
                  </a:lnTo>
                  <a:lnTo>
                    <a:pt x="2358" y="437"/>
                  </a:lnTo>
                  <a:lnTo>
                    <a:pt x="2370" y="437"/>
                  </a:lnTo>
                  <a:lnTo>
                    <a:pt x="2380" y="437"/>
                  </a:lnTo>
                  <a:lnTo>
                    <a:pt x="2391" y="437"/>
                  </a:lnTo>
                  <a:lnTo>
                    <a:pt x="2403" y="437"/>
                  </a:lnTo>
                  <a:lnTo>
                    <a:pt x="2414" y="437"/>
                  </a:lnTo>
                  <a:lnTo>
                    <a:pt x="2426" y="438"/>
                  </a:lnTo>
                  <a:lnTo>
                    <a:pt x="2437" y="438"/>
                  </a:lnTo>
                  <a:lnTo>
                    <a:pt x="2448" y="438"/>
                  </a:lnTo>
                  <a:lnTo>
                    <a:pt x="2460" y="438"/>
                  </a:lnTo>
                  <a:lnTo>
                    <a:pt x="2470" y="437"/>
                  </a:lnTo>
                  <a:lnTo>
                    <a:pt x="2482" y="437"/>
                  </a:lnTo>
                  <a:lnTo>
                    <a:pt x="2493" y="437"/>
                  </a:lnTo>
                  <a:lnTo>
                    <a:pt x="2504" y="437"/>
                  </a:lnTo>
                  <a:lnTo>
                    <a:pt x="2516" y="437"/>
                  </a:lnTo>
                  <a:lnTo>
                    <a:pt x="2527" y="437"/>
                  </a:lnTo>
                  <a:lnTo>
                    <a:pt x="2539" y="438"/>
                  </a:lnTo>
                  <a:lnTo>
                    <a:pt x="2550" y="438"/>
                  </a:lnTo>
                  <a:lnTo>
                    <a:pt x="2560" y="438"/>
                  </a:lnTo>
                  <a:lnTo>
                    <a:pt x="2572" y="437"/>
                  </a:lnTo>
                  <a:lnTo>
                    <a:pt x="2583" y="437"/>
                  </a:lnTo>
                  <a:lnTo>
                    <a:pt x="2594" y="437"/>
                  </a:lnTo>
                  <a:lnTo>
                    <a:pt x="2606" y="438"/>
                  </a:lnTo>
                  <a:lnTo>
                    <a:pt x="2617" y="438"/>
                  </a:lnTo>
                  <a:lnTo>
                    <a:pt x="2629" y="438"/>
                  </a:lnTo>
                  <a:lnTo>
                    <a:pt x="2640" y="439"/>
                  </a:lnTo>
                  <a:lnTo>
                    <a:pt x="2651" y="439"/>
                  </a:lnTo>
                  <a:lnTo>
                    <a:pt x="2663" y="439"/>
                  </a:lnTo>
                  <a:lnTo>
                    <a:pt x="2673" y="438"/>
                  </a:lnTo>
                  <a:lnTo>
                    <a:pt x="2685" y="438"/>
                  </a:lnTo>
                  <a:lnTo>
                    <a:pt x="2696" y="438"/>
                  </a:lnTo>
                  <a:lnTo>
                    <a:pt x="2707" y="438"/>
                  </a:lnTo>
                  <a:lnTo>
                    <a:pt x="2719" y="437"/>
                  </a:lnTo>
                  <a:lnTo>
                    <a:pt x="2730" y="436"/>
                  </a:lnTo>
                  <a:lnTo>
                    <a:pt x="2742" y="436"/>
                  </a:lnTo>
                  <a:lnTo>
                    <a:pt x="2753" y="437"/>
                  </a:lnTo>
                  <a:lnTo>
                    <a:pt x="2763" y="438"/>
                  </a:lnTo>
                  <a:lnTo>
                    <a:pt x="2775" y="438"/>
                  </a:lnTo>
                  <a:lnTo>
                    <a:pt x="2786" y="438"/>
                  </a:lnTo>
                  <a:lnTo>
                    <a:pt x="2798" y="438"/>
                  </a:lnTo>
                  <a:lnTo>
                    <a:pt x="2809" y="438"/>
                  </a:lnTo>
                  <a:lnTo>
                    <a:pt x="2820" y="438"/>
                  </a:lnTo>
                  <a:lnTo>
                    <a:pt x="2832" y="437"/>
                  </a:lnTo>
                  <a:lnTo>
                    <a:pt x="2843" y="437"/>
                  </a:lnTo>
                  <a:lnTo>
                    <a:pt x="2855" y="438"/>
                  </a:lnTo>
                  <a:lnTo>
                    <a:pt x="2865" y="438"/>
                  </a:lnTo>
                  <a:lnTo>
                    <a:pt x="2876" y="438"/>
                  </a:lnTo>
                  <a:lnTo>
                    <a:pt x="2888" y="438"/>
                  </a:lnTo>
                  <a:lnTo>
                    <a:pt x="2899" y="439"/>
                  </a:lnTo>
                  <a:lnTo>
                    <a:pt x="2910" y="439"/>
                  </a:lnTo>
                  <a:lnTo>
                    <a:pt x="2922" y="439"/>
                  </a:lnTo>
                  <a:lnTo>
                    <a:pt x="2933" y="438"/>
                  </a:lnTo>
                  <a:lnTo>
                    <a:pt x="2945" y="438"/>
                  </a:lnTo>
                  <a:lnTo>
                    <a:pt x="2956" y="438"/>
                  </a:lnTo>
                  <a:lnTo>
                    <a:pt x="2966" y="437"/>
                  </a:lnTo>
                  <a:lnTo>
                    <a:pt x="2978" y="437"/>
                  </a:lnTo>
                  <a:lnTo>
                    <a:pt x="2989" y="438"/>
                  </a:lnTo>
                  <a:lnTo>
                    <a:pt x="3001" y="437"/>
                  </a:lnTo>
                  <a:lnTo>
                    <a:pt x="3012" y="437"/>
                  </a:lnTo>
                  <a:lnTo>
                    <a:pt x="3023" y="437"/>
                  </a:lnTo>
                  <a:lnTo>
                    <a:pt x="3035" y="438"/>
                  </a:lnTo>
                  <a:lnTo>
                    <a:pt x="3046" y="438"/>
                  </a:lnTo>
                  <a:lnTo>
                    <a:pt x="3058" y="438"/>
                  </a:lnTo>
                  <a:lnTo>
                    <a:pt x="3068" y="438"/>
                  </a:lnTo>
                  <a:lnTo>
                    <a:pt x="3079" y="438"/>
                  </a:lnTo>
                  <a:lnTo>
                    <a:pt x="3091" y="438"/>
                  </a:lnTo>
                  <a:lnTo>
                    <a:pt x="3102" y="438"/>
                  </a:lnTo>
                  <a:lnTo>
                    <a:pt x="3114" y="437"/>
                  </a:lnTo>
                  <a:lnTo>
                    <a:pt x="3125" y="437"/>
                  </a:lnTo>
                  <a:lnTo>
                    <a:pt x="3136" y="438"/>
                  </a:lnTo>
                  <a:lnTo>
                    <a:pt x="3148" y="439"/>
                  </a:lnTo>
                  <a:lnTo>
                    <a:pt x="3159" y="439"/>
                  </a:lnTo>
                  <a:lnTo>
                    <a:pt x="3171" y="439"/>
                  </a:lnTo>
                  <a:lnTo>
                    <a:pt x="3181" y="439"/>
                  </a:lnTo>
                  <a:lnTo>
                    <a:pt x="3192" y="438"/>
                  </a:lnTo>
                  <a:lnTo>
                    <a:pt x="3204" y="438"/>
                  </a:lnTo>
                  <a:lnTo>
                    <a:pt x="3215" y="438"/>
                  </a:lnTo>
                  <a:lnTo>
                    <a:pt x="3226" y="437"/>
                  </a:lnTo>
                  <a:lnTo>
                    <a:pt x="3238" y="434"/>
                  </a:lnTo>
                  <a:lnTo>
                    <a:pt x="3249" y="434"/>
                  </a:lnTo>
                  <a:lnTo>
                    <a:pt x="3261" y="437"/>
                  </a:lnTo>
                  <a:lnTo>
                    <a:pt x="3271" y="438"/>
                  </a:lnTo>
                  <a:lnTo>
                    <a:pt x="3282" y="438"/>
                  </a:lnTo>
                  <a:lnTo>
                    <a:pt x="3294" y="438"/>
                  </a:lnTo>
                  <a:lnTo>
                    <a:pt x="3305" y="438"/>
                  </a:lnTo>
                  <a:lnTo>
                    <a:pt x="3317" y="438"/>
                  </a:lnTo>
                  <a:lnTo>
                    <a:pt x="3328" y="438"/>
                  </a:lnTo>
                  <a:lnTo>
                    <a:pt x="3339" y="438"/>
                  </a:lnTo>
                  <a:lnTo>
                    <a:pt x="3351" y="437"/>
                  </a:lnTo>
                  <a:lnTo>
                    <a:pt x="3361" y="438"/>
                  </a:lnTo>
                  <a:lnTo>
                    <a:pt x="3373" y="439"/>
                  </a:lnTo>
                  <a:lnTo>
                    <a:pt x="3384" y="438"/>
                  </a:lnTo>
                  <a:lnTo>
                    <a:pt x="3395" y="438"/>
                  </a:lnTo>
                  <a:lnTo>
                    <a:pt x="3407" y="437"/>
                  </a:lnTo>
                  <a:lnTo>
                    <a:pt x="3418" y="437"/>
                  </a:lnTo>
                  <a:lnTo>
                    <a:pt x="3430" y="437"/>
                  </a:lnTo>
                  <a:lnTo>
                    <a:pt x="3441" y="437"/>
                  </a:lnTo>
                  <a:lnTo>
                    <a:pt x="3452" y="438"/>
                  </a:lnTo>
                  <a:lnTo>
                    <a:pt x="3464" y="438"/>
                  </a:lnTo>
                  <a:lnTo>
                    <a:pt x="3474" y="438"/>
                  </a:lnTo>
                  <a:lnTo>
                    <a:pt x="3486" y="438"/>
                  </a:lnTo>
                  <a:lnTo>
                    <a:pt x="3497" y="438"/>
                  </a:lnTo>
                  <a:lnTo>
                    <a:pt x="3508" y="438"/>
                  </a:lnTo>
                  <a:lnTo>
                    <a:pt x="3520" y="438"/>
                  </a:lnTo>
                  <a:lnTo>
                    <a:pt x="3531" y="438"/>
                  </a:lnTo>
                  <a:lnTo>
                    <a:pt x="3543" y="438"/>
                  </a:lnTo>
                  <a:lnTo>
                    <a:pt x="3554" y="438"/>
                  </a:lnTo>
                  <a:lnTo>
                    <a:pt x="3564" y="438"/>
                  </a:lnTo>
                  <a:lnTo>
                    <a:pt x="3576" y="437"/>
                  </a:lnTo>
                  <a:lnTo>
                    <a:pt x="3587" y="438"/>
                  </a:lnTo>
                  <a:lnTo>
                    <a:pt x="3598" y="438"/>
                  </a:lnTo>
                  <a:lnTo>
                    <a:pt x="3610" y="439"/>
                  </a:lnTo>
                  <a:lnTo>
                    <a:pt x="3621" y="439"/>
                  </a:lnTo>
                  <a:lnTo>
                    <a:pt x="3633" y="439"/>
                  </a:lnTo>
                  <a:lnTo>
                    <a:pt x="3644" y="439"/>
                  </a:lnTo>
                  <a:lnTo>
                    <a:pt x="3654" y="439"/>
                  </a:lnTo>
                  <a:lnTo>
                    <a:pt x="3666" y="439"/>
                  </a:lnTo>
                  <a:lnTo>
                    <a:pt x="3677" y="439"/>
                  </a:lnTo>
                  <a:lnTo>
                    <a:pt x="3689" y="439"/>
                  </a:lnTo>
                  <a:lnTo>
                    <a:pt x="3700" y="439"/>
                  </a:lnTo>
                  <a:lnTo>
                    <a:pt x="3711" y="438"/>
                  </a:lnTo>
                  <a:lnTo>
                    <a:pt x="3723" y="438"/>
                  </a:lnTo>
                  <a:lnTo>
                    <a:pt x="3734" y="438"/>
                  </a:lnTo>
                  <a:lnTo>
                    <a:pt x="3746" y="438"/>
                  </a:lnTo>
                  <a:lnTo>
                    <a:pt x="3757" y="437"/>
                  </a:lnTo>
                  <a:lnTo>
                    <a:pt x="3767" y="437"/>
                  </a:lnTo>
                  <a:lnTo>
                    <a:pt x="3779" y="437"/>
                  </a:lnTo>
                  <a:lnTo>
                    <a:pt x="3790" y="437"/>
                  </a:lnTo>
                  <a:lnTo>
                    <a:pt x="3802" y="437"/>
                  </a:lnTo>
                  <a:lnTo>
                    <a:pt x="3813" y="437"/>
                  </a:lnTo>
                  <a:lnTo>
                    <a:pt x="3824" y="438"/>
                  </a:lnTo>
                  <a:lnTo>
                    <a:pt x="3836" y="438"/>
                  </a:lnTo>
                  <a:lnTo>
                    <a:pt x="3847" y="438"/>
                  </a:lnTo>
                  <a:lnTo>
                    <a:pt x="3859" y="438"/>
                  </a:lnTo>
                  <a:lnTo>
                    <a:pt x="3869" y="438"/>
                  </a:lnTo>
                  <a:lnTo>
                    <a:pt x="3880" y="438"/>
                  </a:lnTo>
                  <a:lnTo>
                    <a:pt x="3892" y="438"/>
                  </a:lnTo>
                  <a:lnTo>
                    <a:pt x="3903" y="438"/>
                  </a:lnTo>
                  <a:lnTo>
                    <a:pt x="3914" y="438"/>
                  </a:lnTo>
                  <a:lnTo>
                    <a:pt x="3926" y="438"/>
                  </a:lnTo>
                  <a:lnTo>
                    <a:pt x="3937" y="439"/>
                  </a:lnTo>
                  <a:lnTo>
                    <a:pt x="3949" y="439"/>
                  </a:lnTo>
                  <a:lnTo>
                    <a:pt x="3960" y="439"/>
                  </a:lnTo>
                  <a:lnTo>
                    <a:pt x="3970" y="438"/>
                  </a:lnTo>
                  <a:lnTo>
                    <a:pt x="3982" y="438"/>
                  </a:lnTo>
                  <a:lnTo>
                    <a:pt x="3993" y="439"/>
                  </a:lnTo>
                  <a:lnTo>
                    <a:pt x="4005" y="438"/>
                  </a:lnTo>
                  <a:lnTo>
                    <a:pt x="4016" y="438"/>
                  </a:lnTo>
                  <a:lnTo>
                    <a:pt x="4027" y="438"/>
                  </a:lnTo>
                  <a:lnTo>
                    <a:pt x="4039" y="438"/>
                  </a:lnTo>
                  <a:lnTo>
                    <a:pt x="4050" y="438"/>
                  </a:lnTo>
                  <a:lnTo>
                    <a:pt x="4062" y="438"/>
                  </a:lnTo>
                  <a:lnTo>
                    <a:pt x="4072" y="438"/>
                  </a:lnTo>
                  <a:lnTo>
                    <a:pt x="4083" y="438"/>
                  </a:lnTo>
                  <a:lnTo>
                    <a:pt x="4095" y="438"/>
                  </a:lnTo>
                  <a:lnTo>
                    <a:pt x="4106" y="438"/>
                  </a:lnTo>
                  <a:lnTo>
                    <a:pt x="4118" y="438"/>
                  </a:lnTo>
                  <a:lnTo>
                    <a:pt x="4129" y="439"/>
                  </a:lnTo>
                  <a:lnTo>
                    <a:pt x="4140" y="438"/>
                  </a:lnTo>
                  <a:lnTo>
                    <a:pt x="4152" y="438"/>
                  </a:lnTo>
                  <a:lnTo>
                    <a:pt x="4162" y="438"/>
                  </a:lnTo>
                  <a:lnTo>
                    <a:pt x="4174" y="438"/>
                  </a:lnTo>
                  <a:lnTo>
                    <a:pt x="4185" y="438"/>
                  </a:lnTo>
                  <a:lnTo>
                    <a:pt x="4196" y="437"/>
                  </a:lnTo>
                  <a:lnTo>
                    <a:pt x="4208" y="436"/>
                  </a:lnTo>
                  <a:lnTo>
                    <a:pt x="4219" y="437"/>
                  </a:lnTo>
                  <a:lnTo>
                    <a:pt x="4231" y="437"/>
                  </a:lnTo>
                  <a:lnTo>
                    <a:pt x="4242" y="438"/>
                  </a:lnTo>
                  <a:lnTo>
                    <a:pt x="4253" y="439"/>
                  </a:lnTo>
                  <a:lnTo>
                    <a:pt x="4265" y="439"/>
                  </a:lnTo>
                  <a:lnTo>
                    <a:pt x="4275" y="440"/>
                  </a:lnTo>
                  <a:lnTo>
                    <a:pt x="4286" y="439"/>
                  </a:lnTo>
                  <a:lnTo>
                    <a:pt x="4298" y="439"/>
                  </a:lnTo>
                  <a:lnTo>
                    <a:pt x="4309" y="438"/>
                  </a:lnTo>
                  <a:lnTo>
                    <a:pt x="4321" y="438"/>
                  </a:lnTo>
                  <a:lnTo>
                    <a:pt x="4332" y="438"/>
                  </a:lnTo>
                  <a:lnTo>
                    <a:pt x="4343" y="438"/>
                  </a:lnTo>
                  <a:lnTo>
                    <a:pt x="4355" y="439"/>
                  </a:lnTo>
                  <a:lnTo>
                    <a:pt x="4365" y="439"/>
                  </a:lnTo>
                  <a:lnTo>
                    <a:pt x="4377" y="438"/>
                  </a:lnTo>
                  <a:lnTo>
                    <a:pt x="4388" y="438"/>
                  </a:lnTo>
                  <a:lnTo>
                    <a:pt x="4399" y="437"/>
                  </a:lnTo>
                  <a:lnTo>
                    <a:pt x="4411" y="437"/>
                  </a:lnTo>
                  <a:lnTo>
                    <a:pt x="4422" y="437"/>
                  </a:lnTo>
                  <a:lnTo>
                    <a:pt x="4434" y="438"/>
                  </a:lnTo>
                  <a:lnTo>
                    <a:pt x="4445" y="438"/>
                  </a:lnTo>
                  <a:lnTo>
                    <a:pt x="4455" y="438"/>
                  </a:lnTo>
                  <a:lnTo>
                    <a:pt x="4467" y="438"/>
                  </a:lnTo>
                  <a:lnTo>
                    <a:pt x="4478" y="438"/>
                  </a:lnTo>
                  <a:lnTo>
                    <a:pt x="4490" y="438"/>
                  </a:lnTo>
                  <a:lnTo>
                    <a:pt x="4501" y="438"/>
                  </a:lnTo>
                  <a:lnTo>
                    <a:pt x="4512" y="438"/>
                  </a:lnTo>
                  <a:lnTo>
                    <a:pt x="4524" y="438"/>
                  </a:lnTo>
                  <a:lnTo>
                    <a:pt x="4535" y="437"/>
                  </a:lnTo>
                  <a:lnTo>
                    <a:pt x="4547" y="437"/>
                  </a:lnTo>
                  <a:lnTo>
                    <a:pt x="4558" y="437"/>
                  </a:lnTo>
                  <a:lnTo>
                    <a:pt x="4568" y="437"/>
                  </a:lnTo>
                  <a:lnTo>
                    <a:pt x="4580" y="437"/>
                  </a:lnTo>
                  <a:lnTo>
                    <a:pt x="4591" y="436"/>
                  </a:lnTo>
                  <a:lnTo>
                    <a:pt x="4602" y="436"/>
                  </a:lnTo>
                  <a:lnTo>
                    <a:pt x="4614" y="437"/>
                  </a:lnTo>
                  <a:lnTo>
                    <a:pt x="4625" y="438"/>
                  </a:lnTo>
                  <a:lnTo>
                    <a:pt x="4637" y="438"/>
                  </a:lnTo>
                  <a:lnTo>
                    <a:pt x="4648" y="438"/>
                  </a:lnTo>
                  <a:lnTo>
                    <a:pt x="4658" y="438"/>
                  </a:lnTo>
                  <a:lnTo>
                    <a:pt x="4670" y="439"/>
                  </a:lnTo>
                  <a:lnTo>
                    <a:pt x="4681" y="438"/>
                  </a:lnTo>
                  <a:lnTo>
                    <a:pt x="4693" y="438"/>
                  </a:lnTo>
                  <a:lnTo>
                    <a:pt x="4704" y="438"/>
                  </a:lnTo>
                  <a:lnTo>
                    <a:pt x="4715" y="438"/>
                  </a:lnTo>
                  <a:lnTo>
                    <a:pt x="4727" y="438"/>
                  </a:lnTo>
                  <a:lnTo>
                    <a:pt x="4738" y="438"/>
                  </a:lnTo>
                  <a:lnTo>
                    <a:pt x="4750" y="438"/>
                  </a:lnTo>
                  <a:lnTo>
                    <a:pt x="4761" y="438"/>
                  </a:lnTo>
                  <a:lnTo>
                    <a:pt x="4771" y="438"/>
                  </a:lnTo>
                  <a:lnTo>
                    <a:pt x="4783" y="437"/>
                  </a:lnTo>
                  <a:lnTo>
                    <a:pt x="4794" y="438"/>
                  </a:lnTo>
                  <a:lnTo>
                    <a:pt x="4806" y="438"/>
                  </a:lnTo>
                  <a:lnTo>
                    <a:pt x="4817" y="439"/>
                  </a:lnTo>
                  <a:lnTo>
                    <a:pt x="4828" y="438"/>
                  </a:lnTo>
                  <a:lnTo>
                    <a:pt x="4840" y="438"/>
                  </a:lnTo>
                  <a:lnTo>
                    <a:pt x="4851" y="438"/>
                  </a:lnTo>
                  <a:lnTo>
                    <a:pt x="4863" y="436"/>
                  </a:lnTo>
                  <a:lnTo>
                    <a:pt x="4873" y="436"/>
                  </a:lnTo>
                  <a:lnTo>
                    <a:pt x="4884" y="438"/>
                  </a:lnTo>
                  <a:lnTo>
                    <a:pt x="4896" y="439"/>
                  </a:lnTo>
                  <a:lnTo>
                    <a:pt x="4907" y="438"/>
                  </a:lnTo>
                  <a:lnTo>
                    <a:pt x="4918" y="438"/>
                  </a:lnTo>
                  <a:lnTo>
                    <a:pt x="4930" y="437"/>
                  </a:lnTo>
                  <a:lnTo>
                    <a:pt x="4941" y="437"/>
                  </a:lnTo>
                  <a:lnTo>
                    <a:pt x="4953" y="437"/>
                  </a:lnTo>
                  <a:lnTo>
                    <a:pt x="4963" y="437"/>
                  </a:lnTo>
                  <a:lnTo>
                    <a:pt x="4974" y="437"/>
                  </a:lnTo>
                  <a:lnTo>
                    <a:pt x="4986" y="438"/>
                  </a:lnTo>
                  <a:lnTo>
                    <a:pt x="4997" y="438"/>
                  </a:lnTo>
                  <a:lnTo>
                    <a:pt x="5009" y="438"/>
                  </a:lnTo>
                  <a:lnTo>
                    <a:pt x="5020" y="438"/>
                  </a:lnTo>
                  <a:lnTo>
                    <a:pt x="5031" y="438"/>
                  </a:lnTo>
                  <a:lnTo>
                    <a:pt x="5043" y="438"/>
                  </a:lnTo>
                  <a:lnTo>
                    <a:pt x="5054" y="438"/>
                  </a:lnTo>
                  <a:lnTo>
                    <a:pt x="5066" y="439"/>
                  </a:lnTo>
                  <a:lnTo>
                    <a:pt x="5076" y="439"/>
                  </a:lnTo>
                  <a:lnTo>
                    <a:pt x="5087" y="440"/>
                  </a:lnTo>
                  <a:lnTo>
                    <a:pt x="5099" y="439"/>
                  </a:lnTo>
                  <a:lnTo>
                    <a:pt x="5110" y="439"/>
                  </a:lnTo>
                  <a:lnTo>
                    <a:pt x="5122" y="438"/>
                  </a:lnTo>
                  <a:lnTo>
                    <a:pt x="5133" y="439"/>
                  </a:lnTo>
                  <a:lnTo>
                    <a:pt x="5144" y="439"/>
                  </a:lnTo>
                  <a:lnTo>
                    <a:pt x="5156" y="439"/>
                  </a:lnTo>
                  <a:lnTo>
                    <a:pt x="5166" y="438"/>
                  </a:lnTo>
                  <a:lnTo>
                    <a:pt x="5178" y="437"/>
                  </a:lnTo>
                  <a:lnTo>
                    <a:pt x="5189" y="438"/>
                  </a:lnTo>
                  <a:lnTo>
                    <a:pt x="5200" y="438"/>
                  </a:lnTo>
                  <a:lnTo>
                    <a:pt x="5212" y="438"/>
                  </a:lnTo>
                  <a:lnTo>
                    <a:pt x="5223" y="438"/>
                  </a:lnTo>
                  <a:lnTo>
                    <a:pt x="5235" y="438"/>
                  </a:lnTo>
                  <a:lnTo>
                    <a:pt x="5246" y="438"/>
                  </a:lnTo>
                  <a:lnTo>
                    <a:pt x="5256" y="438"/>
                  </a:lnTo>
                  <a:lnTo>
                    <a:pt x="5268" y="439"/>
                  </a:lnTo>
                  <a:lnTo>
                    <a:pt x="5279" y="438"/>
                  </a:lnTo>
                  <a:lnTo>
                    <a:pt x="5290" y="438"/>
                  </a:lnTo>
                  <a:lnTo>
                    <a:pt x="5302" y="438"/>
                  </a:lnTo>
                  <a:lnTo>
                    <a:pt x="5313" y="437"/>
                  </a:lnTo>
                  <a:lnTo>
                    <a:pt x="5325" y="437"/>
                  </a:lnTo>
                  <a:lnTo>
                    <a:pt x="5336" y="437"/>
                  </a:lnTo>
                  <a:lnTo>
                    <a:pt x="5347" y="438"/>
                  </a:lnTo>
                  <a:lnTo>
                    <a:pt x="5359" y="439"/>
                  </a:lnTo>
                  <a:lnTo>
                    <a:pt x="5369" y="438"/>
                  </a:lnTo>
                  <a:lnTo>
                    <a:pt x="5381" y="437"/>
                  </a:lnTo>
                  <a:lnTo>
                    <a:pt x="5392" y="434"/>
                  </a:lnTo>
                  <a:lnTo>
                    <a:pt x="5403" y="436"/>
                  </a:lnTo>
                  <a:lnTo>
                    <a:pt x="5415" y="437"/>
                  </a:lnTo>
                  <a:lnTo>
                    <a:pt x="5426" y="438"/>
                  </a:lnTo>
                  <a:lnTo>
                    <a:pt x="5438" y="438"/>
                  </a:lnTo>
                  <a:lnTo>
                    <a:pt x="5449" y="438"/>
                  </a:lnTo>
                  <a:lnTo>
                    <a:pt x="5459" y="439"/>
                  </a:lnTo>
                  <a:lnTo>
                    <a:pt x="5471" y="439"/>
                  </a:lnTo>
                  <a:lnTo>
                    <a:pt x="5482" y="438"/>
                  </a:lnTo>
                  <a:lnTo>
                    <a:pt x="5494" y="438"/>
                  </a:lnTo>
                  <a:lnTo>
                    <a:pt x="5505" y="438"/>
                  </a:lnTo>
                  <a:lnTo>
                    <a:pt x="5516" y="438"/>
                  </a:lnTo>
                  <a:lnTo>
                    <a:pt x="5528" y="438"/>
                  </a:lnTo>
                  <a:lnTo>
                    <a:pt x="5539" y="438"/>
                  </a:lnTo>
                  <a:lnTo>
                    <a:pt x="5551" y="437"/>
                  </a:lnTo>
                  <a:lnTo>
                    <a:pt x="5562" y="437"/>
                  </a:lnTo>
                  <a:lnTo>
                    <a:pt x="5572" y="438"/>
                  </a:lnTo>
                  <a:lnTo>
                    <a:pt x="5584" y="439"/>
                  </a:lnTo>
                  <a:lnTo>
                    <a:pt x="5595" y="440"/>
                  </a:lnTo>
                  <a:lnTo>
                    <a:pt x="5606" y="440"/>
                  </a:lnTo>
                  <a:lnTo>
                    <a:pt x="5618" y="438"/>
                  </a:lnTo>
                  <a:lnTo>
                    <a:pt x="5629" y="437"/>
                  </a:lnTo>
                  <a:lnTo>
                    <a:pt x="5641" y="437"/>
                  </a:lnTo>
                  <a:lnTo>
                    <a:pt x="5652" y="437"/>
                  </a:lnTo>
                  <a:lnTo>
                    <a:pt x="5662" y="437"/>
                  </a:lnTo>
                  <a:lnTo>
                    <a:pt x="5674" y="436"/>
                  </a:lnTo>
                  <a:lnTo>
                    <a:pt x="5685" y="436"/>
                  </a:lnTo>
                  <a:lnTo>
                    <a:pt x="5697" y="437"/>
                  </a:lnTo>
                  <a:lnTo>
                    <a:pt x="5708" y="437"/>
                  </a:lnTo>
                  <a:lnTo>
                    <a:pt x="5719" y="436"/>
                  </a:lnTo>
                  <a:lnTo>
                    <a:pt x="5731" y="436"/>
                  </a:lnTo>
                  <a:lnTo>
                    <a:pt x="5742" y="437"/>
                  </a:lnTo>
                  <a:lnTo>
                    <a:pt x="5754" y="437"/>
                  </a:lnTo>
                  <a:lnTo>
                    <a:pt x="5764" y="437"/>
                  </a:lnTo>
                  <a:lnTo>
                    <a:pt x="5775" y="437"/>
                  </a:lnTo>
                  <a:lnTo>
                    <a:pt x="5787" y="438"/>
                  </a:lnTo>
                  <a:lnTo>
                    <a:pt x="5798" y="437"/>
                  </a:lnTo>
                  <a:lnTo>
                    <a:pt x="5810" y="437"/>
                  </a:lnTo>
                  <a:lnTo>
                    <a:pt x="5821" y="437"/>
                  </a:lnTo>
                  <a:lnTo>
                    <a:pt x="5832" y="438"/>
                  </a:lnTo>
                  <a:lnTo>
                    <a:pt x="5844" y="438"/>
                  </a:lnTo>
                  <a:lnTo>
                    <a:pt x="5855" y="437"/>
                  </a:lnTo>
                  <a:lnTo>
                    <a:pt x="5867" y="437"/>
                  </a:lnTo>
                  <a:lnTo>
                    <a:pt x="5877" y="438"/>
                  </a:lnTo>
                  <a:lnTo>
                    <a:pt x="5888" y="438"/>
                  </a:lnTo>
                  <a:lnTo>
                    <a:pt x="5900" y="439"/>
                  </a:lnTo>
                  <a:lnTo>
                    <a:pt x="5911" y="439"/>
                  </a:lnTo>
                  <a:lnTo>
                    <a:pt x="5923" y="438"/>
                  </a:lnTo>
                  <a:lnTo>
                    <a:pt x="5934" y="437"/>
                  </a:lnTo>
                  <a:lnTo>
                    <a:pt x="5945" y="437"/>
                  </a:lnTo>
                  <a:lnTo>
                    <a:pt x="5957" y="437"/>
                  </a:lnTo>
                  <a:lnTo>
                    <a:pt x="5967" y="437"/>
                  </a:lnTo>
                  <a:lnTo>
                    <a:pt x="5978" y="437"/>
                  </a:lnTo>
                  <a:lnTo>
                    <a:pt x="5990" y="438"/>
                  </a:lnTo>
                  <a:lnTo>
                    <a:pt x="6001" y="438"/>
                  </a:lnTo>
                  <a:lnTo>
                    <a:pt x="6013" y="437"/>
                  </a:lnTo>
                  <a:lnTo>
                    <a:pt x="6024" y="437"/>
                  </a:lnTo>
                  <a:lnTo>
                    <a:pt x="6035" y="437"/>
                  </a:lnTo>
                  <a:lnTo>
                    <a:pt x="6047" y="437"/>
                  </a:lnTo>
                  <a:lnTo>
                    <a:pt x="6057" y="437"/>
                  </a:lnTo>
                  <a:lnTo>
                    <a:pt x="6069" y="438"/>
                  </a:lnTo>
                  <a:lnTo>
                    <a:pt x="6080" y="438"/>
                  </a:lnTo>
                  <a:lnTo>
                    <a:pt x="6091" y="438"/>
                  </a:lnTo>
                  <a:lnTo>
                    <a:pt x="6103" y="438"/>
                  </a:lnTo>
                  <a:lnTo>
                    <a:pt x="6114" y="438"/>
                  </a:lnTo>
                  <a:lnTo>
                    <a:pt x="6126" y="437"/>
                  </a:lnTo>
                  <a:lnTo>
                    <a:pt x="6137" y="437"/>
                  </a:lnTo>
                  <a:lnTo>
                    <a:pt x="6148" y="437"/>
                  </a:lnTo>
                  <a:lnTo>
                    <a:pt x="6160" y="437"/>
                  </a:lnTo>
                  <a:lnTo>
                    <a:pt x="6170" y="437"/>
                  </a:lnTo>
                  <a:lnTo>
                    <a:pt x="6182" y="437"/>
                  </a:lnTo>
                  <a:lnTo>
                    <a:pt x="6193" y="437"/>
                  </a:lnTo>
                  <a:lnTo>
                    <a:pt x="6204" y="434"/>
                  </a:lnTo>
                  <a:lnTo>
                    <a:pt x="6216" y="431"/>
                  </a:lnTo>
                  <a:lnTo>
                    <a:pt x="6227" y="422"/>
                  </a:lnTo>
                  <a:lnTo>
                    <a:pt x="6239" y="403"/>
                  </a:lnTo>
                  <a:lnTo>
                    <a:pt x="6250" y="366"/>
                  </a:lnTo>
                  <a:lnTo>
                    <a:pt x="6260" y="312"/>
                  </a:lnTo>
                  <a:lnTo>
                    <a:pt x="6272" y="247"/>
                  </a:lnTo>
                  <a:lnTo>
                    <a:pt x="6283" y="176"/>
                  </a:lnTo>
                  <a:lnTo>
                    <a:pt x="6294" y="109"/>
                  </a:lnTo>
                  <a:lnTo>
                    <a:pt x="6306" y="53"/>
                  </a:lnTo>
                  <a:lnTo>
                    <a:pt x="6317" y="16"/>
                  </a:lnTo>
                  <a:lnTo>
                    <a:pt x="6329" y="0"/>
                  </a:lnTo>
                  <a:lnTo>
                    <a:pt x="6340" y="4"/>
                  </a:lnTo>
                  <a:lnTo>
                    <a:pt x="6351" y="23"/>
                  </a:lnTo>
                  <a:lnTo>
                    <a:pt x="6363" y="61"/>
                  </a:lnTo>
                  <a:lnTo>
                    <a:pt x="6373" y="111"/>
                  </a:lnTo>
                  <a:lnTo>
                    <a:pt x="6385" y="159"/>
                  </a:lnTo>
                  <a:lnTo>
                    <a:pt x="6396" y="201"/>
                  </a:lnTo>
                  <a:lnTo>
                    <a:pt x="6407" y="238"/>
                  </a:lnTo>
                  <a:lnTo>
                    <a:pt x="6419" y="272"/>
                  </a:lnTo>
                  <a:lnTo>
                    <a:pt x="6430" y="302"/>
                  </a:lnTo>
                  <a:lnTo>
                    <a:pt x="6442" y="327"/>
                  </a:lnTo>
                  <a:lnTo>
                    <a:pt x="6453" y="349"/>
                  </a:lnTo>
                  <a:lnTo>
                    <a:pt x="6463" y="366"/>
                  </a:lnTo>
                  <a:lnTo>
                    <a:pt x="6475" y="378"/>
                  </a:lnTo>
                  <a:lnTo>
                    <a:pt x="6486" y="387"/>
                  </a:lnTo>
                  <a:lnTo>
                    <a:pt x="6498" y="393"/>
                  </a:lnTo>
                  <a:lnTo>
                    <a:pt x="6509" y="399"/>
                  </a:lnTo>
                  <a:lnTo>
                    <a:pt x="6520" y="404"/>
                  </a:lnTo>
                  <a:lnTo>
                    <a:pt x="6532" y="407"/>
                  </a:lnTo>
                  <a:lnTo>
                    <a:pt x="6543" y="408"/>
                  </a:lnTo>
                  <a:lnTo>
                    <a:pt x="6555" y="410"/>
                  </a:lnTo>
                  <a:lnTo>
                    <a:pt x="6565" y="415"/>
                  </a:lnTo>
                  <a:lnTo>
                    <a:pt x="6576" y="419"/>
                  </a:lnTo>
                  <a:lnTo>
                    <a:pt x="6588" y="420"/>
                  </a:lnTo>
                  <a:lnTo>
                    <a:pt x="6599" y="421"/>
                  </a:lnTo>
                  <a:lnTo>
                    <a:pt x="6610" y="422"/>
                  </a:lnTo>
                  <a:lnTo>
                    <a:pt x="6622" y="425"/>
                  </a:lnTo>
                  <a:lnTo>
                    <a:pt x="6633" y="427"/>
                  </a:lnTo>
                  <a:lnTo>
                    <a:pt x="6645" y="428"/>
                  </a:lnTo>
                  <a:lnTo>
                    <a:pt x="6656" y="428"/>
                  </a:lnTo>
                  <a:lnTo>
                    <a:pt x="6666" y="430"/>
                  </a:lnTo>
                  <a:lnTo>
                    <a:pt x="6678" y="431"/>
                  </a:lnTo>
                  <a:lnTo>
                    <a:pt x="6689" y="431"/>
                  </a:lnTo>
                  <a:lnTo>
                    <a:pt x="6701" y="431"/>
                  </a:lnTo>
                  <a:lnTo>
                    <a:pt x="6712" y="430"/>
                  </a:lnTo>
                  <a:lnTo>
                    <a:pt x="6723" y="431"/>
                  </a:lnTo>
                  <a:lnTo>
                    <a:pt x="6735" y="433"/>
                  </a:lnTo>
                  <a:lnTo>
                    <a:pt x="6746" y="434"/>
                  </a:lnTo>
                  <a:lnTo>
                    <a:pt x="6758" y="434"/>
                  </a:lnTo>
                  <a:lnTo>
                    <a:pt x="6768" y="434"/>
                  </a:lnTo>
                </a:path>
              </a:pathLst>
            </a:custGeom>
            <a:noFill/>
            <a:ln w="9525">
              <a:solidFill>
                <a:srgbClr val="8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239">
              <a:extLst>
                <a:ext uri="{FF2B5EF4-FFF2-40B4-BE49-F238E27FC236}">
                  <a16:creationId xmlns:a16="http://schemas.microsoft.com/office/drawing/2014/main" id="{8A2C4922-2785-4F9B-A29A-23E2B16CB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2741613"/>
              <a:ext cx="4474108" cy="1531938"/>
            </a:xfrm>
            <a:custGeom>
              <a:avLst/>
              <a:gdLst>
                <a:gd name="T0" fmla="*/ 102 w 6768"/>
                <a:gd name="T1" fmla="*/ 965 h 965"/>
                <a:gd name="T2" fmla="*/ 214 w 6768"/>
                <a:gd name="T3" fmla="*/ 963 h 965"/>
                <a:gd name="T4" fmla="*/ 327 w 6768"/>
                <a:gd name="T5" fmla="*/ 963 h 965"/>
                <a:gd name="T6" fmla="*/ 440 w 6768"/>
                <a:gd name="T7" fmla="*/ 964 h 965"/>
                <a:gd name="T8" fmla="*/ 553 w 6768"/>
                <a:gd name="T9" fmla="*/ 964 h 965"/>
                <a:gd name="T10" fmla="*/ 665 w 6768"/>
                <a:gd name="T11" fmla="*/ 961 h 965"/>
                <a:gd name="T12" fmla="*/ 778 w 6768"/>
                <a:gd name="T13" fmla="*/ 965 h 965"/>
                <a:gd name="T14" fmla="*/ 891 w 6768"/>
                <a:gd name="T15" fmla="*/ 963 h 965"/>
                <a:gd name="T16" fmla="*/ 1004 w 6768"/>
                <a:gd name="T17" fmla="*/ 961 h 965"/>
                <a:gd name="T18" fmla="*/ 1117 w 6768"/>
                <a:gd name="T19" fmla="*/ 965 h 965"/>
                <a:gd name="T20" fmla="*/ 1230 w 6768"/>
                <a:gd name="T21" fmla="*/ 963 h 965"/>
                <a:gd name="T22" fmla="*/ 1343 w 6768"/>
                <a:gd name="T23" fmla="*/ 964 h 965"/>
                <a:gd name="T24" fmla="*/ 1456 w 6768"/>
                <a:gd name="T25" fmla="*/ 964 h 965"/>
                <a:gd name="T26" fmla="*/ 1569 w 6768"/>
                <a:gd name="T27" fmla="*/ 964 h 965"/>
                <a:gd name="T28" fmla="*/ 1681 w 6768"/>
                <a:gd name="T29" fmla="*/ 965 h 965"/>
                <a:gd name="T30" fmla="*/ 1794 w 6768"/>
                <a:gd name="T31" fmla="*/ 963 h 965"/>
                <a:gd name="T32" fmla="*/ 1906 w 6768"/>
                <a:gd name="T33" fmla="*/ 964 h 965"/>
                <a:gd name="T34" fmla="*/ 2019 w 6768"/>
                <a:gd name="T35" fmla="*/ 964 h 965"/>
                <a:gd name="T36" fmla="*/ 2132 w 6768"/>
                <a:gd name="T37" fmla="*/ 961 h 965"/>
                <a:gd name="T38" fmla="*/ 2245 w 6768"/>
                <a:gd name="T39" fmla="*/ 964 h 965"/>
                <a:gd name="T40" fmla="*/ 2358 w 6768"/>
                <a:gd name="T41" fmla="*/ 961 h 965"/>
                <a:gd name="T42" fmla="*/ 2470 w 6768"/>
                <a:gd name="T43" fmla="*/ 963 h 965"/>
                <a:gd name="T44" fmla="*/ 2583 w 6768"/>
                <a:gd name="T45" fmla="*/ 961 h 965"/>
                <a:gd name="T46" fmla="*/ 2696 w 6768"/>
                <a:gd name="T47" fmla="*/ 964 h 965"/>
                <a:gd name="T48" fmla="*/ 2809 w 6768"/>
                <a:gd name="T49" fmla="*/ 961 h 965"/>
                <a:gd name="T50" fmla="*/ 2922 w 6768"/>
                <a:gd name="T51" fmla="*/ 961 h 965"/>
                <a:gd name="T52" fmla="*/ 3035 w 6768"/>
                <a:gd name="T53" fmla="*/ 961 h 965"/>
                <a:gd name="T54" fmla="*/ 3148 w 6768"/>
                <a:gd name="T55" fmla="*/ 965 h 965"/>
                <a:gd name="T56" fmla="*/ 3261 w 6768"/>
                <a:gd name="T57" fmla="*/ 963 h 965"/>
                <a:gd name="T58" fmla="*/ 3373 w 6768"/>
                <a:gd name="T59" fmla="*/ 963 h 965"/>
                <a:gd name="T60" fmla="*/ 3486 w 6768"/>
                <a:gd name="T61" fmla="*/ 963 h 965"/>
                <a:gd name="T62" fmla="*/ 3598 w 6768"/>
                <a:gd name="T63" fmla="*/ 965 h 965"/>
                <a:gd name="T64" fmla="*/ 3711 w 6768"/>
                <a:gd name="T65" fmla="*/ 963 h 965"/>
                <a:gd name="T66" fmla="*/ 3824 w 6768"/>
                <a:gd name="T67" fmla="*/ 963 h 965"/>
                <a:gd name="T68" fmla="*/ 3937 w 6768"/>
                <a:gd name="T69" fmla="*/ 964 h 965"/>
                <a:gd name="T70" fmla="*/ 4050 w 6768"/>
                <a:gd name="T71" fmla="*/ 963 h 965"/>
                <a:gd name="T72" fmla="*/ 4162 w 6768"/>
                <a:gd name="T73" fmla="*/ 960 h 965"/>
                <a:gd name="T74" fmla="*/ 4275 w 6768"/>
                <a:gd name="T75" fmla="*/ 963 h 965"/>
                <a:gd name="T76" fmla="*/ 4388 w 6768"/>
                <a:gd name="T77" fmla="*/ 964 h 965"/>
                <a:gd name="T78" fmla="*/ 4501 w 6768"/>
                <a:gd name="T79" fmla="*/ 961 h 965"/>
                <a:gd name="T80" fmla="*/ 4614 w 6768"/>
                <a:gd name="T81" fmla="*/ 913 h 965"/>
                <a:gd name="T82" fmla="*/ 4727 w 6768"/>
                <a:gd name="T83" fmla="*/ 884 h 965"/>
                <a:gd name="T84" fmla="*/ 4840 w 6768"/>
                <a:gd name="T85" fmla="*/ 947 h 965"/>
                <a:gd name="T86" fmla="*/ 4953 w 6768"/>
                <a:gd name="T87" fmla="*/ 955 h 965"/>
                <a:gd name="T88" fmla="*/ 5066 w 6768"/>
                <a:gd name="T89" fmla="*/ 959 h 965"/>
                <a:gd name="T90" fmla="*/ 5178 w 6768"/>
                <a:gd name="T91" fmla="*/ 960 h 965"/>
                <a:gd name="T92" fmla="*/ 5290 w 6768"/>
                <a:gd name="T93" fmla="*/ 961 h 965"/>
                <a:gd name="T94" fmla="*/ 5403 w 6768"/>
                <a:gd name="T95" fmla="*/ 963 h 965"/>
                <a:gd name="T96" fmla="*/ 5516 w 6768"/>
                <a:gd name="T97" fmla="*/ 963 h 965"/>
                <a:gd name="T98" fmla="*/ 5629 w 6768"/>
                <a:gd name="T99" fmla="*/ 964 h 965"/>
                <a:gd name="T100" fmla="*/ 5742 w 6768"/>
                <a:gd name="T101" fmla="*/ 963 h 965"/>
                <a:gd name="T102" fmla="*/ 5855 w 6768"/>
                <a:gd name="T103" fmla="*/ 961 h 965"/>
                <a:gd name="T104" fmla="*/ 5967 w 6768"/>
                <a:gd name="T105" fmla="*/ 961 h 965"/>
                <a:gd name="T106" fmla="*/ 6080 w 6768"/>
                <a:gd name="T107" fmla="*/ 251 h 965"/>
                <a:gd name="T108" fmla="*/ 6193 w 6768"/>
                <a:gd name="T109" fmla="*/ 508 h 965"/>
                <a:gd name="T110" fmla="*/ 6306 w 6768"/>
                <a:gd name="T111" fmla="*/ 874 h 965"/>
                <a:gd name="T112" fmla="*/ 6419 w 6768"/>
                <a:gd name="T113" fmla="*/ 939 h 965"/>
                <a:gd name="T114" fmla="*/ 6532 w 6768"/>
                <a:gd name="T115" fmla="*/ 951 h 965"/>
                <a:gd name="T116" fmla="*/ 6645 w 6768"/>
                <a:gd name="T117" fmla="*/ 954 h 965"/>
                <a:gd name="T118" fmla="*/ 6758 w 6768"/>
                <a:gd name="T119" fmla="*/ 957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965">
                  <a:moveTo>
                    <a:pt x="0" y="965"/>
                  </a:moveTo>
                  <a:lnTo>
                    <a:pt x="11" y="964"/>
                  </a:lnTo>
                  <a:lnTo>
                    <a:pt x="23" y="963"/>
                  </a:lnTo>
                  <a:lnTo>
                    <a:pt x="34" y="963"/>
                  </a:lnTo>
                  <a:lnTo>
                    <a:pt x="46" y="963"/>
                  </a:lnTo>
                  <a:lnTo>
                    <a:pt x="57" y="961"/>
                  </a:lnTo>
                  <a:lnTo>
                    <a:pt x="67" y="963"/>
                  </a:lnTo>
                  <a:lnTo>
                    <a:pt x="79" y="964"/>
                  </a:lnTo>
                  <a:lnTo>
                    <a:pt x="90" y="964"/>
                  </a:lnTo>
                  <a:lnTo>
                    <a:pt x="102" y="965"/>
                  </a:lnTo>
                  <a:lnTo>
                    <a:pt x="113" y="964"/>
                  </a:lnTo>
                  <a:lnTo>
                    <a:pt x="124" y="964"/>
                  </a:lnTo>
                  <a:lnTo>
                    <a:pt x="136" y="964"/>
                  </a:lnTo>
                  <a:lnTo>
                    <a:pt x="147" y="964"/>
                  </a:lnTo>
                  <a:lnTo>
                    <a:pt x="159" y="963"/>
                  </a:lnTo>
                  <a:lnTo>
                    <a:pt x="169" y="961"/>
                  </a:lnTo>
                  <a:lnTo>
                    <a:pt x="180" y="963"/>
                  </a:lnTo>
                  <a:lnTo>
                    <a:pt x="192" y="964"/>
                  </a:lnTo>
                  <a:lnTo>
                    <a:pt x="203" y="963"/>
                  </a:lnTo>
                  <a:lnTo>
                    <a:pt x="214" y="963"/>
                  </a:lnTo>
                  <a:lnTo>
                    <a:pt x="226" y="963"/>
                  </a:lnTo>
                  <a:lnTo>
                    <a:pt x="237" y="963"/>
                  </a:lnTo>
                  <a:lnTo>
                    <a:pt x="249" y="964"/>
                  </a:lnTo>
                  <a:lnTo>
                    <a:pt x="260" y="965"/>
                  </a:lnTo>
                  <a:lnTo>
                    <a:pt x="270" y="965"/>
                  </a:lnTo>
                  <a:lnTo>
                    <a:pt x="282" y="965"/>
                  </a:lnTo>
                  <a:lnTo>
                    <a:pt x="293" y="965"/>
                  </a:lnTo>
                  <a:lnTo>
                    <a:pt x="305" y="965"/>
                  </a:lnTo>
                  <a:lnTo>
                    <a:pt x="316" y="965"/>
                  </a:lnTo>
                  <a:lnTo>
                    <a:pt x="327" y="963"/>
                  </a:lnTo>
                  <a:lnTo>
                    <a:pt x="339" y="961"/>
                  </a:lnTo>
                  <a:lnTo>
                    <a:pt x="350" y="961"/>
                  </a:lnTo>
                  <a:lnTo>
                    <a:pt x="362" y="961"/>
                  </a:lnTo>
                  <a:lnTo>
                    <a:pt x="372" y="963"/>
                  </a:lnTo>
                  <a:lnTo>
                    <a:pt x="383" y="964"/>
                  </a:lnTo>
                  <a:lnTo>
                    <a:pt x="395" y="965"/>
                  </a:lnTo>
                  <a:lnTo>
                    <a:pt x="406" y="965"/>
                  </a:lnTo>
                  <a:lnTo>
                    <a:pt x="418" y="965"/>
                  </a:lnTo>
                  <a:lnTo>
                    <a:pt x="429" y="965"/>
                  </a:lnTo>
                  <a:lnTo>
                    <a:pt x="440" y="964"/>
                  </a:lnTo>
                  <a:lnTo>
                    <a:pt x="452" y="964"/>
                  </a:lnTo>
                  <a:lnTo>
                    <a:pt x="462" y="964"/>
                  </a:lnTo>
                  <a:lnTo>
                    <a:pt x="474" y="964"/>
                  </a:lnTo>
                  <a:lnTo>
                    <a:pt x="485" y="965"/>
                  </a:lnTo>
                  <a:lnTo>
                    <a:pt x="496" y="965"/>
                  </a:lnTo>
                  <a:lnTo>
                    <a:pt x="508" y="964"/>
                  </a:lnTo>
                  <a:lnTo>
                    <a:pt x="519" y="963"/>
                  </a:lnTo>
                  <a:lnTo>
                    <a:pt x="530" y="963"/>
                  </a:lnTo>
                  <a:lnTo>
                    <a:pt x="542" y="963"/>
                  </a:lnTo>
                  <a:lnTo>
                    <a:pt x="553" y="964"/>
                  </a:lnTo>
                  <a:lnTo>
                    <a:pt x="565" y="964"/>
                  </a:lnTo>
                  <a:lnTo>
                    <a:pt x="575" y="963"/>
                  </a:lnTo>
                  <a:lnTo>
                    <a:pt x="586" y="964"/>
                  </a:lnTo>
                  <a:lnTo>
                    <a:pt x="598" y="963"/>
                  </a:lnTo>
                  <a:lnTo>
                    <a:pt x="609" y="963"/>
                  </a:lnTo>
                  <a:lnTo>
                    <a:pt x="621" y="963"/>
                  </a:lnTo>
                  <a:lnTo>
                    <a:pt x="632" y="963"/>
                  </a:lnTo>
                  <a:lnTo>
                    <a:pt x="643" y="961"/>
                  </a:lnTo>
                  <a:lnTo>
                    <a:pt x="655" y="961"/>
                  </a:lnTo>
                  <a:lnTo>
                    <a:pt x="665" y="961"/>
                  </a:lnTo>
                  <a:lnTo>
                    <a:pt x="677" y="961"/>
                  </a:lnTo>
                  <a:lnTo>
                    <a:pt x="688" y="961"/>
                  </a:lnTo>
                  <a:lnTo>
                    <a:pt x="699" y="963"/>
                  </a:lnTo>
                  <a:lnTo>
                    <a:pt x="711" y="963"/>
                  </a:lnTo>
                  <a:lnTo>
                    <a:pt x="722" y="963"/>
                  </a:lnTo>
                  <a:lnTo>
                    <a:pt x="734" y="961"/>
                  </a:lnTo>
                  <a:lnTo>
                    <a:pt x="745" y="963"/>
                  </a:lnTo>
                  <a:lnTo>
                    <a:pt x="756" y="964"/>
                  </a:lnTo>
                  <a:lnTo>
                    <a:pt x="768" y="965"/>
                  </a:lnTo>
                  <a:lnTo>
                    <a:pt x="778" y="965"/>
                  </a:lnTo>
                  <a:lnTo>
                    <a:pt x="790" y="964"/>
                  </a:lnTo>
                  <a:lnTo>
                    <a:pt x="801" y="964"/>
                  </a:lnTo>
                  <a:lnTo>
                    <a:pt x="812" y="964"/>
                  </a:lnTo>
                  <a:lnTo>
                    <a:pt x="824" y="964"/>
                  </a:lnTo>
                  <a:lnTo>
                    <a:pt x="835" y="964"/>
                  </a:lnTo>
                  <a:lnTo>
                    <a:pt x="847" y="964"/>
                  </a:lnTo>
                  <a:lnTo>
                    <a:pt x="858" y="964"/>
                  </a:lnTo>
                  <a:lnTo>
                    <a:pt x="868" y="964"/>
                  </a:lnTo>
                  <a:lnTo>
                    <a:pt x="880" y="964"/>
                  </a:lnTo>
                  <a:lnTo>
                    <a:pt x="891" y="963"/>
                  </a:lnTo>
                  <a:lnTo>
                    <a:pt x="902" y="963"/>
                  </a:lnTo>
                  <a:lnTo>
                    <a:pt x="914" y="963"/>
                  </a:lnTo>
                  <a:lnTo>
                    <a:pt x="925" y="963"/>
                  </a:lnTo>
                  <a:lnTo>
                    <a:pt x="937" y="963"/>
                  </a:lnTo>
                  <a:lnTo>
                    <a:pt x="948" y="961"/>
                  </a:lnTo>
                  <a:lnTo>
                    <a:pt x="958" y="961"/>
                  </a:lnTo>
                  <a:lnTo>
                    <a:pt x="970" y="961"/>
                  </a:lnTo>
                  <a:lnTo>
                    <a:pt x="981" y="963"/>
                  </a:lnTo>
                  <a:lnTo>
                    <a:pt x="993" y="963"/>
                  </a:lnTo>
                  <a:lnTo>
                    <a:pt x="1004" y="961"/>
                  </a:lnTo>
                  <a:lnTo>
                    <a:pt x="1015" y="961"/>
                  </a:lnTo>
                  <a:lnTo>
                    <a:pt x="1027" y="961"/>
                  </a:lnTo>
                  <a:lnTo>
                    <a:pt x="1038" y="961"/>
                  </a:lnTo>
                  <a:lnTo>
                    <a:pt x="1050" y="964"/>
                  </a:lnTo>
                  <a:lnTo>
                    <a:pt x="1061" y="964"/>
                  </a:lnTo>
                  <a:lnTo>
                    <a:pt x="1071" y="964"/>
                  </a:lnTo>
                  <a:lnTo>
                    <a:pt x="1083" y="963"/>
                  </a:lnTo>
                  <a:lnTo>
                    <a:pt x="1094" y="964"/>
                  </a:lnTo>
                  <a:lnTo>
                    <a:pt x="1106" y="965"/>
                  </a:lnTo>
                  <a:lnTo>
                    <a:pt x="1117" y="965"/>
                  </a:lnTo>
                  <a:lnTo>
                    <a:pt x="1128" y="964"/>
                  </a:lnTo>
                  <a:lnTo>
                    <a:pt x="1140" y="963"/>
                  </a:lnTo>
                  <a:lnTo>
                    <a:pt x="1151" y="963"/>
                  </a:lnTo>
                  <a:lnTo>
                    <a:pt x="1163" y="961"/>
                  </a:lnTo>
                  <a:lnTo>
                    <a:pt x="1173" y="961"/>
                  </a:lnTo>
                  <a:lnTo>
                    <a:pt x="1184" y="963"/>
                  </a:lnTo>
                  <a:lnTo>
                    <a:pt x="1196" y="963"/>
                  </a:lnTo>
                  <a:lnTo>
                    <a:pt x="1207" y="963"/>
                  </a:lnTo>
                  <a:lnTo>
                    <a:pt x="1218" y="963"/>
                  </a:lnTo>
                  <a:lnTo>
                    <a:pt x="1230" y="963"/>
                  </a:lnTo>
                  <a:lnTo>
                    <a:pt x="1241" y="963"/>
                  </a:lnTo>
                  <a:lnTo>
                    <a:pt x="1253" y="963"/>
                  </a:lnTo>
                  <a:lnTo>
                    <a:pt x="1263" y="961"/>
                  </a:lnTo>
                  <a:lnTo>
                    <a:pt x="1274" y="961"/>
                  </a:lnTo>
                  <a:lnTo>
                    <a:pt x="1286" y="963"/>
                  </a:lnTo>
                  <a:lnTo>
                    <a:pt x="1297" y="964"/>
                  </a:lnTo>
                  <a:lnTo>
                    <a:pt x="1309" y="965"/>
                  </a:lnTo>
                  <a:lnTo>
                    <a:pt x="1320" y="965"/>
                  </a:lnTo>
                  <a:lnTo>
                    <a:pt x="1331" y="965"/>
                  </a:lnTo>
                  <a:lnTo>
                    <a:pt x="1343" y="964"/>
                  </a:lnTo>
                  <a:lnTo>
                    <a:pt x="1354" y="963"/>
                  </a:lnTo>
                  <a:lnTo>
                    <a:pt x="1366" y="963"/>
                  </a:lnTo>
                  <a:lnTo>
                    <a:pt x="1376" y="961"/>
                  </a:lnTo>
                  <a:lnTo>
                    <a:pt x="1387" y="961"/>
                  </a:lnTo>
                  <a:lnTo>
                    <a:pt x="1399" y="963"/>
                  </a:lnTo>
                  <a:lnTo>
                    <a:pt x="1410" y="964"/>
                  </a:lnTo>
                  <a:lnTo>
                    <a:pt x="1422" y="965"/>
                  </a:lnTo>
                  <a:lnTo>
                    <a:pt x="1433" y="965"/>
                  </a:lnTo>
                  <a:lnTo>
                    <a:pt x="1444" y="964"/>
                  </a:lnTo>
                  <a:lnTo>
                    <a:pt x="1456" y="964"/>
                  </a:lnTo>
                  <a:lnTo>
                    <a:pt x="1466" y="963"/>
                  </a:lnTo>
                  <a:lnTo>
                    <a:pt x="1478" y="963"/>
                  </a:lnTo>
                  <a:lnTo>
                    <a:pt x="1489" y="963"/>
                  </a:lnTo>
                  <a:lnTo>
                    <a:pt x="1500" y="963"/>
                  </a:lnTo>
                  <a:lnTo>
                    <a:pt x="1512" y="961"/>
                  </a:lnTo>
                  <a:lnTo>
                    <a:pt x="1523" y="963"/>
                  </a:lnTo>
                  <a:lnTo>
                    <a:pt x="1534" y="963"/>
                  </a:lnTo>
                  <a:lnTo>
                    <a:pt x="1546" y="961"/>
                  </a:lnTo>
                  <a:lnTo>
                    <a:pt x="1557" y="963"/>
                  </a:lnTo>
                  <a:lnTo>
                    <a:pt x="1569" y="964"/>
                  </a:lnTo>
                  <a:lnTo>
                    <a:pt x="1579" y="965"/>
                  </a:lnTo>
                  <a:lnTo>
                    <a:pt x="1590" y="965"/>
                  </a:lnTo>
                  <a:lnTo>
                    <a:pt x="1602" y="965"/>
                  </a:lnTo>
                  <a:lnTo>
                    <a:pt x="1613" y="965"/>
                  </a:lnTo>
                  <a:lnTo>
                    <a:pt x="1625" y="964"/>
                  </a:lnTo>
                  <a:lnTo>
                    <a:pt x="1636" y="965"/>
                  </a:lnTo>
                  <a:lnTo>
                    <a:pt x="1647" y="965"/>
                  </a:lnTo>
                  <a:lnTo>
                    <a:pt x="1659" y="965"/>
                  </a:lnTo>
                  <a:lnTo>
                    <a:pt x="1669" y="965"/>
                  </a:lnTo>
                  <a:lnTo>
                    <a:pt x="1681" y="965"/>
                  </a:lnTo>
                  <a:lnTo>
                    <a:pt x="1692" y="965"/>
                  </a:lnTo>
                  <a:lnTo>
                    <a:pt x="1703" y="965"/>
                  </a:lnTo>
                  <a:lnTo>
                    <a:pt x="1715" y="965"/>
                  </a:lnTo>
                  <a:lnTo>
                    <a:pt x="1726" y="965"/>
                  </a:lnTo>
                  <a:lnTo>
                    <a:pt x="1738" y="964"/>
                  </a:lnTo>
                  <a:lnTo>
                    <a:pt x="1749" y="964"/>
                  </a:lnTo>
                  <a:lnTo>
                    <a:pt x="1759" y="964"/>
                  </a:lnTo>
                  <a:lnTo>
                    <a:pt x="1771" y="963"/>
                  </a:lnTo>
                  <a:lnTo>
                    <a:pt x="1782" y="963"/>
                  </a:lnTo>
                  <a:lnTo>
                    <a:pt x="1794" y="963"/>
                  </a:lnTo>
                  <a:lnTo>
                    <a:pt x="1805" y="963"/>
                  </a:lnTo>
                  <a:lnTo>
                    <a:pt x="1816" y="964"/>
                  </a:lnTo>
                  <a:lnTo>
                    <a:pt x="1828" y="964"/>
                  </a:lnTo>
                  <a:lnTo>
                    <a:pt x="1839" y="963"/>
                  </a:lnTo>
                  <a:lnTo>
                    <a:pt x="1851" y="963"/>
                  </a:lnTo>
                  <a:lnTo>
                    <a:pt x="1862" y="963"/>
                  </a:lnTo>
                  <a:lnTo>
                    <a:pt x="1872" y="964"/>
                  </a:lnTo>
                  <a:lnTo>
                    <a:pt x="1884" y="965"/>
                  </a:lnTo>
                  <a:lnTo>
                    <a:pt x="1895" y="965"/>
                  </a:lnTo>
                  <a:lnTo>
                    <a:pt x="1906" y="964"/>
                  </a:lnTo>
                  <a:lnTo>
                    <a:pt x="1918" y="963"/>
                  </a:lnTo>
                  <a:lnTo>
                    <a:pt x="1929" y="963"/>
                  </a:lnTo>
                  <a:lnTo>
                    <a:pt x="1941" y="961"/>
                  </a:lnTo>
                  <a:lnTo>
                    <a:pt x="1952" y="963"/>
                  </a:lnTo>
                  <a:lnTo>
                    <a:pt x="1962" y="963"/>
                  </a:lnTo>
                  <a:lnTo>
                    <a:pt x="1974" y="964"/>
                  </a:lnTo>
                  <a:lnTo>
                    <a:pt x="1985" y="964"/>
                  </a:lnTo>
                  <a:lnTo>
                    <a:pt x="1997" y="964"/>
                  </a:lnTo>
                  <a:lnTo>
                    <a:pt x="2008" y="964"/>
                  </a:lnTo>
                  <a:lnTo>
                    <a:pt x="2019" y="964"/>
                  </a:lnTo>
                  <a:lnTo>
                    <a:pt x="2031" y="963"/>
                  </a:lnTo>
                  <a:lnTo>
                    <a:pt x="2042" y="963"/>
                  </a:lnTo>
                  <a:lnTo>
                    <a:pt x="2054" y="961"/>
                  </a:lnTo>
                  <a:lnTo>
                    <a:pt x="2064" y="961"/>
                  </a:lnTo>
                  <a:lnTo>
                    <a:pt x="2075" y="961"/>
                  </a:lnTo>
                  <a:lnTo>
                    <a:pt x="2087" y="961"/>
                  </a:lnTo>
                  <a:lnTo>
                    <a:pt x="2098" y="961"/>
                  </a:lnTo>
                  <a:lnTo>
                    <a:pt x="2110" y="961"/>
                  </a:lnTo>
                  <a:lnTo>
                    <a:pt x="2121" y="963"/>
                  </a:lnTo>
                  <a:lnTo>
                    <a:pt x="2132" y="961"/>
                  </a:lnTo>
                  <a:lnTo>
                    <a:pt x="2144" y="961"/>
                  </a:lnTo>
                  <a:lnTo>
                    <a:pt x="2155" y="963"/>
                  </a:lnTo>
                  <a:lnTo>
                    <a:pt x="2167" y="963"/>
                  </a:lnTo>
                  <a:lnTo>
                    <a:pt x="2177" y="963"/>
                  </a:lnTo>
                  <a:lnTo>
                    <a:pt x="2188" y="961"/>
                  </a:lnTo>
                  <a:lnTo>
                    <a:pt x="2200" y="960"/>
                  </a:lnTo>
                  <a:lnTo>
                    <a:pt x="2211" y="960"/>
                  </a:lnTo>
                  <a:lnTo>
                    <a:pt x="2222" y="963"/>
                  </a:lnTo>
                  <a:lnTo>
                    <a:pt x="2234" y="964"/>
                  </a:lnTo>
                  <a:lnTo>
                    <a:pt x="2245" y="964"/>
                  </a:lnTo>
                  <a:lnTo>
                    <a:pt x="2257" y="963"/>
                  </a:lnTo>
                  <a:lnTo>
                    <a:pt x="2267" y="963"/>
                  </a:lnTo>
                  <a:lnTo>
                    <a:pt x="2278" y="963"/>
                  </a:lnTo>
                  <a:lnTo>
                    <a:pt x="2290" y="964"/>
                  </a:lnTo>
                  <a:lnTo>
                    <a:pt x="2301" y="964"/>
                  </a:lnTo>
                  <a:lnTo>
                    <a:pt x="2313" y="963"/>
                  </a:lnTo>
                  <a:lnTo>
                    <a:pt x="2324" y="963"/>
                  </a:lnTo>
                  <a:lnTo>
                    <a:pt x="2335" y="961"/>
                  </a:lnTo>
                  <a:lnTo>
                    <a:pt x="2347" y="960"/>
                  </a:lnTo>
                  <a:lnTo>
                    <a:pt x="2358" y="961"/>
                  </a:lnTo>
                  <a:lnTo>
                    <a:pt x="2370" y="963"/>
                  </a:lnTo>
                  <a:lnTo>
                    <a:pt x="2380" y="964"/>
                  </a:lnTo>
                  <a:lnTo>
                    <a:pt x="2391" y="964"/>
                  </a:lnTo>
                  <a:lnTo>
                    <a:pt x="2403" y="963"/>
                  </a:lnTo>
                  <a:lnTo>
                    <a:pt x="2414" y="961"/>
                  </a:lnTo>
                  <a:lnTo>
                    <a:pt x="2426" y="961"/>
                  </a:lnTo>
                  <a:lnTo>
                    <a:pt x="2437" y="963"/>
                  </a:lnTo>
                  <a:lnTo>
                    <a:pt x="2448" y="961"/>
                  </a:lnTo>
                  <a:lnTo>
                    <a:pt x="2460" y="961"/>
                  </a:lnTo>
                  <a:lnTo>
                    <a:pt x="2470" y="963"/>
                  </a:lnTo>
                  <a:lnTo>
                    <a:pt x="2482" y="963"/>
                  </a:lnTo>
                  <a:lnTo>
                    <a:pt x="2493" y="963"/>
                  </a:lnTo>
                  <a:lnTo>
                    <a:pt x="2504" y="963"/>
                  </a:lnTo>
                  <a:lnTo>
                    <a:pt x="2516" y="963"/>
                  </a:lnTo>
                  <a:lnTo>
                    <a:pt x="2527" y="963"/>
                  </a:lnTo>
                  <a:lnTo>
                    <a:pt x="2539" y="963"/>
                  </a:lnTo>
                  <a:lnTo>
                    <a:pt x="2550" y="963"/>
                  </a:lnTo>
                  <a:lnTo>
                    <a:pt x="2560" y="963"/>
                  </a:lnTo>
                  <a:lnTo>
                    <a:pt x="2572" y="961"/>
                  </a:lnTo>
                  <a:lnTo>
                    <a:pt x="2583" y="961"/>
                  </a:lnTo>
                  <a:lnTo>
                    <a:pt x="2594" y="961"/>
                  </a:lnTo>
                  <a:lnTo>
                    <a:pt x="2606" y="963"/>
                  </a:lnTo>
                  <a:lnTo>
                    <a:pt x="2617" y="963"/>
                  </a:lnTo>
                  <a:lnTo>
                    <a:pt x="2629" y="963"/>
                  </a:lnTo>
                  <a:lnTo>
                    <a:pt x="2640" y="963"/>
                  </a:lnTo>
                  <a:lnTo>
                    <a:pt x="2651" y="963"/>
                  </a:lnTo>
                  <a:lnTo>
                    <a:pt x="2663" y="963"/>
                  </a:lnTo>
                  <a:lnTo>
                    <a:pt x="2673" y="963"/>
                  </a:lnTo>
                  <a:lnTo>
                    <a:pt x="2685" y="964"/>
                  </a:lnTo>
                  <a:lnTo>
                    <a:pt x="2696" y="964"/>
                  </a:lnTo>
                  <a:lnTo>
                    <a:pt x="2707" y="963"/>
                  </a:lnTo>
                  <a:lnTo>
                    <a:pt x="2719" y="963"/>
                  </a:lnTo>
                  <a:lnTo>
                    <a:pt x="2730" y="963"/>
                  </a:lnTo>
                  <a:lnTo>
                    <a:pt x="2742" y="964"/>
                  </a:lnTo>
                  <a:lnTo>
                    <a:pt x="2753" y="964"/>
                  </a:lnTo>
                  <a:lnTo>
                    <a:pt x="2763" y="964"/>
                  </a:lnTo>
                  <a:lnTo>
                    <a:pt x="2775" y="963"/>
                  </a:lnTo>
                  <a:lnTo>
                    <a:pt x="2786" y="961"/>
                  </a:lnTo>
                  <a:lnTo>
                    <a:pt x="2798" y="961"/>
                  </a:lnTo>
                  <a:lnTo>
                    <a:pt x="2809" y="961"/>
                  </a:lnTo>
                  <a:lnTo>
                    <a:pt x="2820" y="961"/>
                  </a:lnTo>
                  <a:lnTo>
                    <a:pt x="2832" y="961"/>
                  </a:lnTo>
                  <a:lnTo>
                    <a:pt x="2843" y="961"/>
                  </a:lnTo>
                  <a:lnTo>
                    <a:pt x="2855" y="961"/>
                  </a:lnTo>
                  <a:lnTo>
                    <a:pt x="2865" y="961"/>
                  </a:lnTo>
                  <a:lnTo>
                    <a:pt x="2876" y="960"/>
                  </a:lnTo>
                  <a:lnTo>
                    <a:pt x="2888" y="960"/>
                  </a:lnTo>
                  <a:lnTo>
                    <a:pt x="2899" y="960"/>
                  </a:lnTo>
                  <a:lnTo>
                    <a:pt x="2910" y="960"/>
                  </a:lnTo>
                  <a:lnTo>
                    <a:pt x="2922" y="961"/>
                  </a:lnTo>
                  <a:lnTo>
                    <a:pt x="2933" y="963"/>
                  </a:lnTo>
                  <a:lnTo>
                    <a:pt x="2945" y="961"/>
                  </a:lnTo>
                  <a:lnTo>
                    <a:pt x="2956" y="961"/>
                  </a:lnTo>
                  <a:lnTo>
                    <a:pt x="2966" y="961"/>
                  </a:lnTo>
                  <a:lnTo>
                    <a:pt x="2978" y="961"/>
                  </a:lnTo>
                  <a:lnTo>
                    <a:pt x="2989" y="961"/>
                  </a:lnTo>
                  <a:lnTo>
                    <a:pt x="3001" y="961"/>
                  </a:lnTo>
                  <a:lnTo>
                    <a:pt x="3012" y="961"/>
                  </a:lnTo>
                  <a:lnTo>
                    <a:pt x="3023" y="961"/>
                  </a:lnTo>
                  <a:lnTo>
                    <a:pt x="3035" y="961"/>
                  </a:lnTo>
                  <a:lnTo>
                    <a:pt x="3046" y="961"/>
                  </a:lnTo>
                  <a:lnTo>
                    <a:pt x="3058" y="963"/>
                  </a:lnTo>
                  <a:lnTo>
                    <a:pt x="3068" y="963"/>
                  </a:lnTo>
                  <a:lnTo>
                    <a:pt x="3079" y="963"/>
                  </a:lnTo>
                  <a:lnTo>
                    <a:pt x="3091" y="964"/>
                  </a:lnTo>
                  <a:lnTo>
                    <a:pt x="3102" y="964"/>
                  </a:lnTo>
                  <a:lnTo>
                    <a:pt x="3114" y="964"/>
                  </a:lnTo>
                  <a:lnTo>
                    <a:pt x="3125" y="964"/>
                  </a:lnTo>
                  <a:lnTo>
                    <a:pt x="3136" y="965"/>
                  </a:lnTo>
                  <a:lnTo>
                    <a:pt x="3148" y="965"/>
                  </a:lnTo>
                  <a:lnTo>
                    <a:pt x="3159" y="965"/>
                  </a:lnTo>
                  <a:lnTo>
                    <a:pt x="3171" y="964"/>
                  </a:lnTo>
                  <a:lnTo>
                    <a:pt x="3181" y="963"/>
                  </a:lnTo>
                  <a:lnTo>
                    <a:pt x="3192" y="963"/>
                  </a:lnTo>
                  <a:lnTo>
                    <a:pt x="3204" y="963"/>
                  </a:lnTo>
                  <a:lnTo>
                    <a:pt x="3215" y="963"/>
                  </a:lnTo>
                  <a:lnTo>
                    <a:pt x="3226" y="963"/>
                  </a:lnTo>
                  <a:lnTo>
                    <a:pt x="3238" y="963"/>
                  </a:lnTo>
                  <a:lnTo>
                    <a:pt x="3249" y="963"/>
                  </a:lnTo>
                  <a:lnTo>
                    <a:pt x="3261" y="963"/>
                  </a:lnTo>
                  <a:lnTo>
                    <a:pt x="3271" y="961"/>
                  </a:lnTo>
                  <a:lnTo>
                    <a:pt x="3282" y="960"/>
                  </a:lnTo>
                  <a:lnTo>
                    <a:pt x="3294" y="960"/>
                  </a:lnTo>
                  <a:lnTo>
                    <a:pt x="3305" y="961"/>
                  </a:lnTo>
                  <a:lnTo>
                    <a:pt x="3317" y="961"/>
                  </a:lnTo>
                  <a:lnTo>
                    <a:pt x="3328" y="963"/>
                  </a:lnTo>
                  <a:lnTo>
                    <a:pt x="3339" y="963"/>
                  </a:lnTo>
                  <a:lnTo>
                    <a:pt x="3351" y="961"/>
                  </a:lnTo>
                  <a:lnTo>
                    <a:pt x="3361" y="961"/>
                  </a:lnTo>
                  <a:lnTo>
                    <a:pt x="3373" y="963"/>
                  </a:lnTo>
                  <a:lnTo>
                    <a:pt x="3384" y="963"/>
                  </a:lnTo>
                  <a:lnTo>
                    <a:pt x="3395" y="963"/>
                  </a:lnTo>
                  <a:lnTo>
                    <a:pt x="3407" y="963"/>
                  </a:lnTo>
                  <a:lnTo>
                    <a:pt x="3418" y="963"/>
                  </a:lnTo>
                  <a:lnTo>
                    <a:pt x="3430" y="963"/>
                  </a:lnTo>
                  <a:lnTo>
                    <a:pt x="3441" y="963"/>
                  </a:lnTo>
                  <a:lnTo>
                    <a:pt x="3452" y="963"/>
                  </a:lnTo>
                  <a:lnTo>
                    <a:pt x="3464" y="963"/>
                  </a:lnTo>
                  <a:lnTo>
                    <a:pt x="3474" y="963"/>
                  </a:lnTo>
                  <a:lnTo>
                    <a:pt x="3486" y="963"/>
                  </a:lnTo>
                  <a:lnTo>
                    <a:pt x="3497" y="963"/>
                  </a:lnTo>
                  <a:lnTo>
                    <a:pt x="3508" y="961"/>
                  </a:lnTo>
                  <a:lnTo>
                    <a:pt x="3520" y="961"/>
                  </a:lnTo>
                  <a:lnTo>
                    <a:pt x="3531" y="963"/>
                  </a:lnTo>
                  <a:lnTo>
                    <a:pt x="3543" y="964"/>
                  </a:lnTo>
                  <a:lnTo>
                    <a:pt x="3554" y="965"/>
                  </a:lnTo>
                  <a:lnTo>
                    <a:pt x="3564" y="965"/>
                  </a:lnTo>
                  <a:lnTo>
                    <a:pt x="3576" y="965"/>
                  </a:lnTo>
                  <a:lnTo>
                    <a:pt x="3587" y="965"/>
                  </a:lnTo>
                  <a:lnTo>
                    <a:pt x="3598" y="965"/>
                  </a:lnTo>
                  <a:lnTo>
                    <a:pt x="3610" y="965"/>
                  </a:lnTo>
                  <a:lnTo>
                    <a:pt x="3621" y="964"/>
                  </a:lnTo>
                  <a:lnTo>
                    <a:pt x="3633" y="963"/>
                  </a:lnTo>
                  <a:lnTo>
                    <a:pt x="3644" y="963"/>
                  </a:lnTo>
                  <a:lnTo>
                    <a:pt x="3654" y="963"/>
                  </a:lnTo>
                  <a:lnTo>
                    <a:pt x="3666" y="961"/>
                  </a:lnTo>
                  <a:lnTo>
                    <a:pt x="3677" y="961"/>
                  </a:lnTo>
                  <a:lnTo>
                    <a:pt x="3689" y="963"/>
                  </a:lnTo>
                  <a:lnTo>
                    <a:pt x="3700" y="963"/>
                  </a:lnTo>
                  <a:lnTo>
                    <a:pt x="3711" y="963"/>
                  </a:lnTo>
                  <a:lnTo>
                    <a:pt x="3723" y="963"/>
                  </a:lnTo>
                  <a:lnTo>
                    <a:pt x="3734" y="963"/>
                  </a:lnTo>
                  <a:lnTo>
                    <a:pt x="3746" y="964"/>
                  </a:lnTo>
                  <a:lnTo>
                    <a:pt x="3757" y="965"/>
                  </a:lnTo>
                  <a:lnTo>
                    <a:pt x="3767" y="964"/>
                  </a:lnTo>
                  <a:lnTo>
                    <a:pt x="3779" y="964"/>
                  </a:lnTo>
                  <a:lnTo>
                    <a:pt x="3790" y="963"/>
                  </a:lnTo>
                  <a:lnTo>
                    <a:pt x="3802" y="963"/>
                  </a:lnTo>
                  <a:lnTo>
                    <a:pt x="3813" y="963"/>
                  </a:lnTo>
                  <a:lnTo>
                    <a:pt x="3824" y="963"/>
                  </a:lnTo>
                  <a:lnTo>
                    <a:pt x="3836" y="963"/>
                  </a:lnTo>
                  <a:lnTo>
                    <a:pt x="3847" y="963"/>
                  </a:lnTo>
                  <a:lnTo>
                    <a:pt x="3859" y="964"/>
                  </a:lnTo>
                  <a:lnTo>
                    <a:pt x="3869" y="965"/>
                  </a:lnTo>
                  <a:lnTo>
                    <a:pt x="3880" y="964"/>
                  </a:lnTo>
                  <a:lnTo>
                    <a:pt x="3892" y="963"/>
                  </a:lnTo>
                  <a:lnTo>
                    <a:pt x="3903" y="963"/>
                  </a:lnTo>
                  <a:lnTo>
                    <a:pt x="3914" y="963"/>
                  </a:lnTo>
                  <a:lnTo>
                    <a:pt x="3926" y="964"/>
                  </a:lnTo>
                  <a:lnTo>
                    <a:pt x="3937" y="964"/>
                  </a:lnTo>
                  <a:lnTo>
                    <a:pt x="3949" y="964"/>
                  </a:lnTo>
                  <a:lnTo>
                    <a:pt x="3960" y="964"/>
                  </a:lnTo>
                  <a:lnTo>
                    <a:pt x="3970" y="964"/>
                  </a:lnTo>
                  <a:lnTo>
                    <a:pt x="3982" y="964"/>
                  </a:lnTo>
                  <a:lnTo>
                    <a:pt x="3993" y="964"/>
                  </a:lnTo>
                  <a:lnTo>
                    <a:pt x="4005" y="963"/>
                  </a:lnTo>
                  <a:lnTo>
                    <a:pt x="4016" y="963"/>
                  </a:lnTo>
                  <a:lnTo>
                    <a:pt x="4027" y="963"/>
                  </a:lnTo>
                  <a:lnTo>
                    <a:pt x="4039" y="963"/>
                  </a:lnTo>
                  <a:lnTo>
                    <a:pt x="4050" y="963"/>
                  </a:lnTo>
                  <a:lnTo>
                    <a:pt x="4062" y="963"/>
                  </a:lnTo>
                  <a:lnTo>
                    <a:pt x="4072" y="963"/>
                  </a:lnTo>
                  <a:lnTo>
                    <a:pt x="4083" y="961"/>
                  </a:lnTo>
                  <a:lnTo>
                    <a:pt x="4095" y="963"/>
                  </a:lnTo>
                  <a:lnTo>
                    <a:pt x="4106" y="964"/>
                  </a:lnTo>
                  <a:lnTo>
                    <a:pt x="4118" y="964"/>
                  </a:lnTo>
                  <a:lnTo>
                    <a:pt x="4129" y="963"/>
                  </a:lnTo>
                  <a:lnTo>
                    <a:pt x="4140" y="961"/>
                  </a:lnTo>
                  <a:lnTo>
                    <a:pt x="4152" y="960"/>
                  </a:lnTo>
                  <a:lnTo>
                    <a:pt x="4162" y="960"/>
                  </a:lnTo>
                  <a:lnTo>
                    <a:pt x="4174" y="960"/>
                  </a:lnTo>
                  <a:lnTo>
                    <a:pt x="4185" y="961"/>
                  </a:lnTo>
                  <a:lnTo>
                    <a:pt x="4196" y="963"/>
                  </a:lnTo>
                  <a:lnTo>
                    <a:pt x="4208" y="963"/>
                  </a:lnTo>
                  <a:lnTo>
                    <a:pt x="4219" y="963"/>
                  </a:lnTo>
                  <a:lnTo>
                    <a:pt x="4231" y="963"/>
                  </a:lnTo>
                  <a:lnTo>
                    <a:pt x="4242" y="964"/>
                  </a:lnTo>
                  <a:lnTo>
                    <a:pt x="4253" y="964"/>
                  </a:lnTo>
                  <a:lnTo>
                    <a:pt x="4265" y="964"/>
                  </a:lnTo>
                  <a:lnTo>
                    <a:pt x="4275" y="963"/>
                  </a:lnTo>
                  <a:lnTo>
                    <a:pt x="4286" y="963"/>
                  </a:lnTo>
                  <a:lnTo>
                    <a:pt x="4298" y="963"/>
                  </a:lnTo>
                  <a:lnTo>
                    <a:pt x="4309" y="964"/>
                  </a:lnTo>
                  <a:lnTo>
                    <a:pt x="4321" y="964"/>
                  </a:lnTo>
                  <a:lnTo>
                    <a:pt x="4332" y="964"/>
                  </a:lnTo>
                  <a:lnTo>
                    <a:pt x="4343" y="964"/>
                  </a:lnTo>
                  <a:lnTo>
                    <a:pt x="4355" y="964"/>
                  </a:lnTo>
                  <a:lnTo>
                    <a:pt x="4365" y="963"/>
                  </a:lnTo>
                  <a:lnTo>
                    <a:pt x="4377" y="963"/>
                  </a:lnTo>
                  <a:lnTo>
                    <a:pt x="4388" y="964"/>
                  </a:lnTo>
                  <a:lnTo>
                    <a:pt x="4399" y="965"/>
                  </a:lnTo>
                  <a:lnTo>
                    <a:pt x="4411" y="964"/>
                  </a:lnTo>
                  <a:lnTo>
                    <a:pt x="4422" y="963"/>
                  </a:lnTo>
                  <a:lnTo>
                    <a:pt x="4434" y="964"/>
                  </a:lnTo>
                  <a:lnTo>
                    <a:pt x="4445" y="965"/>
                  </a:lnTo>
                  <a:lnTo>
                    <a:pt x="4455" y="965"/>
                  </a:lnTo>
                  <a:lnTo>
                    <a:pt x="4467" y="964"/>
                  </a:lnTo>
                  <a:lnTo>
                    <a:pt x="4478" y="963"/>
                  </a:lnTo>
                  <a:lnTo>
                    <a:pt x="4490" y="961"/>
                  </a:lnTo>
                  <a:lnTo>
                    <a:pt x="4501" y="961"/>
                  </a:lnTo>
                  <a:lnTo>
                    <a:pt x="4512" y="960"/>
                  </a:lnTo>
                  <a:lnTo>
                    <a:pt x="4524" y="960"/>
                  </a:lnTo>
                  <a:lnTo>
                    <a:pt x="4535" y="961"/>
                  </a:lnTo>
                  <a:lnTo>
                    <a:pt x="4547" y="960"/>
                  </a:lnTo>
                  <a:lnTo>
                    <a:pt x="4558" y="958"/>
                  </a:lnTo>
                  <a:lnTo>
                    <a:pt x="4568" y="953"/>
                  </a:lnTo>
                  <a:lnTo>
                    <a:pt x="4580" y="948"/>
                  </a:lnTo>
                  <a:lnTo>
                    <a:pt x="4591" y="939"/>
                  </a:lnTo>
                  <a:lnTo>
                    <a:pt x="4602" y="926"/>
                  </a:lnTo>
                  <a:lnTo>
                    <a:pt x="4614" y="913"/>
                  </a:lnTo>
                  <a:lnTo>
                    <a:pt x="4625" y="900"/>
                  </a:lnTo>
                  <a:lnTo>
                    <a:pt x="4637" y="887"/>
                  </a:lnTo>
                  <a:lnTo>
                    <a:pt x="4648" y="875"/>
                  </a:lnTo>
                  <a:lnTo>
                    <a:pt x="4658" y="868"/>
                  </a:lnTo>
                  <a:lnTo>
                    <a:pt x="4670" y="863"/>
                  </a:lnTo>
                  <a:lnTo>
                    <a:pt x="4681" y="863"/>
                  </a:lnTo>
                  <a:lnTo>
                    <a:pt x="4693" y="866"/>
                  </a:lnTo>
                  <a:lnTo>
                    <a:pt x="4704" y="871"/>
                  </a:lnTo>
                  <a:lnTo>
                    <a:pt x="4715" y="876"/>
                  </a:lnTo>
                  <a:lnTo>
                    <a:pt x="4727" y="884"/>
                  </a:lnTo>
                  <a:lnTo>
                    <a:pt x="4738" y="894"/>
                  </a:lnTo>
                  <a:lnTo>
                    <a:pt x="4750" y="905"/>
                  </a:lnTo>
                  <a:lnTo>
                    <a:pt x="4761" y="914"/>
                  </a:lnTo>
                  <a:lnTo>
                    <a:pt x="4771" y="923"/>
                  </a:lnTo>
                  <a:lnTo>
                    <a:pt x="4783" y="929"/>
                  </a:lnTo>
                  <a:lnTo>
                    <a:pt x="4794" y="935"/>
                  </a:lnTo>
                  <a:lnTo>
                    <a:pt x="4806" y="939"/>
                  </a:lnTo>
                  <a:lnTo>
                    <a:pt x="4817" y="943"/>
                  </a:lnTo>
                  <a:lnTo>
                    <a:pt x="4828" y="945"/>
                  </a:lnTo>
                  <a:lnTo>
                    <a:pt x="4840" y="947"/>
                  </a:lnTo>
                  <a:lnTo>
                    <a:pt x="4851" y="949"/>
                  </a:lnTo>
                  <a:lnTo>
                    <a:pt x="4863" y="951"/>
                  </a:lnTo>
                  <a:lnTo>
                    <a:pt x="4873" y="952"/>
                  </a:lnTo>
                  <a:lnTo>
                    <a:pt x="4884" y="952"/>
                  </a:lnTo>
                  <a:lnTo>
                    <a:pt x="4896" y="953"/>
                  </a:lnTo>
                  <a:lnTo>
                    <a:pt x="4907" y="954"/>
                  </a:lnTo>
                  <a:lnTo>
                    <a:pt x="4918" y="955"/>
                  </a:lnTo>
                  <a:lnTo>
                    <a:pt x="4930" y="955"/>
                  </a:lnTo>
                  <a:lnTo>
                    <a:pt x="4941" y="955"/>
                  </a:lnTo>
                  <a:lnTo>
                    <a:pt x="4953" y="955"/>
                  </a:lnTo>
                  <a:lnTo>
                    <a:pt x="4963" y="955"/>
                  </a:lnTo>
                  <a:lnTo>
                    <a:pt x="4974" y="957"/>
                  </a:lnTo>
                  <a:lnTo>
                    <a:pt x="4986" y="958"/>
                  </a:lnTo>
                  <a:lnTo>
                    <a:pt x="4997" y="959"/>
                  </a:lnTo>
                  <a:lnTo>
                    <a:pt x="5009" y="959"/>
                  </a:lnTo>
                  <a:lnTo>
                    <a:pt x="5020" y="960"/>
                  </a:lnTo>
                  <a:lnTo>
                    <a:pt x="5031" y="959"/>
                  </a:lnTo>
                  <a:lnTo>
                    <a:pt x="5043" y="959"/>
                  </a:lnTo>
                  <a:lnTo>
                    <a:pt x="5054" y="959"/>
                  </a:lnTo>
                  <a:lnTo>
                    <a:pt x="5066" y="959"/>
                  </a:lnTo>
                  <a:lnTo>
                    <a:pt x="5076" y="958"/>
                  </a:lnTo>
                  <a:lnTo>
                    <a:pt x="5087" y="958"/>
                  </a:lnTo>
                  <a:lnTo>
                    <a:pt x="5099" y="959"/>
                  </a:lnTo>
                  <a:lnTo>
                    <a:pt x="5110" y="959"/>
                  </a:lnTo>
                  <a:lnTo>
                    <a:pt x="5122" y="960"/>
                  </a:lnTo>
                  <a:lnTo>
                    <a:pt x="5133" y="960"/>
                  </a:lnTo>
                  <a:lnTo>
                    <a:pt x="5144" y="960"/>
                  </a:lnTo>
                  <a:lnTo>
                    <a:pt x="5156" y="960"/>
                  </a:lnTo>
                  <a:lnTo>
                    <a:pt x="5166" y="960"/>
                  </a:lnTo>
                  <a:lnTo>
                    <a:pt x="5178" y="960"/>
                  </a:lnTo>
                  <a:lnTo>
                    <a:pt x="5189" y="960"/>
                  </a:lnTo>
                  <a:lnTo>
                    <a:pt x="5200" y="960"/>
                  </a:lnTo>
                  <a:lnTo>
                    <a:pt x="5212" y="960"/>
                  </a:lnTo>
                  <a:lnTo>
                    <a:pt x="5223" y="960"/>
                  </a:lnTo>
                  <a:lnTo>
                    <a:pt x="5235" y="961"/>
                  </a:lnTo>
                  <a:lnTo>
                    <a:pt x="5246" y="961"/>
                  </a:lnTo>
                  <a:lnTo>
                    <a:pt x="5256" y="961"/>
                  </a:lnTo>
                  <a:lnTo>
                    <a:pt x="5268" y="961"/>
                  </a:lnTo>
                  <a:lnTo>
                    <a:pt x="5279" y="961"/>
                  </a:lnTo>
                  <a:lnTo>
                    <a:pt x="5290" y="961"/>
                  </a:lnTo>
                  <a:lnTo>
                    <a:pt x="5302" y="961"/>
                  </a:lnTo>
                  <a:lnTo>
                    <a:pt x="5313" y="961"/>
                  </a:lnTo>
                  <a:lnTo>
                    <a:pt x="5325" y="961"/>
                  </a:lnTo>
                  <a:lnTo>
                    <a:pt x="5336" y="960"/>
                  </a:lnTo>
                  <a:lnTo>
                    <a:pt x="5347" y="960"/>
                  </a:lnTo>
                  <a:lnTo>
                    <a:pt x="5359" y="960"/>
                  </a:lnTo>
                  <a:lnTo>
                    <a:pt x="5369" y="961"/>
                  </a:lnTo>
                  <a:lnTo>
                    <a:pt x="5381" y="961"/>
                  </a:lnTo>
                  <a:lnTo>
                    <a:pt x="5392" y="961"/>
                  </a:lnTo>
                  <a:lnTo>
                    <a:pt x="5403" y="963"/>
                  </a:lnTo>
                  <a:lnTo>
                    <a:pt x="5415" y="963"/>
                  </a:lnTo>
                  <a:lnTo>
                    <a:pt x="5426" y="963"/>
                  </a:lnTo>
                  <a:lnTo>
                    <a:pt x="5438" y="960"/>
                  </a:lnTo>
                  <a:lnTo>
                    <a:pt x="5449" y="960"/>
                  </a:lnTo>
                  <a:lnTo>
                    <a:pt x="5459" y="960"/>
                  </a:lnTo>
                  <a:lnTo>
                    <a:pt x="5471" y="960"/>
                  </a:lnTo>
                  <a:lnTo>
                    <a:pt x="5482" y="960"/>
                  </a:lnTo>
                  <a:lnTo>
                    <a:pt x="5494" y="963"/>
                  </a:lnTo>
                  <a:lnTo>
                    <a:pt x="5505" y="964"/>
                  </a:lnTo>
                  <a:lnTo>
                    <a:pt x="5516" y="963"/>
                  </a:lnTo>
                  <a:lnTo>
                    <a:pt x="5528" y="961"/>
                  </a:lnTo>
                  <a:lnTo>
                    <a:pt x="5539" y="960"/>
                  </a:lnTo>
                  <a:lnTo>
                    <a:pt x="5551" y="960"/>
                  </a:lnTo>
                  <a:lnTo>
                    <a:pt x="5562" y="963"/>
                  </a:lnTo>
                  <a:lnTo>
                    <a:pt x="5572" y="964"/>
                  </a:lnTo>
                  <a:lnTo>
                    <a:pt x="5584" y="964"/>
                  </a:lnTo>
                  <a:lnTo>
                    <a:pt x="5595" y="964"/>
                  </a:lnTo>
                  <a:lnTo>
                    <a:pt x="5606" y="964"/>
                  </a:lnTo>
                  <a:lnTo>
                    <a:pt x="5618" y="964"/>
                  </a:lnTo>
                  <a:lnTo>
                    <a:pt x="5629" y="964"/>
                  </a:lnTo>
                  <a:lnTo>
                    <a:pt x="5641" y="963"/>
                  </a:lnTo>
                  <a:lnTo>
                    <a:pt x="5652" y="961"/>
                  </a:lnTo>
                  <a:lnTo>
                    <a:pt x="5662" y="961"/>
                  </a:lnTo>
                  <a:lnTo>
                    <a:pt x="5674" y="961"/>
                  </a:lnTo>
                  <a:lnTo>
                    <a:pt x="5685" y="961"/>
                  </a:lnTo>
                  <a:lnTo>
                    <a:pt x="5697" y="961"/>
                  </a:lnTo>
                  <a:lnTo>
                    <a:pt x="5708" y="963"/>
                  </a:lnTo>
                  <a:lnTo>
                    <a:pt x="5719" y="963"/>
                  </a:lnTo>
                  <a:lnTo>
                    <a:pt x="5731" y="963"/>
                  </a:lnTo>
                  <a:lnTo>
                    <a:pt x="5742" y="963"/>
                  </a:lnTo>
                  <a:lnTo>
                    <a:pt x="5754" y="963"/>
                  </a:lnTo>
                  <a:lnTo>
                    <a:pt x="5764" y="963"/>
                  </a:lnTo>
                  <a:lnTo>
                    <a:pt x="5775" y="963"/>
                  </a:lnTo>
                  <a:lnTo>
                    <a:pt x="5787" y="963"/>
                  </a:lnTo>
                  <a:lnTo>
                    <a:pt x="5798" y="963"/>
                  </a:lnTo>
                  <a:lnTo>
                    <a:pt x="5810" y="961"/>
                  </a:lnTo>
                  <a:lnTo>
                    <a:pt x="5821" y="961"/>
                  </a:lnTo>
                  <a:lnTo>
                    <a:pt x="5832" y="963"/>
                  </a:lnTo>
                  <a:lnTo>
                    <a:pt x="5844" y="961"/>
                  </a:lnTo>
                  <a:lnTo>
                    <a:pt x="5855" y="961"/>
                  </a:lnTo>
                  <a:lnTo>
                    <a:pt x="5867" y="961"/>
                  </a:lnTo>
                  <a:lnTo>
                    <a:pt x="5877" y="961"/>
                  </a:lnTo>
                  <a:lnTo>
                    <a:pt x="5888" y="961"/>
                  </a:lnTo>
                  <a:lnTo>
                    <a:pt x="5900" y="961"/>
                  </a:lnTo>
                  <a:lnTo>
                    <a:pt x="5911" y="961"/>
                  </a:lnTo>
                  <a:lnTo>
                    <a:pt x="5923" y="961"/>
                  </a:lnTo>
                  <a:lnTo>
                    <a:pt x="5934" y="961"/>
                  </a:lnTo>
                  <a:lnTo>
                    <a:pt x="5945" y="961"/>
                  </a:lnTo>
                  <a:lnTo>
                    <a:pt x="5957" y="961"/>
                  </a:lnTo>
                  <a:lnTo>
                    <a:pt x="5967" y="961"/>
                  </a:lnTo>
                  <a:lnTo>
                    <a:pt x="5978" y="960"/>
                  </a:lnTo>
                  <a:lnTo>
                    <a:pt x="5990" y="955"/>
                  </a:lnTo>
                  <a:lnTo>
                    <a:pt x="6001" y="943"/>
                  </a:lnTo>
                  <a:lnTo>
                    <a:pt x="6013" y="919"/>
                  </a:lnTo>
                  <a:lnTo>
                    <a:pt x="6024" y="872"/>
                  </a:lnTo>
                  <a:lnTo>
                    <a:pt x="6035" y="794"/>
                  </a:lnTo>
                  <a:lnTo>
                    <a:pt x="6047" y="682"/>
                  </a:lnTo>
                  <a:lnTo>
                    <a:pt x="6057" y="543"/>
                  </a:lnTo>
                  <a:lnTo>
                    <a:pt x="6069" y="391"/>
                  </a:lnTo>
                  <a:lnTo>
                    <a:pt x="6080" y="251"/>
                  </a:lnTo>
                  <a:lnTo>
                    <a:pt x="6091" y="137"/>
                  </a:lnTo>
                  <a:lnTo>
                    <a:pt x="6103" y="52"/>
                  </a:lnTo>
                  <a:lnTo>
                    <a:pt x="6114" y="1"/>
                  </a:lnTo>
                  <a:lnTo>
                    <a:pt x="6126" y="0"/>
                  </a:lnTo>
                  <a:lnTo>
                    <a:pt x="6137" y="54"/>
                  </a:lnTo>
                  <a:lnTo>
                    <a:pt x="6148" y="136"/>
                  </a:lnTo>
                  <a:lnTo>
                    <a:pt x="6160" y="217"/>
                  </a:lnTo>
                  <a:lnTo>
                    <a:pt x="6170" y="301"/>
                  </a:lnTo>
                  <a:lnTo>
                    <a:pt x="6182" y="404"/>
                  </a:lnTo>
                  <a:lnTo>
                    <a:pt x="6193" y="508"/>
                  </a:lnTo>
                  <a:lnTo>
                    <a:pt x="6204" y="593"/>
                  </a:lnTo>
                  <a:lnTo>
                    <a:pt x="6216" y="661"/>
                  </a:lnTo>
                  <a:lnTo>
                    <a:pt x="6227" y="712"/>
                  </a:lnTo>
                  <a:lnTo>
                    <a:pt x="6239" y="751"/>
                  </a:lnTo>
                  <a:lnTo>
                    <a:pt x="6250" y="782"/>
                  </a:lnTo>
                  <a:lnTo>
                    <a:pt x="6260" y="809"/>
                  </a:lnTo>
                  <a:lnTo>
                    <a:pt x="6272" y="833"/>
                  </a:lnTo>
                  <a:lnTo>
                    <a:pt x="6283" y="852"/>
                  </a:lnTo>
                  <a:lnTo>
                    <a:pt x="6294" y="865"/>
                  </a:lnTo>
                  <a:lnTo>
                    <a:pt x="6306" y="874"/>
                  </a:lnTo>
                  <a:lnTo>
                    <a:pt x="6317" y="883"/>
                  </a:lnTo>
                  <a:lnTo>
                    <a:pt x="6329" y="892"/>
                  </a:lnTo>
                  <a:lnTo>
                    <a:pt x="6340" y="900"/>
                  </a:lnTo>
                  <a:lnTo>
                    <a:pt x="6351" y="907"/>
                  </a:lnTo>
                  <a:lnTo>
                    <a:pt x="6363" y="917"/>
                  </a:lnTo>
                  <a:lnTo>
                    <a:pt x="6373" y="924"/>
                  </a:lnTo>
                  <a:lnTo>
                    <a:pt x="6385" y="930"/>
                  </a:lnTo>
                  <a:lnTo>
                    <a:pt x="6396" y="933"/>
                  </a:lnTo>
                  <a:lnTo>
                    <a:pt x="6407" y="936"/>
                  </a:lnTo>
                  <a:lnTo>
                    <a:pt x="6419" y="939"/>
                  </a:lnTo>
                  <a:lnTo>
                    <a:pt x="6430" y="941"/>
                  </a:lnTo>
                  <a:lnTo>
                    <a:pt x="6442" y="942"/>
                  </a:lnTo>
                  <a:lnTo>
                    <a:pt x="6453" y="943"/>
                  </a:lnTo>
                  <a:lnTo>
                    <a:pt x="6463" y="946"/>
                  </a:lnTo>
                  <a:lnTo>
                    <a:pt x="6475" y="948"/>
                  </a:lnTo>
                  <a:lnTo>
                    <a:pt x="6486" y="951"/>
                  </a:lnTo>
                  <a:lnTo>
                    <a:pt x="6498" y="952"/>
                  </a:lnTo>
                  <a:lnTo>
                    <a:pt x="6509" y="952"/>
                  </a:lnTo>
                  <a:lnTo>
                    <a:pt x="6520" y="952"/>
                  </a:lnTo>
                  <a:lnTo>
                    <a:pt x="6532" y="951"/>
                  </a:lnTo>
                  <a:lnTo>
                    <a:pt x="6543" y="951"/>
                  </a:lnTo>
                  <a:lnTo>
                    <a:pt x="6555" y="952"/>
                  </a:lnTo>
                  <a:lnTo>
                    <a:pt x="6565" y="953"/>
                  </a:lnTo>
                  <a:lnTo>
                    <a:pt x="6576" y="954"/>
                  </a:lnTo>
                  <a:lnTo>
                    <a:pt x="6588" y="955"/>
                  </a:lnTo>
                  <a:lnTo>
                    <a:pt x="6599" y="954"/>
                  </a:lnTo>
                  <a:lnTo>
                    <a:pt x="6610" y="953"/>
                  </a:lnTo>
                  <a:lnTo>
                    <a:pt x="6622" y="953"/>
                  </a:lnTo>
                  <a:lnTo>
                    <a:pt x="6633" y="953"/>
                  </a:lnTo>
                  <a:lnTo>
                    <a:pt x="6645" y="954"/>
                  </a:lnTo>
                  <a:lnTo>
                    <a:pt x="6656" y="957"/>
                  </a:lnTo>
                  <a:lnTo>
                    <a:pt x="6666" y="957"/>
                  </a:lnTo>
                  <a:lnTo>
                    <a:pt x="6678" y="957"/>
                  </a:lnTo>
                  <a:lnTo>
                    <a:pt x="6689" y="957"/>
                  </a:lnTo>
                  <a:lnTo>
                    <a:pt x="6701" y="957"/>
                  </a:lnTo>
                  <a:lnTo>
                    <a:pt x="6712" y="955"/>
                  </a:lnTo>
                  <a:lnTo>
                    <a:pt x="6723" y="954"/>
                  </a:lnTo>
                  <a:lnTo>
                    <a:pt x="6735" y="955"/>
                  </a:lnTo>
                  <a:lnTo>
                    <a:pt x="6746" y="957"/>
                  </a:lnTo>
                  <a:lnTo>
                    <a:pt x="6758" y="957"/>
                  </a:lnTo>
                  <a:lnTo>
                    <a:pt x="6768" y="957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241">
              <a:extLst>
                <a:ext uri="{FF2B5EF4-FFF2-40B4-BE49-F238E27FC236}">
                  <a16:creationId xmlns:a16="http://schemas.microsoft.com/office/drawing/2014/main" id="{52BC320C-1D7C-4178-A19C-055A435F8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2073275"/>
              <a:ext cx="4474108" cy="2119313"/>
            </a:xfrm>
            <a:custGeom>
              <a:avLst/>
              <a:gdLst>
                <a:gd name="T0" fmla="*/ 102 w 6768"/>
                <a:gd name="T1" fmla="*/ 1333 h 1335"/>
                <a:gd name="T2" fmla="*/ 214 w 6768"/>
                <a:gd name="T3" fmla="*/ 1333 h 1335"/>
                <a:gd name="T4" fmla="*/ 327 w 6768"/>
                <a:gd name="T5" fmla="*/ 1333 h 1335"/>
                <a:gd name="T6" fmla="*/ 440 w 6768"/>
                <a:gd name="T7" fmla="*/ 1333 h 1335"/>
                <a:gd name="T8" fmla="*/ 553 w 6768"/>
                <a:gd name="T9" fmla="*/ 1333 h 1335"/>
                <a:gd name="T10" fmla="*/ 665 w 6768"/>
                <a:gd name="T11" fmla="*/ 1331 h 1335"/>
                <a:gd name="T12" fmla="*/ 778 w 6768"/>
                <a:gd name="T13" fmla="*/ 1334 h 1335"/>
                <a:gd name="T14" fmla="*/ 891 w 6768"/>
                <a:gd name="T15" fmla="*/ 1332 h 1335"/>
                <a:gd name="T16" fmla="*/ 1004 w 6768"/>
                <a:gd name="T17" fmla="*/ 1332 h 1335"/>
                <a:gd name="T18" fmla="*/ 1117 w 6768"/>
                <a:gd name="T19" fmla="*/ 1332 h 1335"/>
                <a:gd name="T20" fmla="*/ 1230 w 6768"/>
                <a:gd name="T21" fmla="*/ 1334 h 1335"/>
                <a:gd name="T22" fmla="*/ 1343 w 6768"/>
                <a:gd name="T23" fmla="*/ 1332 h 1335"/>
                <a:gd name="T24" fmla="*/ 1456 w 6768"/>
                <a:gd name="T25" fmla="*/ 1334 h 1335"/>
                <a:gd name="T26" fmla="*/ 1569 w 6768"/>
                <a:gd name="T27" fmla="*/ 1333 h 1335"/>
                <a:gd name="T28" fmla="*/ 1681 w 6768"/>
                <a:gd name="T29" fmla="*/ 1334 h 1335"/>
                <a:gd name="T30" fmla="*/ 1794 w 6768"/>
                <a:gd name="T31" fmla="*/ 1334 h 1335"/>
                <a:gd name="T32" fmla="*/ 1906 w 6768"/>
                <a:gd name="T33" fmla="*/ 1334 h 1335"/>
                <a:gd name="T34" fmla="*/ 2019 w 6768"/>
                <a:gd name="T35" fmla="*/ 1334 h 1335"/>
                <a:gd name="T36" fmla="*/ 2132 w 6768"/>
                <a:gd name="T37" fmla="*/ 1335 h 1335"/>
                <a:gd name="T38" fmla="*/ 2245 w 6768"/>
                <a:gd name="T39" fmla="*/ 1333 h 1335"/>
                <a:gd name="T40" fmla="*/ 2358 w 6768"/>
                <a:gd name="T41" fmla="*/ 1333 h 1335"/>
                <a:gd name="T42" fmla="*/ 2470 w 6768"/>
                <a:gd name="T43" fmla="*/ 1333 h 1335"/>
                <a:gd name="T44" fmla="*/ 2583 w 6768"/>
                <a:gd name="T45" fmla="*/ 1334 h 1335"/>
                <a:gd name="T46" fmla="*/ 2696 w 6768"/>
                <a:gd name="T47" fmla="*/ 1335 h 1335"/>
                <a:gd name="T48" fmla="*/ 2809 w 6768"/>
                <a:gd name="T49" fmla="*/ 1333 h 1335"/>
                <a:gd name="T50" fmla="*/ 2922 w 6768"/>
                <a:gd name="T51" fmla="*/ 1329 h 1335"/>
                <a:gd name="T52" fmla="*/ 3035 w 6768"/>
                <a:gd name="T53" fmla="*/ 1332 h 1335"/>
                <a:gd name="T54" fmla="*/ 3148 w 6768"/>
                <a:gd name="T55" fmla="*/ 1333 h 1335"/>
                <a:gd name="T56" fmla="*/ 3261 w 6768"/>
                <a:gd name="T57" fmla="*/ 1334 h 1335"/>
                <a:gd name="T58" fmla="*/ 3373 w 6768"/>
                <a:gd name="T59" fmla="*/ 1334 h 1335"/>
                <a:gd name="T60" fmla="*/ 3486 w 6768"/>
                <a:gd name="T61" fmla="*/ 1333 h 1335"/>
                <a:gd name="T62" fmla="*/ 3598 w 6768"/>
                <a:gd name="T63" fmla="*/ 1333 h 1335"/>
                <a:gd name="T64" fmla="*/ 3711 w 6768"/>
                <a:gd name="T65" fmla="*/ 1333 h 1335"/>
                <a:gd name="T66" fmla="*/ 3824 w 6768"/>
                <a:gd name="T67" fmla="*/ 1333 h 1335"/>
                <a:gd name="T68" fmla="*/ 3937 w 6768"/>
                <a:gd name="T69" fmla="*/ 1333 h 1335"/>
                <a:gd name="T70" fmla="*/ 4050 w 6768"/>
                <a:gd name="T71" fmla="*/ 1333 h 1335"/>
                <a:gd name="T72" fmla="*/ 4162 w 6768"/>
                <a:gd name="T73" fmla="*/ 1333 h 1335"/>
                <a:gd name="T74" fmla="*/ 4275 w 6768"/>
                <a:gd name="T75" fmla="*/ 1333 h 1335"/>
                <a:gd name="T76" fmla="*/ 4388 w 6768"/>
                <a:gd name="T77" fmla="*/ 1334 h 1335"/>
                <a:gd name="T78" fmla="*/ 4501 w 6768"/>
                <a:gd name="T79" fmla="*/ 1329 h 1335"/>
                <a:gd name="T80" fmla="*/ 4614 w 6768"/>
                <a:gd name="T81" fmla="*/ 1333 h 1335"/>
                <a:gd name="T82" fmla="*/ 4727 w 6768"/>
                <a:gd name="T83" fmla="*/ 1334 h 1335"/>
                <a:gd name="T84" fmla="*/ 4840 w 6768"/>
                <a:gd name="T85" fmla="*/ 1331 h 1335"/>
                <a:gd name="T86" fmla="*/ 4953 w 6768"/>
                <a:gd name="T87" fmla="*/ 1333 h 1335"/>
                <a:gd name="T88" fmla="*/ 5066 w 6768"/>
                <a:gd name="T89" fmla="*/ 1333 h 1335"/>
                <a:gd name="T90" fmla="*/ 5178 w 6768"/>
                <a:gd name="T91" fmla="*/ 1334 h 1335"/>
                <a:gd name="T92" fmla="*/ 5290 w 6768"/>
                <a:gd name="T93" fmla="*/ 1331 h 1335"/>
                <a:gd name="T94" fmla="*/ 5403 w 6768"/>
                <a:gd name="T95" fmla="*/ 1325 h 1335"/>
                <a:gd name="T96" fmla="*/ 5516 w 6768"/>
                <a:gd name="T97" fmla="*/ 1332 h 1335"/>
                <a:gd name="T98" fmla="*/ 5629 w 6768"/>
                <a:gd name="T99" fmla="*/ 1333 h 1335"/>
                <a:gd name="T100" fmla="*/ 5742 w 6768"/>
                <a:gd name="T101" fmla="*/ 580 h 1335"/>
                <a:gd name="T102" fmla="*/ 5855 w 6768"/>
                <a:gd name="T103" fmla="*/ 53 h 1335"/>
                <a:gd name="T104" fmla="*/ 5967 w 6768"/>
                <a:gd name="T105" fmla="*/ 869 h 1335"/>
                <a:gd name="T106" fmla="*/ 6080 w 6768"/>
                <a:gd name="T107" fmla="*/ 1230 h 1335"/>
                <a:gd name="T108" fmla="*/ 6193 w 6768"/>
                <a:gd name="T109" fmla="*/ 1299 h 1335"/>
                <a:gd name="T110" fmla="*/ 6306 w 6768"/>
                <a:gd name="T111" fmla="*/ 1320 h 1335"/>
                <a:gd name="T112" fmla="*/ 6419 w 6768"/>
                <a:gd name="T113" fmla="*/ 1323 h 1335"/>
                <a:gd name="T114" fmla="*/ 6532 w 6768"/>
                <a:gd name="T115" fmla="*/ 1326 h 1335"/>
                <a:gd name="T116" fmla="*/ 6645 w 6768"/>
                <a:gd name="T117" fmla="*/ 1327 h 1335"/>
                <a:gd name="T118" fmla="*/ 6758 w 6768"/>
                <a:gd name="T119" fmla="*/ 1327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1335">
                  <a:moveTo>
                    <a:pt x="0" y="1332"/>
                  </a:moveTo>
                  <a:lnTo>
                    <a:pt x="11" y="1332"/>
                  </a:lnTo>
                  <a:lnTo>
                    <a:pt x="23" y="1332"/>
                  </a:lnTo>
                  <a:lnTo>
                    <a:pt x="34" y="1332"/>
                  </a:lnTo>
                  <a:lnTo>
                    <a:pt x="46" y="1332"/>
                  </a:lnTo>
                  <a:lnTo>
                    <a:pt x="57" y="1333"/>
                  </a:lnTo>
                  <a:lnTo>
                    <a:pt x="67" y="1333"/>
                  </a:lnTo>
                  <a:lnTo>
                    <a:pt x="79" y="1333"/>
                  </a:lnTo>
                  <a:lnTo>
                    <a:pt x="90" y="1333"/>
                  </a:lnTo>
                  <a:lnTo>
                    <a:pt x="102" y="1333"/>
                  </a:lnTo>
                  <a:lnTo>
                    <a:pt x="113" y="1332"/>
                  </a:lnTo>
                  <a:lnTo>
                    <a:pt x="124" y="1331"/>
                  </a:lnTo>
                  <a:lnTo>
                    <a:pt x="136" y="1331"/>
                  </a:lnTo>
                  <a:lnTo>
                    <a:pt x="147" y="1331"/>
                  </a:lnTo>
                  <a:lnTo>
                    <a:pt x="159" y="1332"/>
                  </a:lnTo>
                  <a:lnTo>
                    <a:pt x="169" y="1332"/>
                  </a:lnTo>
                  <a:lnTo>
                    <a:pt x="180" y="1332"/>
                  </a:lnTo>
                  <a:lnTo>
                    <a:pt x="192" y="1332"/>
                  </a:lnTo>
                  <a:lnTo>
                    <a:pt x="203" y="1333"/>
                  </a:lnTo>
                  <a:lnTo>
                    <a:pt x="214" y="1333"/>
                  </a:lnTo>
                  <a:lnTo>
                    <a:pt x="226" y="1333"/>
                  </a:lnTo>
                  <a:lnTo>
                    <a:pt x="237" y="1333"/>
                  </a:lnTo>
                  <a:lnTo>
                    <a:pt x="249" y="1332"/>
                  </a:lnTo>
                  <a:lnTo>
                    <a:pt x="260" y="1332"/>
                  </a:lnTo>
                  <a:lnTo>
                    <a:pt x="270" y="1331"/>
                  </a:lnTo>
                  <a:lnTo>
                    <a:pt x="282" y="1329"/>
                  </a:lnTo>
                  <a:lnTo>
                    <a:pt x="293" y="1332"/>
                  </a:lnTo>
                  <a:lnTo>
                    <a:pt x="305" y="1333"/>
                  </a:lnTo>
                  <a:lnTo>
                    <a:pt x="316" y="1333"/>
                  </a:lnTo>
                  <a:lnTo>
                    <a:pt x="327" y="1333"/>
                  </a:lnTo>
                  <a:lnTo>
                    <a:pt x="339" y="1333"/>
                  </a:lnTo>
                  <a:lnTo>
                    <a:pt x="350" y="1333"/>
                  </a:lnTo>
                  <a:lnTo>
                    <a:pt x="362" y="1333"/>
                  </a:lnTo>
                  <a:lnTo>
                    <a:pt x="372" y="1333"/>
                  </a:lnTo>
                  <a:lnTo>
                    <a:pt x="383" y="1333"/>
                  </a:lnTo>
                  <a:lnTo>
                    <a:pt x="395" y="1332"/>
                  </a:lnTo>
                  <a:lnTo>
                    <a:pt x="406" y="1332"/>
                  </a:lnTo>
                  <a:lnTo>
                    <a:pt x="418" y="1333"/>
                  </a:lnTo>
                  <a:lnTo>
                    <a:pt x="429" y="1333"/>
                  </a:lnTo>
                  <a:lnTo>
                    <a:pt x="440" y="1333"/>
                  </a:lnTo>
                  <a:lnTo>
                    <a:pt x="452" y="1334"/>
                  </a:lnTo>
                  <a:lnTo>
                    <a:pt x="462" y="1334"/>
                  </a:lnTo>
                  <a:lnTo>
                    <a:pt x="474" y="1333"/>
                  </a:lnTo>
                  <a:lnTo>
                    <a:pt x="485" y="1333"/>
                  </a:lnTo>
                  <a:lnTo>
                    <a:pt x="496" y="1332"/>
                  </a:lnTo>
                  <a:lnTo>
                    <a:pt x="508" y="1332"/>
                  </a:lnTo>
                  <a:lnTo>
                    <a:pt x="519" y="1331"/>
                  </a:lnTo>
                  <a:lnTo>
                    <a:pt x="530" y="1332"/>
                  </a:lnTo>
                  <a:lnTo>
                    <a:pt x="542" y="1333"/>
                  </a:lnTo>
                  <a:lnTo>
                    <a:pt x="553" y="1333"/>
                  </a:lnTo>
                  <a:lnTo>
                    <a:pt x="565" y="1334"/>
                  </a:lnTo>
                  <a:lnTo>
                    <a:pt x="575" y="1333"/>
                  </a:lnTo>
                  <a:lnTo>
                    <a:pt x="586" y="1333"/>
                  </a:lnTo>
                  <a:lnTo>
                    <a:pt x="598" y="1333"/>
                  </a:lnTo>
                  <a:lnTo>
                    <a:pt x="609" y="1333"/>
                  </a:lnTo>
                  <a:lnTo>
                    <a:pt x="621" y="1334"/>
                  </a:lnTo>
                  <a:lnTo>
                    <a:pt x="632" y="1333"/>
                  </a:lnTo>
                  <a:lnTo>
                    <a:pt x="643" y="1332"/>
                  </a:lnTo>
                  <a:lnTo>
                    <a:pt x="655" y="1331"/>
                  </a:lnTo>
                  <a:lnTo>
                    <a:pt x="665" y="1331"/>
                  </a:lnTo>
                  <a:lnTo>
                    <a:pt x="677" y="1332"/>
                  </a:lnTo>
                  <a:lnTo>
                    <a:pt x="688" y="1333"/>
                  </a:lnTo>
                  <a:lnTo>
                    <a:pt x="699" y="1333"/>
                  </a:lnTo>
                  <a:lnTo>
                    <a:pt x="711" y="1333"/>
                  </a:lnTo>
                  <a:lnTo>
                    <a:pt x="722" y="1333"/>
                  </a:lnTo>
                  <a:lnTo>
                    <a:pt x="734" y="1333"/>
                  </a:lnTo>
                  <a:lnTo>
                    <a:pt x="745" y="1333"/>
                  </a:lnTo>
                  <a:lnTo>
                    <a:pt x="756" y="1333"/>
                  </a:lnTo>
                  <a:lnTo>
                    <a:pt x="768" y="1333"/>
                  </a:lnTo>
                  <a:lnTo>
                    <a:pt x="778" y="1334"/>
                  </a:lnTo>
                  <a:lnTo>
                    <a:pt x="790" y="1335"/>
                  </a:lnTo>
                  <a:lnTo>
                    <a:pt x="801" y="1335"/>
                  </a:lnTo>
                  <a:lnTo>
                    <a:pt x="812" y="1335"/>
                  </a:lnTo>
                  <a:lnTo>
                    <a:pt x="824" y="1334"/>
                  </a:lnTo>
                  <a:lnTo>
                    <a:pt x="835" y="1333"/>
                  </a:lnTo>
                  <a:lnTo>
                    <a:pt x="847" y="1333"/>
                  </a:lnTo>
                  <a:lnTo>
                    <a:pt x="858" y="1332"/>
                  </a:lnTo>
                  <a:lnTo>
                    <a:pt x="868" y="1332"/>
                  </a:lnTo>
                  <a:lnTo>
                    <a:pt x="880" y="1332"/>
                  </a:lnTo>
                  <a:lnTo>
                    <a:pt x="891" y="1332"/>
                  </a:lnTo>
                  <a:lnTo>
                    <a:pt x="902" y="1332"/>
                  </a:lnTo>
                  <a:lnTo>
                    <a:pt x="914" y="1333"/>
                  </a:lnTo>
                  <a:lnTo>
                    <a:pt x="925" y="1333"/>
                  </a:lnTo>
                  <a:lnTo>
                    <a:pt x="937" y="1333"/>
                  </a:lnTo>
                  <a:lnTo>
                    <a:pt x="948" y="1333"/>
                  </a:lnTo>
                  <a:lnTo>
                    <a:pt x="958" y="1334"/>
                  </a:lnTo>
                  <a:lnTo>
                    <a:pt x="970" y="1333"/>
                  </a:lnTo>
                  <a:lnTo>
                    <a:pt x="981" y="1333"/>
                  </a:lnTo>
                  <a:lnTo>
                    <a:pt x="993" y="1333"/>
                  </a:lnTo>
                  <a:lnTo>
                    <a:pt x="1004" y="1332"/>
                  </a:lnTo>
                  <a:lnTo>
                    <a:pt x="1015" y="1332"/>
                  </a:lnTo>
                  <a:lnTo>
                    <a:pt x="1027" y="1332"/>
                  </a:lnTo>
                  <a:lnTo>
                    <a:pt x="1038" y="1332"/>
                  </a:lnTo>
                  <a:lnTo>
                    <a:pt x="1050" y="1332"/>
                  </a:lnTo>
                  <a:lnTo>
                    <a:pt x="1061" y="1332"/>
                  </a:lnTo>
                  <a:lnTo>
                    <a:pt x="1071" y="1332"/>
                  </a:lnTo>
                  <a:lnTo>
                    <a:pt x="1083" y="1332"/>
                  </a:lnTo>
                  <a:lnTo>
                    <a:pt x="1094" y="1332"/>
                  </a:lnTo>
                  <a:lnTo>
                    <a:pt x="1106" y="1332"/>
                  </a:lnTo>
                  <a:lnTo>
                    <a:pt x="1117" y="1332"/>
                  </a:lnTo>
                  <a:lnTo>
                    <a:pt x="1128" y="1333"/>
                  </a:lnTo>
                  <a:lnTo>
                    <a:pt x="1140" y="1334"/>
                  </a:lnTo>
                  <a:lnTo>
                    <a:pt x="1151" y="1335"/>
                  </a:lnTo>
                  <a:lnTo>
                    <a:pt x="1163" y="1335"/>
                  </a:lnTo>
                  <a:lnTo>
                    <a:pt x="1173" y="1334"/>
                  </a:lnTo>
                  <a:lnTo>
                    <a:pt x="1184" y="1334"/>
                  </a:lnTo>
                  <a:lnTo>
                    <a:pt x="1196" y="1334"/>
                  </a:lnTo>
                  <a:lnTo>
                    <a:pt x="1207" y="1333"/>
                  </a:lnTo>
                  <a:lnTo>
                    <a:pt x="1218" y="1333"/>
                  </a:lnTo>
                  <a:lnTo>
                    <a:pt x="1230" y="1334"/>
                  </a:lnTo>
                  <a:lnTo>
                    <a:pt x="1241" y="1334"/>
                  </a:lnTo>
                  <a:lnTo>
                    <a:pt x="1253" y="1334"/>
                  </a:lnTo>
                  <a:lnTo>
                    <a:pt x="1263" y="1334"/>
                  </a:lnTo>
                  <a:lnTo>
                    <a:pt x="1274" y="1333"/>
                  </a:lnTo>
                  <a:lnTo>
                    <a:pt x="1286" y="1333"/>
                  </a:lnTo>
                  <a:lnTo>
                    <a:pt x="1297" y="1333"/>
                  </a:lnTo>
                  <a:lnTo>
                    <a:pt x="1309" y="1332"/>
                  </a:lnTo>
                  <a:lnTo>
                    <a:pt x="1320" y="1332"/>
                  </a:lnTo>
                  <a:lnTo>
                    <a:pt x="1331" y="1332"/>
                  </a:lnTo>
                  <a:lnTo>
                    <a:pt x="1343" y="1332"/>
                  </a:lnTo>
                  <a:lnTo>
                    <a:pt x="1354" y="1332"/>
                  </a:lnTo>
                  <a:lnTo>
                    <a:pt x="1366" y="1332"/>
                  </a:lnTo>
                  <a:lnTo>
                    <a:pt x="1376" y="1332"/>
                  </a:lnTo>
                  <a:lnTo>
                    <a:pt x="1387" y="1332"/>
                  </a:lnTo>
                  <a:lnTo>
                    <a:pt x="1399" y="1332"/>
                  </a:lnTo>
                  <a:lnTo>
                    <a:pt x="1410" y="1333"/>
                  </a:lnTo>
                  <a:lnTo>
                    <a:pt x="1422" y="1333"/>
                  </a:lnTo>
                  <a:lnTo>
                    <a:pt x="1433" y="1333"/>
                  </a:lnTo>
                  <a:lnTo>
                    <a:pt x="1444" y="1334"/>
                  </a:lnTo>
                  <a:lnTo>
                    <a:pt x="1456" y="1334"/>
                  </a:lnTo>
                  <a:lnTo>
                    <a:pt x="1466" y="1334"/>
                  </a:lnTo>
                  <a:lnTo>
                    <a:pt x="1478" y="1334"/>
                  </a:lnTo>
                  <a:lnTo>
                    <a:pt x="1489" y="1334"/>
                  </a:lnTo>
                  <a:lnTo>
                    <a:pt x="1500" y="1335"/>
                  </a:lnTo>
                  <a:lnTo>
                    <a:pt x="1512" y="1335"/>
                  </a:lnTo>
                  <a:lnTo>
                    <a:pt x="1523" y="1335"/>
                  </a:lnTo>
                  <a:lnTo>
                    <a:pt x="1534" y="1333"/>
                  </a:lnTo>
                  <a:lnTo>
                    <a:pt x="1546" y="1332"/>
                  </a:lnTo>
                  <a:lnTo>
                    <a:pt x="1557" y="1332"/>
                  </a:lnTo>
                  <a:lnTo>
                    <a:pt x="1569" y="1333"/>
                  </a:lnTo>
                  <a:lnTo>
                    <a:pt x="1579" y="1334"/>
                  </a:lnTo>
                  <a:lnTo>
                    <a:pt x="1590" y="1335"/>
                  </a:lnTo>
                  <a:lnTo>
                    <a:pt x="1602" y="1335"/>
                  </a:lnTo>
                  <a:lnTo>
                    <a:pt x="1613" y="1334"/>
                  </a:lnTo>
                  <a:lnTo>
                    <a:pt x="1625" y="1334"/>
                  </a:lnTo>
                  <a:lnTo>
                    <a:pt x="1636" y="1334"/>
                  </a:lnTo>
                  <a:lnTo>
                    <a:pt x="1647" y="1334"/>
                  </a:lnTo>
                  <a:lnTo>
                    <a:pt x="1659" y="1335"/>
                  </a:lnTo>
                  <a:lnTo>
                    <a:pt x="1669" y="1335"/>
                  </a:lnTo>
                  <a:lnTo>
                    <a:pt x="1681" y="1334"/>
                  </a:lnTo>
                  <a:lnTo>
                    <a:pt x="1692" y="1334"/>
                  </a:lnTo>
                  <a:lnTo>
                    <a:pt x="1703" y="1333"/>
                  </a:lnTo>
                  <a:lnTo>
                    <a:pt x="1715" y="1332"/>
                  </a:lnTo>
                  <a:lnTo>
                    <a:pt x="1726" y="1332"/>
                  </a:lnTo>
                  <a:lnTo>
                    <a:pt x="1738" y="1332"/>
                  </a:lnTo>
                  <a:lnTo>
                    <a:pt x="1749" y="1333"/>
                  </a:lnTo>
                  <a:lnTo>
                    <a:pt x="1759" y="1333"/>
                  </a:lnTo>
                  <a:lnTo>
                    <a:pt x="1771" y="1333"/>
                  </a:lnTo>
                  <a:lnTo>
                    <a:pt x="1782" y="1334"/>
                  </a:lnTo>
                  <a:lnTo>
                    <a:pt x="1794" y="1334"/>
                  </a:lnTo>
                  <a:lnTo>
                    <a:pt x="1805" y="1334"/>
                  </a:lnTo>
                  <a:lnTo>
                    <a:pt x="1816" y="1334"/>
                  </a:lnTo>
                  <a:lnTo>
                    <a:pt x="1828" y="1334"/>
                  </a:lnTo>
                  <a:lnTo>
                    <a:pt x="1839" y="1334"/>
                  </a:lnTo>
                  <a:lnTo>
                    <a:pt x="1851" y="1334"/>
                  </a:lnTo>
                  <a:lnTo>
                    <a:pt x="1862" y="1334"/>
                  </a:lnTo>
                  <a:lnTo>
                    <a:pt x="1872" y="1335"/>
                  </a:lnTo>
                  <a:lnTo>
                    <a:pt x="1884" y="1335"/>
                  </a:lnTo>
                  <a:lnTo>
                    <a:pt x="1895" y="1334"/>
                  </a:lnTo>
                  <a:lnTo>
                    <a:pt x="1906" y="1334"/>
                  </a:lnTo>
                  <a:lnTo>
                    <a:pt x="1918" y="1333"/>
                  </a:lnTo>
                  <a:lnTo>
                    <a:pt x="1929" y="1333"/>
                  </a:lnTo>
                  <a:lnTo>
                    <a:pt x="1941" y="1333"/>
                  </a:lnTo>
                  <a:lnTo>
                    <a:pt x="1952" y="1333"/>
                  </a:lnTo>
                  <a:lnTo>
                    <a:pt x="1962" y="1334"/>
                  </a:lnTo>
                  <a:lnTo>
                    <a:pt x="1974" y="1334"/>
                  </a:lnTo>
                  <a:lnTo>
                    <a:pt x="1985" y="1335"/>
                  </a:lnTo>
                  <a:lnTo>
                    <a:pt x="1997" y="1335"/>
                  </a:lnTo>
                  <a:lnTo>
                    <a:pt x="2008" y="1334"/>
                  </a:lnTo>
                  <a:lnTo>
                    <a:pt x="2019" y="1334"/>
                  </a:lnTo>
                  <a:lnTo>
                    <a:pt x="2031" y="1332"/>
                  </a:lnTo>
                  <a:lnTo>
                    <a:pt x="2042" y="1332"/>
                  </a:lnTo>
                  <a:lnTo>
                    <a:pt x="2054" y="1333"/>
                  </a:lnTo>
                  <a:lnTo>
                    <a:pt x="2064" y="1334"/>
                  </a:lnTo>
                  <a:lnTo>
                    <a:pt x="2075" y="1335"/>
                  </a:lnTo>
                  <a:lnTo>
                    <a:pt x="2087" y="1335"/>
                  </a:lnTo>
                  <a:lnTo>
                    <a:pt x="2098" y="1335"/>
                  </a:lnTo>
                  <a:lnTo>
                    <a:pt x="2110" y="1334"/>
                  </a:lnTo>
                  <a:lnTo>
                    <a:pt x="2121" y="1334"/>
                  </a:lnTo>
                  <a:lnTo>
                    <a:pt x="2132" y="1335"/>
                  </a:lnTo>
                  <a:lnTo>
                    <a:pt x="2144" y="1335"/>
                  </a:lnTo>
                  <a:lnTo>
                    <a:pt x="2155" y="1335"/>
                  </a:lnTo>
                  <a:lnTo>
                    <a:pt x="2167" y="1335"/>
                  </a:lnTo>
                  <a:lnTo>
                    <a:pt x="2177" y="1334"/>
                  </a:lnTo>
                  <a:lnTo>
                    <a:pt x="2188" y="1334"/>
                  </a:lnTo>
                  <a:lnTo>
                    <a:pt x="2200" y="1334"/>
                  </a:lnTo>
                  <a:lnTo>
                    <a:pt x="2211" y="1335"/>
                  </a:lnTo>
                  <a:lnTo>
                    <a:pt x="2222" y="1335"/>
                  </a:lnTo>
                  <a:lnTo>
                    <a:pt x="2234" y="1334"/>
                  </a:lnTo>
                  <a:lnTo>
                    <a:pt x="2245" y="1333"/>
                  </a:lnTo>
                  <a:lnTo>
                    <a:pt x="2257" y="1334"/>
                  </a:lnTo>
                  <a:lnTo>
                    <a:pt x="2267" y="1334"/>
                  </a:lnTo>
                  <a:lnTo>
                    <a:pt x="2278" y="1334"/>
                  </a:lnTo>
                  <a:lnTo>
                    <a:pt x="2290" y="1333"/>
                  </a:lnTo>
                  <a:lnTo>
                    <a:pt x="2301" y="1333"/>
                  </a:lnTo>
                  <a:lnTo>
                    <a:pt x="2313" y="1333"/>
                  </a:lnTo>
                  <a:lnTo>
                    <a:pt x="2324" y="1333"/>
                  </a:lnTo>
                  <a:lnTo>
                    <a:pt x="2335" y="1333"/>
                  </a:lnTo>
                  <a:lnTo>
                    <a:pt x="2347" y="1334"/>
                  </a:lnTo>
                  <a:lnTo>
                    <a:pt x="2358" y="1333"/>
                  </a:lnTo>
                  <a:lnTo>
                    <a:pt x="2370" y="1333"/>
                  </a:lnTo>
                  <a:lnTo>
                    <a:pt x="2380" y="1332"/>
                  </a:lnTo>
                  <a:lnTo>
                    <a:pt x="2391" y="1332"/>
                  </a:lnTo>
                  <a:lnTo>
                    <a:pt x="2403" y="1332"/>
                  </a:lnTo>
                  <a:lnTo>
                    <a:pt x="2414" y="1332"/>
                  </a:lnTo>
                  <a:lnTo>
                    <a:pt x="2426" y="1332"/>
                  </a:lnTo>
                  <a:lnTo>
                    <a:pt x="2437" y="1332"/>
                  </a:lnTo>
                  <a:lnTo>
                    <a:pt x="2448" y="1333"/>
                  </a:lnTo>
                  <a:lnTo>
                    <a:pt x="2460" y="1333"/>
                  </a:lnTo>
                  <a:lnTo>
                    <a:pt x="2470" y="1333"/>
                  </a:lnTo>
                  <a:lnTo>
                    <a:pt x="2482" y="1333"/>
                  </a:lnTo>
                  <a:lnTo>
                    <a:pt x="2493" y="1333"/>
                  </a:lnTo>
                  <a:lnTo>
                    <a:pt x="2504" y="1333"/>
                  </a:lnTo>
                  <a:lnTo>
                    <a:pt x="2516" y="1333"/>
                  </a:lnTo>
                  <a:lnTo>
                    <a:pt x="2527" y="1334"/>
                  </a:lnTo>
                  <a:lnTo>
                    <a:pt x="2539" y="1334"/>
                  </a:lnTo>
                  <a:lnTo>
                    <a:pt x="2550" y="1334"/>
                  </a:lnTo>
                  <a:lnTo>
                    <a:pt x="2560" y="1334"/>
                  </a:lnTo>
                  <a:lnTo>
                    <a:pt x="2572" y="1333"/>
                  </a:lnTo>
                  <a:lnTo>
                    <a:pt x="2583" y="1334"/>
                  </a:lnTo>
                  <a:lnTo>
                    <a:pt x="2594" y="1334"/>
                  </a:lnTo>
                  <a:lnTo>
                    <a:pt x="2606" y="1335"/>
                  </a:lnTo>
                  <a:lnTo>
                    <a:pt x="2617" y="1334"/>
                  </a:lnTo>
                  <a:lnTo>
                    <a:pt x="2629" y="1333"/>
                  </a:lnTo>
                  <a:lnTo>
                    <a:pt x="2640" y="1333"/>
                  </a:lnTo>
                  <a:lnTo>
                    <a:pt x="2651" y="1333"/>
                  </a:lnTo>
                  <a:lnTo>
                    <a:pt x="2663" y="1334"/>
                  </a:lnTo>
                  <a:lnTo>
                    <a:pt x="2673" y="1334"/>
                  </a:lnTo>
                  <a:lnTo>
                    <a:pt x="2685" y="1334"/>
                  </a:lnTo>
                  <a:lnTo>
                    <a:pt x="2696" y="1335"/>
                  </a:lnTo>
                  <a:lnTo>
                    <a:pt x="2707" y="1335"/>
                  </a:lnTo>
                  <a:lnTo>
                    <a:pt x="2719" y="1335"/>
                  </a:lnTo>
                  <a:lnTo>
                    <a:pt x="2730" y="1335"/>
                  </a:lnTo>
                  <a:lnTo>
                    <a:pt x="2742" y="1335"/>
                  </a:lnTo>
                  <a:lnTo>
                    <a:pt x="2753" y="1335"/>
                  </a:lnTo>
                  <a:lnTo>
                    <a:pt x="2763" y="1334"/>
                  </a:lnTo>
                  <a:lnTo>
                    <a:pt x="2775" y="1333"/>
                  </a:lnTo>
                  <a:lnTo>
                    <a:pt x="2786" y="1334"/>
                  </a:lnTo>
                  <a:lnTo>
                    <a:pt x="2798" y="1333"/>
                  </a:lnTo>
                  <a:lnTo>
                    <a:pt x="2809" y="1333"/>
                  </a:lnTo>
                  <a:lnTo>
                    <a:pt x="2820" y="1332"/>
                  </a:lnTo>
                  <a:lnTo>
                    <a:pt x="2832" y="1332"/>
                  </a:lnTo>
                  <a:lnTo>
                    <a:pt x="2843" y="1331"/>
                  </a:lnTo>
                  <a:lnTo>
                    <a:pt x="2855" y="1331"/>
                  </a:lnTo>
                  <a:lnTo>
                    <a:pt x="2865" y="1331"/>
                  </a:lnTo>
                  <a:lnTo>
                    <a:pt x="2876" y="1331"/>
                  </a:lnTo>
                  <a:lnTo>
                    <a:pt x="2888" y="1331"/>
                  </a:lnTo>
                  <a:lnTo>
                    <a:pt x="2899" y="1329"/>
                  </a:lnTo>
                  <a:lnTo>
                    <a:pt x="2910" y="1329"/>
                  </a:lnTo>
                  <a:lnTo>
                    <a:pt x="2922" y="1329"/>
                  </a:lnTo>
                  <a:lnTo>
                    <a:pt x="2933" y="1331"/>
                  </a:lnTo>
                  <a:lnTo>
                    <a:pt x="2945" y="1331"/>
                  </a:lnTo>
                  <a:lnTo>
                    <a:pt x="2956" y="1332"/>
                  </a:lnTo>
                  <a:lnTo>
                    <a:pt x="2966" y="1332"/>
                  </a:lnTo>
                  <a:lnTo>
                    <a:pt x="2978" y="1332"/>
                  </a:lnTo>
                  <a:lnTo>
                    <a:pt x="2989" y="1333"/>
                  </a:lnTo>
                  <a:lnTo>
                    <a:pt x="3001" y="1333"/>
                  </a:lnTo>
                  <a:lnTo>
                    <a:pt x="3012" y="1333"/>
                  </a:lnTo>
                  <a:lnTo>
                    <a:pt x="3023" y="1332"/>
                  </a:lnTo>
                  <a:lnTo>
                    <a:pt x="3035" y="1332"/>
                  </a:lnTo>
                  <a:lnTo>
                    <a:pt x="3046" y="1333"/>
                  </a:lnTo>
                  <a:lnTo>
                    <a:pt x="3058" y="1333"/>
                  </a:lnTo>
                  <a:lnTo>
                    <a:pt x="3068" y="1332"/>
                  </a:lnTo>
                  <a:lnTo>
                    <a:pt x="3079" y="1332"/>
                  </a:lnTo>
                  <a:lnTo>
                    <a:pt x="3091" y="1332"/>
                  </a:lnTo>
                  <a:lnTo>
                    <a:pt x="3102" y="1332"/>
                  </a:lnTo>
                  <a:lnTo>
                    <a:pt x="3114" y="1333"/>
                  </a:lnTo>
                  <a:lnTo>
                    <a:pt x="3125" y="1333"/>
                  </a:lnTo>
                  <a:lnTo>
                    <a:pt x="3136" y="1333"/>
                  </a:lnTo>
                  <a:lnTo>
                    <a:pt x="3148" y="1333"/>
                  </a:lnTo>
                  <a:lnTo>
                    <a:pt x="3159" y="1332"/>
                  </a:lnTo>
                  <a:lnTo>
                    <a:pt x="3171" y="1332"/>
                  </a:lnTo>
                  <a:lnTo>
                    <a:pt x="3181" y="1332"/>
                  </a:lnTo>
                  <a:lnTo>
                    <a:pt x="3192" y="1332"/>
                  </a:lnTo>
                  <a:lnTo>
                    <a:pt x="3204" y="1333"/>
                  </a:lnTo>
                  <a:lnTo>
                    <a:pt x="3215" y="1333"/>
                  </a:lnTo>
                  <a:lnTo>
                    <a:pt x="3226" y="1333"/>
                  </a:lnTo>
                  <a:lnTo>
                    <a:pt x="3238" y="1334"/>
                  </a:lnTo>
                  <a:lnTo>
                    <a:pt x="3249" y="1334"/>
                  </a:lnTo>
                  <a:lnTo>
                    <a:pt x="3261" y="1334"/>
                  </a:lnTo>
                  <a:lnTo>
                    <a:pt x="3271" y="1332"/>
                  </a:lnTo>
                  <a:lnTo>
                    <a:pt x="3282" y="1332"/>
                  </a:lnTo>
                  <a:lnTo>
                    <a:pt x="3294" y="1333"/>
                  </a:lnTo>
                  <a:lnTo>
                    <a:pt x="3305" y="1334"/>
                  </a:lnTo>
                  <a:lnTo>
                    <a:pt x="3317" y="1334"/>
                  </a:lnTo>
                  <a:lnTo>
                    <a:pt x="3328" y="1334"/>
                  </a:lnTo>
                  <a:lnTo>
                    <a:pt x="3339" y="1334"/>
                  </a:lnTo>
                  <a:lnTo>
                    <a:pt x="3351" y="1334"/>
                  </a:lnTo>
                  <a:lnTo>
                    <a:pt x="3361" y="1334"/>
                  </a:lnTo>
                  <a:lnTo>
                    <a:pt x="3373" y="1334"/>
                  </a:lnTo>
                  <a:lnTo>
                    <a:pt x="3384" y="1334"/>
                  </a:lnTo>
                  <a:lnTo>
                    <a:pt x="3395" y="1334"/>
                  </a:lnTo>
                  <a:lnTo>
                    <a:pt x="3407" y="1333"/>
                  </a:lnTo>
                  <a:lnTo>
                    <a:pt x="3418" y="1333"/>
                  </a:lnTo>
                  <a:lnTo>
                    <a:pt x="3430" y="1332"/>
                  </a:lnTo>
                  <a:lnTo>
                    <a:pt x="3441" y="1332"/>
                  </a:lnTo>
                  <a:lnTo>
                    <a:pt x="3452" y="1332"/>
                  </a:lnTo>
                  <a:lnTo>
                    <a:pt x="3464" y="1332"/>
                  </a:lnTo>
                  <a:lnTo>
                    <a:pt x="3474" y="1333"/>
                  </a:lnTo>
                  <a:lnTo>
                    <a:pt x="3486" y="1333"/>
                  </a:lnTo>
                  <a:lnTo>
                    <a:pt x="3497" y="1334"/>
                  </a:lnTo>
                  <a:lnTo>
                    <a:pt x="3508" y="1333"/>
                  </a:lnTo>
                  <a:lnTo>
                    <a:pt x="3520" y="1332"/>
                  </a:lnTo>
                  <a:lnTo>
                    <a:pt x="3531" y="1332"/>
                  </a:lnTo>
                  <a:lnTo>
                    <a:pt x="3543" y="1332"/>
                  </a:lnTo>
                  <a:lnTo>
                    <a:pt x="3554" y="1333"/>
                  </a:lnTo>
                  <a:lnTo>
                    <a:pt x="3564" y="1333"/>
                  </a:lnTo>
                  <a:lnTo>
                    <a:pt x="3576" y="1334"/>
                  </a:lnTo>
                  <a:lnTo>
                    <a:pt x="3587" y="1334"/>
                  </a:lnTo>
                  <a:lnTo>
                    <a:pt x="3598" y="1333"/>
                  </a:lnTo>
                  <a:lnTo>
                    <a:pt x="3610" y="1333"/>
                  </a:lnTo>
                  <a:lnTo>
                    <a:pt x="3621" y="1333"/>
                  </a:lnTo>
                  <a:lnTo>
                    <a:pt x="3633" y="1332"/>
                  </a:lnTo>
                  <a:lnTo>
                    <a:pt x="3644" y="1332"/>
                  </a:lnTo>
                  <a:lnTo>
                    <a:pt x="3654" y="1333"/>
                  </a:lnTo>
                  <a:lnTo>
                    <a:pt x="3666" y="1334"/>
                  </a:lnTo>
                  <a:lnTo>
                    <a:pt x="3677" y="1334"/>
                  </a:lnTo>
                  <a:lnTo>
                    <a:pt x="3689" y="1333"/>
                  </a:lnTo>
                  <a:lnTo>
                    <a:pt x="3700" y="1333"/>
                  </a:lnTo>
                  <a:lnTo>
                    <a:pt x="3711" y="1333"/>
                  </a:lnTo>
                  <a:lnTo>
                    <a:pt x="3723" y="1334"/>
                  </a:lnTo>
                  <a:lnTo>
                    <a:pt x="3734" y="1334"/>
                  </a:lnTo>
                  <a:lnTo>
                    <a:pt x="3746" y="1334"/>
                  </a:lnTo>
                  <a:lnTo>
                    <a:pt x="3757" y="1335"/>
                  </a:lnTo>
                  <a:lnTo>
                    <a:pt x="3767" y="1335"/>
                  </a:lnTo>
                  <a:lnTo>
                    <a:pt x="3779" y="1334"/>
                  </a:lnTo>
                  <a:lnTo>
                    <a:pt x="3790" y="1334"/>
                  </a:lnTo>
                  <a:lnTo>
                    <a:pt x="3802" y="1333"/>
                  </a:lnTo>
                  <a:lnTo>
                    <a:pt x="3813" y="1333"/>
                  </a:lnTo>
                  <a:lnTo>
                    <a:pt x="3824" y="1333"/>
                  </a:lnTo>
                  <a:lnTo>
                    <a:pt x="3836" y="1334"/>
                  </a:lnTo>
                  <a:lnTo>
                    <a:pt x="3847" y="1334"/>
                  </a:lnTo>
                  <a:lnTo>
                    <a:pt x="3859" y="1333"/>
                  </a:lnTo>
                  <a:lnTo>
                    <a:pt x="3869" y="1333"/>
                  </a:lnTo>
                  <a:lnTo>
                    <a:pt x="3880" y="1333"/>
                  </a:lnTo>
                  <a:lnTo>
                    <a:pt x="3892" y="1334"/>
                  </a:lnTo>
                  <a:lnTo>
                    <a:pt x="3903" y="1335"/>
                  </a:lnTo>
                  <a:lnTo>
                    <a:pt x="3914" y="1335"/>
                  </a:lnTo>
                  <a:lnTo>
                    <a:pt x="3926" y="1334"/>
                  </a:lnTo>
                  <a:lnTo>
                    <a:pt x="3937" y="1333"/>
                  </a:lnTo>
                  <a:lnTo>
                    <a:pt x="3949" y="1333"/>
                  </a:lnTo>
                  <a:lnTo>
                    <a:pt x="3960" y="1332"/>
                  </a:lnTo>
                  <a:lnTo>
                    <a:pt x="3970" y="1332"/>
                  </a:lnTo>
                  <a:lnTo>
                    <a:pt x="3982" y="1333"/>
                  </a:lnTo>
                  <a:lnTo>
                    <a:pt x="3993" y="1334"/>
                  </a:lnTo>
                  <a:lnTo>
                    <a:pt x="4005" y="1335"/>
                  </a:lnTo>
                  <a:lnTo>
                    <a:pt x="4016" y="1334"/>
                  </a:lnTo>
                  <a:lnTo>
                    <a:pt x="4027" y="1333"/>
                  </a:lnTo>
                  <a:lnTo>
                    <a:pt x="4039" y="1333"/>
                  </a:lnTo>
                  <a:lnTo>
                    <a:pt x="4050" y="1333"/>
                  </a:lnTo>
                  <a:lnTo>
                    <a:pt x="4062" y="1334"/>
                  </a:lnTo>
                  <a:lnTo>
                    <a:pt x="4072" y="1334"/>
                  </a:lnTo>
                  <a:lnTo>
                    <a:pt x="4083" y="1333"/>
                  </a:lnTo>
                  <a:lnTo>
                    <a:pt x="4095" y="1333"/>
                  </a:lnTo>
                  <a:lnTo>
                    <a:pt x="4106" y="1334"/>
                  </a:lnTo>
                  <a:lnTo>
                    <a:pt x="4118" y="1335"/>
                  </a:lnTo>
                  <a:lnTo>
                    <a:pt x="4129" y="1334"/>
                  </a:lnTo>
                  <a:lnTo>
                    <a:pt x="4140" y="1334"/>
                  </a:lnTo>
                  <a:lnTo>
                    <a:pt x="4152" y="1334"/>
                  </a:lnTo>
                  <a:lnTo>
                    <a:pt x="4162" y="1333"/>
                  </a:lnTo>
                  <a:lnTo>
                    <a:pt x="4174" y="1332"/>
                  </a:lnTo>
                  <a:lnTo>
                    <a:pt x="4185" y="1332"/>
                  </a:lnTo>
                  <a:lnTo>
                    <a:pt x="4196" y="1331"/>
                  </a:lnTo>
                  <a:lnTo>
                    <a:pt x="4208" y="1332"/>
                  </a:lnTo>
                  <a:lnTo>
                    <a:pt x="4219" y="1333"/>
                  </a:lnTo>
                  <a:lnTo>
                    <a:pt x="4231" y="1333"/>
                  </a:lnTo>
                  <a:lnTo>
                    <a:pt x="4242" y="1333"/>
                  </a:lnTo>
                  <a:lnTo>
                    <a:pt x="4253" y="1333"/>
                  </a:lnTo>
                  <a:lnTo>
                    <a:pt x="4265" y="1333"/>
                  </a:lnTo>
                  <a:lnTo>
                    <a:pt x="4275" y="1333"/>
                  </a:lnTo>
                  <a:lnTo>
                    <a:pt x="4286" y="1333"/>
                  </a:lnTo>
                  <a:lnTo>
                    <a:pt x="4298" y="1333"/>
                  </a:lnTo>
                  <a:lnTo>
                    <a:pt x="4309" y="1333"/>
                  </a:lnTo>
                  <a:lnTo>
                    <a:pt x="4321" y="1333"/>
                  </a:lnTo>
                  <a:lnTo>
                    <a:pt x="4332" y="1333"/>
                  </a:lnTo>
                  <a:lnTo>
                    <a:pt x="4343" y="1333"/>
                  </a:lnTo>
                  <a:lnTo>
                    <a:pt x="4355" y="1333"/>
                  </a:lnTo>
                  <a:lnTo>
                    <a:pt x="4365" y="1333"/>
                  </a:lnTo>
                  <a:lnTo>
                    <a:pt x="4377" y="1334"/>
                  </a:lnTo>
                  <a:lnTo>
                    <a:pt x="4388" y="1334"/>
                  </a:lnTo>
                  <a:lnTo>
                    <a:pt x="4399" y="1334"/>
                  </a:lnTo>
                  <a:lnTo>
                    <a:pt x="4411" y="1334"/>
                  </a:lnTo>
                  <a:lnTo>
                    <a:pt x="4422" y="1333"/>
                  </a:lnTo>
                  <a:lnTo>
                    <a:pt x="4434" y="1332"/>
                  </a:lnTo>
                  <a:lnTo>
                    <a:pt x="4445" y="1331"/>
                  </a:lnTo>
                  <a:lnTo>
                    <a:pt x="4455" y="1331"/>
                  </a:lnTo>
                  <a:lnTo>
                    <a:pt x="4467" y="1331"/>
                  </a:lnTo>
                  <a:lnTo>
                    <a:pt x="4478" y="1331"/>
                  </a:lnTo>
                  <a:lnTo>
                    <a:pt x="4490" y="1331"/>
                  </a:lnTo>
                  <a:lnTo>
                    <a:pt x="4501" y="1329"/>
                  </a:lnTo>
                  <a:lnTo>
                    <a:pt x="4512" y="1331"/>
                  </a:lnTo>
                  <a:lnTo>
                    <a:pt x="4524" y="1331"/>
                  </a:lnTo>
                  <a:lnTo>
                    <a:pt x="4535" y="1331"/>
                  </a:lnTo>
                  <a:lnTo>
                    <a:pt x="4547" y="1331"/>
                  </a:lnTo>
                  <a:lnTo>
                    <a:pt x="4558" y="1331"/>
                  </a:lnTo>
                  <a:lnTo>
                    <a:pt x="4568" y="1332"/>
                  </a:lnTo>
                  <a:lnTo>
                    <a:pt x="4580" y="1333"/>
                  </a:lnTo>
                  <a:lnTo>
                    <a:pt x="4591" y="1333"/>
                  </a:lnTo>
                  <a:lnTo>
                    <a:pt x="4602" y="1333"/>
                  </a:lnTo>
                  <a:lnTo>
                    <a:pt x="4614" y="1333"/>
                  </a:lnTo>
                  <a:lnTo>
                    <a:pt x="4625" y="1332"/>
                  </a:lnTo>
                  <a:lnTo>
                    <a:pt x="4637" y="1333"/>
                  </a:lnTo>
                  <a:lnTo>
                    <a:pt x="4648" y="1333"/>
                  </a:lnTo>
                  <a:lnTo>
                    <a:pt x="4658" y="1333"/>
                  </a:lnTo>
                  <a:lnTo>
                    <a:pt x="4670" y="1333"/>
                  </a:lnTo>
                  <a:lnTo>
                    <a:pt x="4681" y="1333"/>
                  </a:lnTo>
                  <a:lnTo>
                    <a:pt x="4693" y="1333"/>
                  </a:lnTo>
                  <a:lnTo>
                    <a:pt x="4704" y="1332"/>
                  </a:lnTo>
                  <a:lnTo>
                    <a:pt x="4715" y="1333"/>
                  </a:lnTo>
                  <a:lnTo>
                    <a:pt x="4727" y="1334"/>
                  </a:lnTo>
                  <a:lnTo>
                    <a:pt x="4738" y="1334"/>
                  </a:lnTo>
                  <a:lnTo>
                    <a:pt x="4750" y="1334"/>
                  </a:lnTo>
                  <a:lnTo>
                    <a:pt x="4761" y="1333"/>
                  </a:lnTo>
                  <a:lnTo>
                    <a:pt x="4771" y="1333"/>
                  </a:lnTo>
                  <a:lnTo>
                    <a:pt x="4783" y="1333"/>
                  </a:lnTo>
                  <a:lnTo>
                    <a:pt x="4794" y="1333"/>
                  </a:lnTo>
                  <a:lnTo>
                    <a:pt x="4806" y="1332"/>
                  </a:lnTo>
                  <a:lnTo>
                    <a:pt x="4817" y="1331"/>
                  </a:lnTo>
                  <a:lnTo>
                    <a:pt x="4828" y="1329"/>
                  </a:lnTo>
                  <a:lnTo>
                    <a:pt x="4840" y="1331"/>
                  </a:lnTo>
                  <a:lnTo>
                    <a:pt x="4851" y="1332"/>
                  </a:lnTo>
                  <a:lnTo>
                    <a:pt x="4863" y="1333"/>
                  </a:lnTo>
                  <a:lnTo>
                    <a:pt x="4873" y="1333"/>
                  </a:lnTo>
                  <a:lnTo>
                    <a:pt x="4884" y="1333"/>
                  </a:lnTo>
                  <a:lnTo>
                    <a:pt x="4896" y="1332"/>
                  </a:lnTo>
                  <a:lnTo>
                    <a:pt x="4907" y="1332"/>
                  </a:lnTo>
                  <a:lnTo>
                    <a:pt x="4918" y="1332"/>
                  </a:lnTo>
                  <a:lnTo>
                    <a:pt x="4930" y="1332"/>
                  </a:lnTo>
                  <a:lnTo>
                    <a:pt x="4941" y="1332"/>
                  </a:lnTo>
                  <a:lnTo>
                    <a:pt x="4953" y="1333"/>
                  </a:lnTo>
                  <a:lnTo>
                    <a:pt x="4963" y="1333"/>
                  </a:lnTo>
                  <a:lnTo>
                    <a:pt x="4974" y="1333"/>
                  </a:lnTo>
                  <a:lnTo>
                    <a:pt x="4986" y="1333"/>
                  </a:lnTo>
                  <a:lnTo>
                    <a:pt x="4997" y="1333"/>
                  </a:lnTo>
                  <a:lnTo>
                    <a:pt x="5009" y="1333"/>
                  </a:lnTo>
                  <a:lnTo>
                    <a:pt x="5020" y="1334"/>
                  </a:lnTo>
                  <a:lnTo>
                    <a:pt x="5031" y="1334"/>
                  </a:lnTo>
                  <a:lnTo>
                    <a:pt x="5043" y="1333"/>
                  </a:lnTo>
                  <a:lnTo>
                    <a:pt x="5054" y="1333"/>
                  </a:lnTo>
                  <a:lnTo>
                    <a:pt x="5066" y="1333"/>
                  </a:lnTo>
                  <a:lnTo>
                    <a:pt x="5076" y="1334"/>
                  </a:lnTo>
                  <a:lnTo>
                    <a:pt x="5087" y="1334"/>
                  </a:lnTo>
                  <a:lnTo>
                    <a:pt x="5099" y="1335"/>
                  </a:lnTo>
                  <a:lnTo>
                    <a:pt x="5110" y="1334"/>
                  </a:lnTo>
                  <a:lnTo>
                    <a:pt x="5122" y="1334"/>
                  </a:lnTo>
                  <a:lnTo>
                    <a:pt x="5133" y="1334"/>
                  </a:lnTo>
                  <a:lnTo>
                    <a:pt x="5144" y="1335"/>
                  </a:lnTo>
                  <a:lnTo>
                    <a:pt x="5156" y="1335"/>
                  </a:lnTo>
                  <a:lnTo>
                    <a:pt x="5166" y="1335"/>
                  </a:lnTo>
                  <a:lnTo>
                    <a:pt x="5178" y="1334"/>
                  </a:lnTo>
                  <a:lnTo>
                    <a:pt x="5189" y="1334"/>
                  </a:lnTo>
                  <a:lnTo>
                    <a:pt x="5200" y="1334"/>
                  </a:lnTo>
                  <a:lnTo>
                    <a:pt x="5212" y="1333"/>
                  </a:lnTo>
                  <a:lnTo>
                    <a:pt x="5223" y="1333"/>
                  </a:lnTo>
                  <a:lnTo>
                    <a:pt x="5235" y="1332"/>
                  </a:lnTo>
                  <a:lnTo>
                    <a:pt x="5246" y="1332"/>
                  </a:lnTo>
                  <a:lnTo>
                    <a:pt x="5256" y="1331"/>
                  </a:lnTo>
                  <a:lnTo>
                    <a:pt x="5268" y="1331"/>
                  </a:lnTo>
                  <a:lnTo>
                    <a:pt x="5279" y="1331"/>
                  </a:lnTo>
                  <a:lnTo>
                    <a:pt x="5290" y="1331"/>
                  </a:lnTo>
                  <a:lnTo>
                    <a:pt x="5302" y="1329"/>
                  </a:lnTo>
                  <a:lnTo>
                    <a:pt x="5313" y="1328"/>
                  </a:lnTo>
                  <a:lnTo>
                    <a:pt x="5325" y="1327"/>
                  </a:lnTo>
                  <a:lnTo>
                    <a:pt x="5336" y="1325"/>
                  </a:lnTo>
                  <a:lnTo>
                    <a:pt x="5347" y="1325"/>
                  </a:lnTo>
                  <a:lnTo>
                    <a:pt x="5359" y="1325"/>
                  </a:lnTo>
                  <a:lnTo>
                    <a:pt x="5369" y="1325"/>
                  </a:lnTo>
                  <a:lnTo>
                    <a:pt x="5381" y="1325"/>
                  </a:lnTo>
                  <a:lnTo>
                    <a:pt x="5392" y="1325"/>
                  </a:lnTo>
                  <a:lnTo>
                    <a:pt x="5403" y="1325"/>
                  </a:lnTo>
                  <a:lnTo>
                    <a:pt x="5415" y="1325"/>
                  </a:lnTo>
                  <a:lnTo>
                    <a:pt x="5426" y="1326"/>
                  </a:lnTo>
                  <a:lnTo>
                    <a:pt x="5438" y="1328"/>
                  </a:lnTo>
                  <a:lnTo>
                    <a:pt x="5449" y="1328"/>
                  </a:lnTo>
                  <a:lnTo>
                    <a:pt x="5459" y="1329"/>
                  </a:lnTo>
                  <a:lnTo>
                    <a:pt x="5471" y="1331"/>
                  </a:lnTo>
                  <a:lnTo>
                    <a:pt x="5482" y="1332"/>
                  </a:lnTo>
                  <a:lnTo>
                    <a:pt x="5494" y="1332"/>
                  </a:lnTo>
                  <a:lnTo>
                    <a:pt x="5505" y="1332"/>
                  </a:lnTo>
                  <a:lnTo>
                    <a:pt x="5516" y="1332"/>
                  </a:lnTo>
                  <a:lnTo>
                    <a:pt x="5528" y="1333"/>
                  </a:lnTo>
                  <a:lnTo>
                    <a:pt x="5539" y="1333"/>
                  </a:lnTo>
                  <a:lnTo>
                    <a:pt x="5551" y="1332"/>
                  </a:lnTo>
                  <a:lnTo>
                    <a:pt x="5562" y="1332"/>
                  </a:lnTo>
                  <a:lnTo>
                    <a:pt x="5572" y="1332"/>
                  </a:lnTo>
                  <a:lnTo>
                    <a:pt x="5584" y="1331"/>
                  </a:lnTo>
                  <a:lnTo>
                    <a:pt x="5595" y="1331"/>
                  </a:lnTo>
                  <a:lnTo>
                    <a:pt x="5606" y="1331"/>
                  </a:lnTo>
                  <a:lnTo>
                    <a:pt x="5618" y="1332"/>
                  </a:lnTo>
                  <a:lnTo>
                    <a:pt x="5629" y="1333"/>
                  </a:lnTo>
                  <a:lnTo>
                    <a:pt x="5641" y="1332"/>
                  </a:lnTo>
                  <a:lnTo>
                    <a:pt x="5652" y="1323"/>
                  </a:lnTo>
                  <a:lnTo>
                    <a:pt x="5662" y="1305"/>
                  </a:lnTo>
                  <a:lnTo>
                    <a:pt x="5674" y="1273"/>
                  </a:lnTo>
                  <a:lnTo>
                    <a:pt x="5685" y="1215"/>
                  </a:lnTo>
                  <a:lnTo>
                    <a:pt x="5697" y="1119"/>
                  </a:lnTo>
                  <a:lnTo>
                    <a:pt x="5708" y="991"/>
                  </a:lnTo>
                  <a:lnTo>
                    <a:pt x="5719" y="851"/>
                  </a:lnTo>
                  <a:lnTo>
                    <a:pt x="5731" y="712"/>
                  </a:lnTo>
                  <a:lnTo>
                    <a:pt x="5742" y="580"/>
                  </a:lnTo>
                  <a:lnTo>
                    <a:pt x="5754" y="465"/>
                  </a:lnTo>
                  <a:lnTo>
                    <a:pt x="5764" y="379"/>
                  </a:lnTo>
                  <a:lnTo>
                    <a:pt x="5775" y="320"/>
                  </a:lnTo>
                  <a:lnTo>
                    <a:pt x="5787" y="289"/>
                  </a:lnTo>
                  <a:lnTo>
                    <a:pt x="5798" y="268"/>
                  </a:lnTo>
                  <a:lnTo>
                    <a:pt x="5810" y="238"/>
                  </a:lnTo>
                  <a:lnTo>
                    <a:pt x="5821" y="195"/>
                  </a:lnTo>
                  <a:lnTo>
                    <a:pt x="5832" y="143"/>
                  </a:lnTo>
                  <a:lnTo>
                    <a:pt x="5844" y="94"/>
                  </a:lnTo>
                  <a:lnTo>
                    <a:pt x="5855" y="53"/>
                  </a:lnTo>
                  <a:lnTo>
                    <a:pt x="5867" y="15"/>
                  </a:lnTo>
                  <a:lnTo>
                    <a:pt x="5877" y="0"/>
                  </a:lnTo>
                  <a:lnTo>
                    <a:pt x="5888" y="54"/>
                  </a:lnTo>
                  <a:lnTo>
                    <a:pt x="5900" y="172"/>
                  </a:lnTo>
                  <a:lnTo>
                    <a:pt x="5911" y="302"/>
                  </a:lnTo>
                  <a:lnTo>
                    <a:pt x="5923" y="417"/>
                  </a:lnTo>
                  <a:lnTo>
                    <a:pt x="5934" y="533"/>
                  </a:lnTo>
                  <a:lnTo>
                    <a:pt x="5945" y="653"/>
                  </a:lnTo>
                  <a:lnTo>
                    <a:pt x="5957" y="771"/>
                  </a:lnTo>
                  <a:lnTo>
                    <a:pt x="5967" y="869"/>
                  </a:lnTo>
                  <a:lnTo>
                    <a:pt x="5978" y="947"/>
                  </a:lnTo>
                  <a:lnTo>
                    <a:pt x="5990" y="1013"/>
                  </a:lnTo>
                  <a:lnTo>
                    <a:pt x="6001" y="1065"/>
                  </a:lnTo>
                  <a:lnTo>
                    <a:pt x="6013" y="1102"/>
                  </a:lnTo>
                  <a:lnTo>
                    <a:pt x="6024" y="1132"/>
                  </a:lnTo>
                  <a:lnTo>
                    <a:pt x="6035" y="1156"/>
                  </a:lnTo>
                  <a:lnTo>
                    <a:pt x="6047" y="1177"/>
                  </a:lnTo>
                  <a:lnTo>
                    <a:pt x="6057" y="1193"/>
                  </a:lnTo>
                  <a:lnTo>
                    <a:pt x="6069" y="1212"/>
                  </a:lnTo>
                  <a:lnTo>
                    <a:pt x="6080" y="1230"/>
                  </a:lnTo>
                  <a:lnTo>
                    <a:pt x="6091" y="1244"/>
                  </a:lnTo>
                  <a:lnTo>
                    <a:pt x="6103" y="1254"/>
                  </a:lnTo>
                  <a:lnTo>
                    <a:pt x="6114" y="1262"/>
                  </a:lnTo>
                  <a:lnTo>
                    <a:pt x="6126" y="1270"/>
                  </a:lnTo>
                  <a:lnTo>
                    <a:pt x="6137" y="1279"/>
                  </a:lnTo>
                  <a:lnTo>
                    <a:pt x="6148" y="1285"/>
                  </a:lnTo>
                  <a:lnTo>
                    <a:pt x="6160" y="1291"/>
                  </a:lnTo>
                  <a:lnTo>
                    <a:pt x="6170" y="1296"/>
                  </a:lnTo>
                  <a:lnTo>
                    <a:pt x="6182" y="1298"/>
                  </a:lnTo>
                  <a:lnTo>
                    <a:pt x="6193" y="1299"/>
                  </a:lnTo>
                  <a:lnTo>
                    <a:pt x="6204" y="1303"/>
                  </a:lnTo>
                  <a:lnTo>
                    <a:pt x="6216" y="1308"/>
                  </a:lnTo>
                  <a:lnTo>
                    <a:pt x="6227" y="1311"/>
                  </a:lnTo>
                  <a:lnTo>
                    <a:pt x="6239" y="1314"/>
                  </a:lnTo>
                  <a:lnTo>
                    <a:pt x="6250" y="1316"/>
                  </a:lnTo>
                  <a:lnTo>
                    <a:pt x="6260" y="1316"/>
                  </a:lnTo>
                  <a:lnTo>
                    <a:pt x="6272" y="1316"/>
                  </a:lnTo>
                  <a:lnTo>
                    <a:pt x="6283" y="1316"/>
                  </a:lnTo>
                  <a:lnTo>
                    <a:pt x="6294" y="1319"/>
                  </a:lnTo>
                  <a:lnTo>
                    <a:pt x="6306" y="1320"/>
                  </a:lnTo>
                  <a:lnTo>
                    <a:pt x="6317" y="1321"/>
                  </a:lnTo>
                  <a:lnTo>
                    <a:pt x="6329" y="1321"/>
                  </a:lnTo>
                  <a:lnTo>
                    <a:pt x="6340" y="1321"/>
                  </a:lnTo>
                  <a:lnTo>
                    <a:pt x="6351" y="1322"/>
                  </a:lnTo>
                  <a:lnTo>
                    <a:pt x="6363" y="1322"/>
                  </a:lnTo>
                  <a:lnTo>
                    <a:pt x="6373" y="1322"/>
                  </a:lnTo>
                  <a:lnTo>
                    <a:pt x="6385" y="1322"/>
                  </a:lnTo>
                  <a:lnTo>
                    <a:pt x="6396" y="1323"/>
                  </a:lnTo>
                  <a:lnTo>
                    <a:pt x="6407" y="1323"/>
                  </a:lnTo>
                  <a:lnTo>
                    <a:pt x="6419" y="1323"/>
                  </a:lnTo>
                  <a:lnTo>
                    <a:pt x="6430" y="1323"/>
                  </a:lnTo>
                  <a:lnTo>
                    <a:pt x="6442" y="1325"/>
                  </a:lnTo>
                  <a:lnTo>
                    <a:pt x="6453" y="1325"/>
                  </a:lnTo>
                  <a:lnTo>
                    <a:pt x="6463" y="1325"/>
                  </a:lnTo>
                  <a:lnTo>
                    <a:pt x="6475" y="1326"/>
                  </a:lnTo>
                  <a:lnTo>
                    <a:pt x="6486" y="1326"/>
                  </a:lnTo>
                  <a:lnTo>
                    <a:pt x="6498" y="1326"/>
                  </a:lnTo>
                  <a:lnTo>
                    <a:pt x="6509" y="1326"/>
                  </a:lnTo>
                  <a:lnTo>
                    <a:pt x="6520" y="1326"/>
                  </a:lnTo>
                  <a:lnTo>
                    <a:pt x="6532" y="1326"/>
                  </a:lnTo>
                  <a:lnTo>
                    <a:pt x="6543" y="1327"/>
                  </a:lnTo>
                  <a:lnTo>
                    <a:pt x="6555" y="1327"/>
                  </a:lnTo>
                  <a:lnTo>
                    <a:pt x="6565" y="1326"/>
                  </a:lnTo>
                  <a:lnTo>
                    <a:pt x="6576" y="1326"/>
                  </a:lnTo>
                  <a:lnTo>
                    <a:pt x="6588" y="1326"/>
                  </a:lnTo>
                  <a:lnTo>
                    <a:pt x="6599" y="1327"/>
                  </a:lnTo>
                  <a:lnTo>
                    <a:pt x="6610" y="1327"/>
                  </a:lnTo>
                  <a:lnTo>
                    <a:pt x="6622" y="1327"/>
                  </a:lnTo>
                  <a:lnTo>
                    <a:pt x="6633" y="1327"/>
                  </a:lnTo>
                  <a:lnTo>
                    <a:pt x="6645" y="1327"/>
                  </a:lnTo>
                  <a:lnTo>
                    <a:pt x="6656" y="1327"/>
                  </a:lnTo>
                  <a:lnTo>
                    <a:pt x="6666" y="1328"/>
                  </a:lnTo>
                  <a:lnTo>
                    <a:pt x="6678" y="1328"/>
                  </a:lnTo>
                  <a:lnTo>
                    <a:pt x="6689" y="1329"/>
                  </a:lnTo>
                  <a:lnTo>
                    <a:pt x="6701" y="1329"/>
                  </a:lnTo>
                  <a:lnTo>
                    <a:pt x="6712" y="1328"/>
                  </a:lnTo>
                  <a:lnTo>
                    <a:pt x="6723" y="1328"/>
                  </a:lnTo>
                  <a:lnTo>
                    <a:pt x="6735" y="1328"/>
                  </a:lnTo>
                  <a:lnTo>
                    <a:pt x="6746" y="1328"/>
                  </a:lnTo>
                  <a:lnTo>
                    <a:pt x="6758" y="1327"/>
                  </a:lnTo>
                  <a:lnTo>
                    <a:pt x="6768" y="1327"/>
                  </a:lnTo>
                </a:path>
              </a:pathLst>
            </a:custGeom>
            <a:noFill/>
            <a:ln w="9525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243">
              <a:extLst>
                <a:ext uri="{FF2B5EF4-FFF2-40B4-BE49-F238E27FC236}">
                  <a16:creationId xmlns:a16="http://schemas.microsoft.com/office/drawing/2014/main" id="{4ECA083F-97EA-4128-A1BE-30B26C0A7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2895600"/>
              <a:ext cx="4474108" cy="1220788"/>
            </a:xfrm>
            <a:custGeom>
              <a:avLst/>
              <a:gdLst>
                <a:gd name="T0" fmla="*/ 102 w 6768"/>
                <a:gd name="T1" fmla="*/ 766 h 769"/>
                <a:gd name="T2" fmla="*/ 214 w 6768"/>
                <a:gd name="T3" fmla="*/ 765 h 769"/>
                <a:gd name="T4" fmla="*/ 327 w 6768"/>
                <a:gd name="T5" fmla="*/ 766 h 769"/>
                <a:gd name="T6" fmla="*/ 440 w 6768"/>
                <a:gd name="T7" fmla="*/ 765 h 769"/>
                <a:gd name="T8" fmla="*/ 553 w 6768"/>
                <a:gd name="T9" fmla="*/ 766 h 769"/>
                <a:gd name="T10" fmla="*/ 665 w 6768"/>
                <a:gd name="T11" fmla="*/ 765 h 769"/>
                <a:gd name="T12" fmla="*/ 778 w 6768"/>
                <a:gd name="T13" fmla="*/ 765 h 769"/>
                <a:gd name="T14" fmla="*/ 891 w 6768"/>
                <a:gd name="T15" fmla="*/ 768 h 769"/>
                <a:gd name="T16" fmla="*/ 1004 w 6768"/>
                <a:gd name="T17" fmla="*/ 765 h 769"/>
                <a:gd name="T18" fmla="*/ 1117 w 6768"/>
                <a:gd name="T19" fmla="*/ 766 h 769"/>
                <a:gd name="T20" fmla="*/ 1230 w 6768"/>
                <a:gd name="T21" fmla="*/ 766 h 769"/>
                <a:gd name="T22" fmla="*/ 1343 w 6768"/>
                <a:gd name="T23" fmla="*/ 765 h 769"/>
                <a:gd name="T24" fmla="*/ 1456 w 6768"/>
                <a:gd name="T25" fmla="*/ 766 h 769"/>
                <a:gd name="T26" fmla="*/ 1569 w 6768"/>
                <a:gd name="T27" fmla="*/ 767 h 769"/>
                <a:gd name="T28" fmla="*/ 1681 w 6768"/>
                <a:gd name="T29" fmla="*/ 765 h 769"/>
                <a:gd name="T30" fmla="*/ 1794 w 6768"/>
                <a:gd name="T31" fmla="*/ 767 h 769"/>
                <a:gd name="T32" fmla="*/ 1906 w 6768"/>
                <a:gd name="T33" fmla="*/ 767 h 769"/>
                <a:gd name="T34" fmla="*/ 2019 w 6768"/>
                <a:gd name="T35" fmla="*/ 765 h 769"/>
                <a:gd name="T36" fmla="*/ 2132 w 6768"/>
                <a:gd name="T37" fmla="*/ 765 h 769"/>
                <a:gd name="T38" fmla="*/ 2245 w 6768"/>
                <a:gd name="T39" fmla="*/ 766 h 769"/>
                <a:gd name="T40" fmla="*/ 2358 w 6768"/>
                <a:gd name="T41" fmla="*/ 766 h 769"/>
                <a:gd name="T42" fmla="*/ 2470 w 6768"/>
                <a:gd name="T43" fmla="*/ 767 h 769"/>
                <a:gd name="T44" fmla="*/ 2583 w 6768"/>
                <a:gd name="T45" fmla="*/ 766 h 769"/>
                <a:gd name="T46" fmla="*/ 2696 w 6768"/>
                <a:gd name="T47" fmla="*/ 768 h 769"/>
                <a:gd name="T48" fmla="*/ 2809 w 6768"/>
                <a:gd name="T49" fmla="*/ 767 h 769"/>
                <a:gd name="T50" fmla="*/ 2922 w 6768"/>
                <a:gd name="T51" fmla="*/ 766 h 769"/>
                <a:gd name="T52" fmla="*/ 3035 w 6768"/>
                <a:gd name="T53" fmla="*/ 766 h 769"/>
                <a:gd name="T54" fmla="*/ 3148 w 6768"/>
                <a:gd name="T55" fmla="*/ 763 h 769"/>
                <a:gd name="T56" fmla="*/ 3261 w 6768"/>
                <a:gd name="T57" fmla="*/ 757 h 769"/>
                <a:gd name="T58" fmla="*/ 3373 w 6768"/>
                <a:gd name="T59" fmla="*/ 763 h 769"/>
                <a:gd name="T60" fmla="*/ 3486 w 6768"/>
                <a:gd name="T61" fmla="*/ 766 h 769"/>
                <a:gd name="T62" fmla="*/ 3598 w 6768"/>
                <a:gd name="T63" fmla="*/ 765 h 769"/>
                <a:gd name="T64" fmla="*/ 3711 w 6768"/>
                <a:gd name="T65" fmla="*/ 766 h 769"/>
                <a:gd name="T66" fmla="*/ 3824 w 6768"/>
                <a:gd name="T67" fmla="*/ 766 h 769"/>
                <a:gd name="T68" fmla="*/ 3937 w 6768"/>
                <a:gd name="T69" fmla="*/ 766 h 769"/>
                <a:gd name="T70" fmla="*/ 4050 w 6768"/>
                <a:gd name="T71" fmla="*/ 766 h 769"/>
                <a:gd name="T72" fmla="*/ 4162 w 6768"/>
                <a:gd name="T73" fmla="*/ 763 h 769"/>
                <a:gd name="T74" fmla="*/ 4275 w 6768"/>
                <a:gd name="T75" fmla="*/ 766 h 769"/>
                <a:gd name="T76" fmla="*/ 4388 w 6768"/>
                <a:gd name="T77" fmla="*/ 767 h 769"/>
                <a:gd name="T78" fmla="*/ 4501 w 6768"/>
                <a:gd name="T79" fmla="*/ 767 h 769"/>
                <a:gd name="T80" fmla="*/ 4614 w 6768"/>
                <a:gd name="T81" fmla="*/ 765 h 769"/>
                <a:gd name="T82" fmla="*/ 4727 w 6768"/>
                <a:gd name="T83" fmla="*/ 288 h 769"/>
                <a:gd name="T84" fmla="*/ 4840 w 6768"/>
                <a:gd name="T85" fmla="*/ 324 h 769"/>
                <a:gd name="T86" fmla="*/ 4953 w 6768"/>
                <a:gd name="T87" fmla="*/ 691 h 769"/>
                <a:gd name="T88" fmla="*/ 5066 w 6768"/>
                <a:gd name="T89" fmla="*/ 744 h 769"/>
                <a:gd name="T90" fmla="*/ 5178 w 6768"/>
                <a:gd name="T91" fmla="*/ 757 h 769"/>
                <a:gd name="T92" fmla="*/ 5290 w 6768"/>
                <a:gd name="T93" fmla="*/ 760 h 769"/>
                <a:gd name="T94" fmla="*/ 5403 w 6768"/>
                <a:gd name="T95" fmla="*/ 761 h 769"/>
                <a:gd name="T96" fmla="*/ 5516 w 6768"/>
                <a:gd name="T97" fmla="*/ 762 h 769"/>
                <a:gd name="T98" fmla="*/ 5629 w 6768"/>
                <a:gd name="T99" fmla="*/ 758 h 769"/>
                <a:gd name="T100" fmla="*/ 5742 w 6768"/>
                <a:gd name="T101" fmla="*/ 765 h 769"/>
                <a:gd name="T102" fmla="*/ 5855 w 6768"/>
                <a:gd name="T103" fmla="*/ 765 h 769"/>
                <a:gd name="T104" fmla="*/ 5967 w 6768"/>
                <a:gd name="T105" fmla="*/ 763 h 769"/>
                <a:gd name="T106" fmla="*/ 6080 w 6768"/>
                <a:gd name="T107" fmla="*/ 765 h 769"/>
                <a:gd name="T108" fmla="*/ 6193 w 6768"/>
                <a:gd name="T109" fmla="*/ 763 h 769"/>
                <a:gd name="T110" fmla="*/ 6306 w 6768"/>
                <a:gd name="T111" fmla="*/ 765 h 769"/>
                <a:gd name="T112" fmla="*/ 6419 w 6768"/>
                <a:gd name="T113" fmla="*/ 763 h 769"/>
                <a:gd name="T114" fmla="*/ 6532 w 6768"/>
                <a:gd name="T115" fmla="*/ 765 h 769"/>
                <a:gd name="T116" fmla="*/ 6645 w 6768"/>
                <a:gd name="T117" fmla="*/ 765 h 769"/>
                <a:gd name="T118" fmla="*/ 6758 w 6768"/>
                <a:gd name="T119" fmla="*/ 766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769">
                  <a:moveTo>
                    <a:pt x="0" y="765"/>
                  </a:moveTo>
                  <a:lnTo>
                    <a:pt x="11" y="765"/>
                  </a:lnTo>
                  <a:lnTo>
                    <a:pt x="23" y="765"/>
                  </a:lnTo>
                  <a:lnTo>
                    <a:pt x="34" y="765"/>
                  </a:lnTo>
                  <a:lnTo>
                    <a:pt x="46" y="766"/>
                  </a:lnTo>
                  <a:lnTo>
                    <a:pt x="57" y="765"/>
                  </a:lnTo>
                  <a:lnTo>
                    <a:pt x="67" y="765"/>
                  </a:lnTo>
                  <a:lnTo>
                    <a:pt x="79" y="765"/>
                  </a:lnTo>
                  <a:lnTo>
                    <a:pt x="90" y="765"/>
                  </a:lnTo>
                  <a:lnTo>
                    <a:pt x="102" y="766"/>
                  </a:lnTo>
                  <a:lnTo>
                    <a:pt x="113" y="766"/>
                  </a:lnTo>
                  <a:lnTo>
                    <a:pt x="124" y="766"/>
                  </a:lnTo>
                  <a:lnTo>
                    <a:pt x="136" y="767"/>
                  </a:lnTo>
                  <a:lnTo>
                    <a:pt x="147" y="767"/>
                  </a:lnTo>
                  <a:lnTo>
                    <a:pt x="159" y="766"/>
                  </a:lnTo>
                  <a:lnTo>
                    <a:pt x="169" y="766"/>
                  </a:lnTo>
                  <a:lnTo>
                    <a:pt x="180" y="766"/>
                  </a:lnTo>
                  <a:lnTo>
                    <a:pt x="192" y="766"/>
                  </a:lnTo>
                  <a:lnTo>
                    <a:pt x="203" y="766"/>
                  </a:lnTo>
                  <a:lnTo>
                    <a:pt x="214" y="765"/>
                  </a:lnTo>
                  <a:lnTo>
                    <a:pt x="226" y="765"/>
                  </a:lnTo>
                  <a:lnTo>
                    <a:pt x="237" y="766"/>
                  </a:lnTo>
                  <a:lnTo>
                    <a:pt x="249" y="767"/>
                  </a:lnTo>
                  <a:lnTo>
                    <a:pt x="260" y="767"/>
                  </a:lnTo>
                  <a:lnTo>
                    <a:pt x="270" y="766"/>
                  </a:lnTo>
                  <a:lnTo>
                    <a:pt x="282" y="766"/>
                  </a:lnTo>
                  <a:lnTo>
                    <a:pt x="293" y="766"/>
                  </a:lnTo>
                  <a:lnTo>
                    <a:pt x="305" y="767"/>
                  </a:lnTo>
                  <a:lnTo>
                    <a:pt x="316" y="767"/>
                  </a:lnTo>
                  <a:lnTo>
                    <a:pt x="327" y="766"/>
                  </a:lnTo>
                  <a:lnTo>
                    <a:pt x="339" y="766"/>
                  </a:lnTo>
                  <a:lnTo>
                    <a:pt x="350" y="766"/>
                  </a:lnTo>
                  <a:lnTo>
                    <a:pt x="362" y="766"/>
                  </a:lnTo>
                  <a:lnTo>
                    <a:pt x="372" y="766"/>
                  </a:lnTo>
                  <a:lnTo>
                    <a:pt x="383" y="766"/>
                  </a:lnTo>
                  <a:lnTo>
                    <a:pt x="395" y="765"/>
                  </a:lnTo>
                  <a:lnTo>
                    <a:pt x="406" y="765"/>
                  </a:lnTo>
                  <a:lnTo>
                    <a:pt x="418" y="765"/>
                  </a:lnTo>
                  <a:lnTo>
                    <a:pt x="429" y="765"/>
                  </a:lnTo>
                  <a:lnTo>
                    <a:pt x="440" y="765"/>
                  </a:lnTo>
                  <a:lnTo>
                    <a:pt x="452" y="765"/>
                  </a:lnTo>
                  <a:lnTo>
                    <a:pt x="462" y="766"/>
                  </a:lnTo>
                  <a:lnTo>
                    <a:pt x="474" y="766"/>
                  </a:lnTo>
                  <a:lnTo>
                    <a:pt x="485" y="766"/>
                  </a:lnTo>
                  <a:lnTo>
                    <a:pt x="496" y="766"/>
                  </a:lnTo>
                  <a:lnTo>
                    <a:pt x="508" y="766"/>
                  </a:lnTo>
                  <a:lnTo>
                    <a:pt x="519" y="766"/>
                  </a:lnTo>
                  <a:lnTo>
                    <a:pt x="530" y="767"/>
                  </a:lnTo>
                  <a:lnTo>
                    <a:pt x="542" y="766"/>
                  </a:lnTo>
                  <a:lnTo>
                    <a:pt x="553" y="766"/>
                  </a:lnTo>
                  <a:lnTo>
                    <a:pt x="565" y="766"/>
                  </a:lnTo>
                  <a:lnTo>
                    <a:pt x="575" y="766"/>
                  </a:lnTo>
                  <a:lnTo>
                    <a:pt x="586" y="766"/>
                  </a:lnTo>
                  <a:lnTo>
                    <a:pt x="598" y="765"/>
                  </a:lnTo>
                  <a:lnTo>
                    <a:pt x="609" y="765"/>
                  </a:lnTo>
                  <a:lnTo>
                    <a:pt x="621" y="765"/>
                  </a:lnTo>
                  <a:lnTo>
                    <a:pt x="632" y="766"/>
                  </a:lnTo>
                  <a:lnTo>
                    <a:pt x="643" y="766"/>
                  </a:lnTo>
                  <a:lnTo>
                    <a:pt x="655" y="765"/>
                  </a:lnTo>
                  <a:lnTo>
                    <a:pt x="665" y="765"/>
                  </a:lnTo>
                  <a:lnTo>
                    <a:pt x="677" y="765"/>
                  </a:lnTo>
                  <a:lnTo>
                    <a:pt x="688" y="765"/>
                  </a:lnTo>
                  <a:lnTo>
                    <a:pt x="699" y="766"/>
                  </a:lnTo>
                  <a:lnTo>
                    <a:pt x="711" y="766"/>
                  </a:lnTo>
                  <a:lnTo>
                    <a:pt x="722" y="766"/>
                  </a:lnTo>
                  <a:lnTo>
                    <a:pt x="734" y="766"/>
                  </a:lnTo>
                  <a:lnTo>
                    <a:pt x="745" y="766"/>
                  </a:lnTo>
                  <a:lnTo>
                    <a:pt x="756" y="766"/>
                  </a:lnTo>
                  <a:lnTo>
                    <a:pt x="768" y="765"/>
                  </a:lnTo>
                  <a:lnTo>
                    <a:pt x="778" y="765"/>
                  </a:lnTo>
                  <a:lnTo>
                    <a:pt x="790" y="766"/>
                  </a:lnTo>
                  <a:lnTo>
                    <a:pt x="801" y="767"/>
                  </a:lnTo>
                  <a:lnTo>
                    <a:pt x="812" y="766"/>
                  </a:lnTo>
                  <a:lnTo>
                    <a:pt x="824" y="766"/>
                  </a:lnTo>
                  <a:lnTo>
                    <a:pt x="835" y="766"/>
                  </a:lnTo>
                  <a:lnTo>
                    <a:pt x="847" y="767"/>
                  </a:lnTo>
                  <a:lnTo>
                    <a:pt x="858" y="767"/>
                  </a:lnTo>
                  <a:lnTo>
                    <a:pt x="868" y="767"/>
                  </a:lnTo>
                  <a:lnTo>
                    <a:pt x="880" y="767"/>
                  </a:lnTo>
                  <a:lnTo>
                    <a:pt x="891" y="768"/>
                  </a:lnTo>
                  <a:lnTo>
                    <a:pt x="902" y="767"/>
                  </a:lnTo>
                  <a:lnTo>
                    <a:pt x="914" y="767"/>
                  </a:lnTo>
                  <a:lnTo>
                    <a:pt x="925" y="767"/>
                  </a:lnTo>
                  <a:lnTo>
                    <a:pt x="937" y="767"/>
                  </a:lnTo>
                  <a:lnTo>
                    <a:pt x="948" y="766"/>
                  </a:lnTo>
                  <a:lnTo>
                    <a:pt x="958" y="766"/>
                  </a:lnTo>
                  <a:lnTo>
                    <a:pt x="970" y="765"/>
                  </a:lnTo>
                  <a:lnTo>
                    <a:pt x="981" y="765"/>
                  </a:lnTo>
                  <a:lnTo>
                    <a:pt x="993" y="765"/>
                  </a:lnTo>
                  <a:lnTo>
                    <a:pt x="1004" y="765"/>
                  </a:lnTo>
                  <a:lnTo>
                    <a:pt x="1015" y="765"/>
                  </a:lnTo>
                  <a:lnTo>
                    <a:pt x="1027" y="766"/>
                  </a:lnTo>
                  <a:lnTo>
                    <a:pt x="1038" y="766"/>
                  </a:lnTo>
                  <a:lnTo>
                    <a:pt x="1050" y="766"/>
                  </a:lnTo>
                  <a:lnTo>
                    <a:pt x="1061" y="767"/>
                  </a:lnTo>
                  <a:lnTo>
                    <a:pt x="1071" y="768"/>
                  </a:lnTo>
                  <a:lnTo>
                    <a:pt x="1083" y="768"/>
                  </a:lnTo>
                  <a:lnTo>
                    <a:pt x="1094" y="767"/>
                  </a:lnTo>
                  <a:lnTo>
                    <a:pt x="1106" y="766"/>
                  </a:lnTo>
                  <a:lnTo>
                    <a:pt x="1117" y="766"/>
                  </a:lnTo>
                  <a:lnTo>
                    <a:pt x="1128" y="765"/>
                  </a:lnTo>
                  <a:lnTo>
                    <a:pt x="1140" y="765"/>
                  </a:lnTo>
                  <a:lnTo>
                    <a:pt x="1151" y="765"/>
                  </a:lnTo>
                  <a:lnTo>
                    <a:pt x="1163" y="766"/>
                  </a:lnTo>
                  <a:lnTo>
                    <a:pt x="1173" y="766"/>
                  </a:lnTo>
                  <a:lnTo>
                    <a:pt x="1184" y="767"/>
                  </a:lnTo>
                  <a:lnTo>
                    <a:pt x="1196" y="767"/>
                  </a:lnTo>
                  <a:lnTo>
                    <a:pt x="1207" y="766"/>
                  </a:lnTo>
                  <a:lnTo>
                    <a:pt x="1218" y="766"/>
                  </a:lnTo>
                  <a:lnTo>
                    <a:pt x="1230" y="766"/>
                  </a:lnTo>
                  <a:lnTo>
                    <a:pt x="1241" y="767"/>
                  </a:lnTo>
                  <a:lnTo>
                    <a:pt x="1253" y="767"/>
                  </a:lnTo>
                  <a:lnTo>
                    <a:pt x="1263" y="768"/>
                  </a:lnTo>
                  <a:lnTo>
                    <a:pt x="1274" y="768"/>
                  </a:lnTo>
                  <a:lnTo>
                    <a:pt x="1286" y="767"/>
                  </a:lnTo>
                  <a:lnTo>
                    <a:pt x="1297" y="766"/>
                  </a:lnTo>
                  <a:lnTo>
                    <a:pt x="1309" y="765"/>
                  </a:lnTo>
                  <a:lnTo>
                    <a:pt x="1320" y="765"/>
                  </a:lnTo>
                  <a:lnTo>
                    <a:pt x="1331" y="765"/>
                  </a:lnTo>
                  <a:lnTo>
                    <a:pt x="1343" y="765"/>
                  </a:lnTo>
                  <a:lnTo>
                    <a:pt x="1354" y="765"/>
                  </a:lnTo>
                  <a:lnTo>
                    <a:pt x="1366" y="765"/>
                  </a:lnTo>
                  <a:lnTo>
                    <a:pt x="1376" y="765"/>
                  </a:lnTo>
                  <a:lnTo>
                    <a:pt x="1387" y="765"/>
                  </a:lnTo>
                  <a:lnTo>
                    <a:pt x="1399" y="765"/>
                  </a:lnTo>
                  <a:lnTo>
                    <a:pt x="1410" y="766"/>
                  </a:lnTo>
                  <a:lnTo>
                    <a:pt x="1422" y="766"/>
                  </a:lnTo>
                  <a:lnTo>
                    <a:pt x="1433" y="766"/>
                  </a:lnTo>
                  <a:lnTo>
                    <a:pt x="1444" y="766"/>
                  </a:lnTo>
                  <a:lnTo>
                    <a:pt x="1456" y="766"/>
                  </a:lnTo>
                  <a:lnTo>
                    <a:pt x="1466" y="767"/>
                  </a:lnTo>
                  <a:lnTo>
                    <a:pt x="1478" y="767"/>
                  </a:lnTo>
                  <a:lnTo>
                    <a:pt x="1489" y="767"/>
                  </a:lnTo>
                  <a:lnTo>
                    <a:pt x="1500" y="767"/>
                  </a:lnTo>
                  <a:lnTo>
                    <a:pt x="1512" y="767"/>
                  </a:lnTo>
                  <a:lnTo>
                    <a:pt x="1523" y="766"/>
                  </a:lnTo>
                  <a:lnTo>
                    <a:pt x="1534" y="766"/>
                  </a:lnTo>
                  <a:lnTo>
                    <a:pt x="1546" y="766"/>
                  </a:lnTo>
                  <a:lnTo>
                    <a:pt x="1557" y="766"/>
                  </a:lnTo>
                  <a:lnTo>
                    <a:pt x="1569" y="767"/>
                  </a:lnTo>
                  <a:lnTo>
                    <a:pt x="1579" y="767"/>
                  </a:lnTo>
                  <a:lnTo>
                    <a:pt x="1590" y="766"/>
                  </a:lnTo>
                  <a:lnTo>
                    <a:pt x="1602" y="766"/>
                  </a:lnTo>
                  <a:lnTo>
                    <a:pt x="1613" y="765"/>
                  </a:lnTo>
                  <a:lnTo>
                    <a:pt x="1625" y="765"/>
                  </a:lnTo>
                  <a:lnTo>
                    <a:pt x="1636" y="765"/>
                  </a:lnTo>
                  <a:lnTo>
                    <a:pt x="1647" y="766"/>
                  </a:lnTo>
                  <a:lnTo>
                    <a:pt x="1659" y="766"/>
                  </a:lnTo>
                  <a:lnTo>
                    <a:pt x="1669" y="765"/>
                  </a:lnTo>
                  <a:lnTo>
                    <a:pt x="1681" y="765"/>
                  </a:lnTo>
                  <a:lnTo>
                    <a:pt x="1692" y="766"/>
                  </a:lnTo>
                  <a:lnTo>
                    <a:pt x="1703" y="766"/>
                  </a:lnTo>
                  <a:lnTo>
                    <a:pt x="1715" y="767"/>
                  </a:lnTo>
                  <a:lnTo>
                    <a:pt x="1726" y="768"/>
                  </a:lnTo>
                  <a:lnTo>
                    <a:pt x="1738" y="769"/>
                  </a:lnTo>
                  <a:lnTo>
                    <a:pt x="1749" y="768"/>
                  </a:lnTo>
                  <a:lnTo>
                    <a:pt x="1759" y="767"/>
                  </a:lnTo>
                  <a:lnTo>
                    <a:pt x="1771" y="766"/>
                  </a:lnTo>
                  <a:lnTo>
                    <a:pt x="1782" y="766"/>
                  </a:lnTo>
                  <a:lnTo>
                    <a:pt x="1794" y="767"/>
                  </a:lnTo>
                  <a:lnTo>
                    <a:pt x="1805" y="767"/>
                  </a:lnTo>
                  <a:lnTo>
                    <a:pt x="1816" y="767"/>
                  </a:lnTo>
                  <a:lnTo>
                    <a:pt x="1828" y="768"/>
                  </a:lnTo>
                  <a:lnTo>
                    <a:pt x="1839" y="768"/>
                  </a:lnTo>
                  <a:lnTo>
                    <a:pt x="1851" y="767"/>
                  </a:lnTo>
                  <a:lnTo>
                    <a:pt x="1862" y="766"/>
                  </a:lnTo>
                  <a:lnTo>
                    <a:pt x="1872" y="766"/>
                  </a:lnTo>
                  <a:lnTo>
                    <a:pt x="1884" y="766"/>
                  </a:lnTo>
                  <a:lnTo>
                    <a:pt x="1895" y="767"/>
                  </a:lnTo>
                  <a:lnTo>
                    <a:pt x="1906" y="767"/>
                  </a:lnTo>
                  <a:lnTo>
                    <a:pt x="1918" y="766"/>
                  </a:lnTo>
                  <a:lnTo>
                    <a:pt x="1929" y="766"/>
                  </a:lnTo>
                  <a:lnTo>
                    <a:pt x="1941" y="766"/>
                  </a:lnTo>
                  <a:lnTo>
                    <a:pt x="1952" y="766"/>
                  </a:lnTo>
                  <a:lnTo>
                    <a:pt x="1962" y="765"/>
                  </a:lnTo>
                  <a:lnTo>
                    <a:pt x="1974" y="762"/>
                  </a:lnTo>
                  <a:lnTo>
                    <a:pt x="1985" y="762"/>
                  </a:lnTo>
                  <a:lnTo>
                    <a:pt x="1997" y="763"/>
                  </a:lnTo>
                  <a:lnTo>
                    <a:pt x="2008" y="765"/>
                  </a:lnTo>
                  <a:lnTo>
                    <a:pt x="2019" y="765"/>
                  </a:lnTo>
                  <a:lnTo>
                    <a:pt x="2031" y="765"/>
                  </a:lnTo>
                  <a:lnTo>
                    <a:pt x="2042" y="765"/>
                  </a:lnTo>
                  <a:lnTo>
                    <a:pt x="2054" y="766"/>
                  </a:lnTo>
                  <a:lnTo>
                    <a:pt x="2064" y="766"/>
                  </a:lnTo>
                  <a:lnTo>
                    <a:pt x="2075" y="765"/>
                  </a:lnTo>
                  <a:lnTo>
                    <a:pt x="2087" y="766"/>
                  </a:lnTo>
                  <a:lnTo>
                    <a:pt x="2098" y="767"/>
                  </a:lnTo>
                  <a:lnTo>
                    <a:pt x="2110" y="767"/>
                  </a:lnTo>
                  <a:lnTo>
                    <a:pt x="2121" y="766"/>
                  </a:lnTo>
                  <a:lnTo>
                    <a:pt x="2132" y="765"/>
                  </a:lnTo>
                  <a:lnTo>
                    <a:pt x="2144" y="765"/>
                  </a:lnTo>
                  <a:lnTo>
                    <a:pt x="2155" y="765"/>
                  </a:lnTo>
                  <a:lnTo>
                    <a:pt x="2167" y="766"/>
                  </a:lnTo>
                  <a:lnTo>
                    <a:pt x="2177" y="766"/>
                  </a:lnTo>
                  <a:lnTo>
                    <a:pt x="2188" y="766"/>
                  </a:lnTo>
                  <a:lnTo>
                    <a:pt x="2200" y="766"/>
                  </a:lnTo>
                  <a:lnTo>
                    <a:pt x="2211" y="766"/>
                  </a:lnTo>
                  <a:lnTo>
                    <a:pt x="2222" y="766"/>
                  </a:lnTo>
                  <a:lnTo>
                    <a:pt x="2234" y="766"/>
                  </a:lnTo>
                  <a:lnTo>
                    <a:pt x="2245" y="766"/>
                  </a:lnTo>
                  <a:lnTo>
                    <a:pt x="2257" y="766"/>
                  </a:lnTo>
                  <a:lnTo>
                    <a:pt x="2267" y="766"/>
                  </a:lnTo>
                  <a:lnTo>
                    <a:pt x="2278" y="766"/>
                  </a:lnTo>
                  <a:lnTo>
                    <a:pt x="2290" y="766"/>
                  </a:lnTo>
                  <a:lnTo>
                    <a:pt x="2301" y="766"/>
                  </a:lnTo>
                  <a:lnTo>
                    <a:pt x="2313" y="766"/>
                  </a:lnTo>
                  <a:lnTo>
                    <a:pt x="2324" y="766"/>
                  </a:lnTo>
                  <a:lnTo>
                    <a:pt x="2335" y="766"/>
                  </a:lnTo>
                  <a:lnTo>
                    <a:pt x="2347" y="766"/>
                  </a:lnTo>
                  <a:lnTo>
                    <a:pt x="2358" y="766"/>
                  </a:lnTo>
                  <a:lnTo>
                    <a:pt x="2370" y="766"/>
                  </a:lnTo>
                  <a:lnTo>
                    <a:pt x="2380" y="766"/>
                  </a:lnTo>
                  <a:lnTo>
                    <a:pt x="2391" y="766"/>
                  </a:lnTo>
                  <a:lnTo>
                    <a:pt x="2403" y="766"/>
                  </a:lnTo>
                  <a:lnTo>
                    <a:pt x="2414" y="767"/>
                  </a:lnTo>
                  <a:lnTo>
                    <a:pt x="2426" y="768"/>
                  </a:lnTo>
                  <a:lnTo>
                    <a:pt x="2437" y="769"/>
                  </a:lnTo>
                  <a:lnTo>
                    <a:pt x="2448" y="768"/>
                  </a:lnTo>
                  <a:lnTo>
                    <a:pt x="2460" y="768"/>
                  </a:lnTo>
                  <a:lnTo>
                    <a:pt x="2470" y="767"/>
                  </a:lnTo>
                  <a:lnTo>
                    <a:pt x="2482" y="766"/>
                  </a:lnTo>
                  <a:lnTo>
                    <a:pt x="2493" y="765"/>
                  </a:lnTo>
                  <a:lnTo>
                    <a:pt x="2504" y="765"/>
                  </a:lnTo>
                  <a:lnTo>
                    <a:pt x="2516" y="766"/>
                  </a:lnTo>
                  <a:lnTo>
                    <a:pt x="2527" y="766"/>
                  </a:lnTo>
                  <a:lnTo>
                    <a:pt x="2539" y="766"/>
                  </a:lnTo>
                  <a:lnTo>
                    <a:pt x="2550" y="767"/>
                  </a:lnTo>
                  <a:lnTo>
                    <a:pt x="2560" y="767"/>
                  </a:lnTo>
                  <a:lnTo>
                    <a:pt x="2572" y="766"/>
                  </a:lnTo>
                  <a:lnTo>
                    <a:pt x="2583" y="766"/>
                  </a:lnTo>
                  <a:lnTo>
                    <a:pt x="2594" y="765"/>
                  </a:lnTo>
                  <a:lnTo>
                    <a:pt x="2606" y="766"/>
                  </a:lnTo>
                  <a:lnTo>
                    <a:pt x="2617" y="767"/>
                  </a:lnTo>
                  <a:lnTo>
                    <a:pt x="2629" y="768"/>
                  </a:lnTo>
                  <a:lnTo>
                    <a:pt x="2640" y="767"/>
                  </a:lnTo>
                  <a:lnTo>
                    <a:pt x="2651" y="767"/>
                  </a:lnTo>
                  <a:lnTo>
                    <a:pt x="2663" y="768"/>
                  </a:lnTo>
                  <a:lnTo>
                    <a:pt x="2673" y="768"/>
                  </a:lnTo>
                  <a:lnTo>
                    <a:pt x="2685" y="768"/>
                  </a:lnTo>
                  <a:lnTo>
                    <a:pt x="2696" y="768"/>
                  </a:lnTo>
                  <a:lnTo>
                    <a:pt x="2707" y="767"/>
                  </a:lnTo>
                  <a:lnTo>
                    <a:pt x="2719" y="767"/>
                  </a:lnTo>
                  <a:lnTo>
                    <a:pt x="2730" y="767"/>
                  </a:lnTo>
                  <a:lnTo>
                    <a:pt x="2742" y="768"/>
                  </a:lnTo>
                  <a:lnTo>
                    <a:pt x="2753" y="767"/>
                  </a:lnTo>
                  <a:lnTo>
                    <a:pt x="2763" y="767"/>
                  </a:lnTo>
                  <a:lnTo>
                    <a:pt x="2775" y="766"/>
                  </a:lnTo>
                  <a:lnTo>
                    <a:pt x="2786" y="766"/>
                  </a:lnTo>
                  <a:lnTo>
                    <a:pt x="2798" y="766"/>
                  </a:lnTo>
                  <a:lnTo>
                    <a:pt x="2809" y="767"/>
                  </a:lnTo>
                  <a:lnTo>
                    <a:pt x="2820" y="766"/>
                  </a:lnTo>
                  <a:lnTo>
                    <a:pt x="2832" y="766"/>
                  </a:lnTo>
                  <a:lnTo>
                    <a:pt x="2843" y="766"/>
                  </a:lnTo>
                  <a:lnTo>
                    <a:pt x="2855" y="766"/>
                  </a:lnTo>
                  <a:lnTo>
                    <a:pt x="2865" y="766"/>
                  </a:lnTo>
                  <a:lnTo>
                    <a:pt x="2876" y="766"/>
                  </a:lnTo>
                  <a:lnTo>
                    <a:pt x="2888" y="766"/>
                  </a:lnTo>
                  <a:lnTo>
                    <a:pt x="2899" y="766"/>
                  </a:lnTo>
                  <a:lnTo>
                    <a:pt x="2910" y="766"/>
                  </a:lnTo>
                  <a:lnTo>
                    <a:pt x="2922" y="766"/>
                  </a:lnTo>
                  <a:lnTo>
                    <a:pt x="2933" y="766"/>
                  </a:lnTo>
                  <a:lnTo>
                    <a:pt x="2945" y="766"/>
                  </a:lnTo>
                  <a:lnTo>
                    <a:pt x="2956" y="766"/>
                  </a:lnTo>
                  <a:lnTo>
                    <a:pt x="2966" y="766"/>
                  </a:lnTo>
                  <a:lnTo>
                    <a:pt x="2978" y="766"/>
                  </a:lnTo>
                  <a:lnTo>
                    <a:pt x="2989" y="767"/>
                  </a:lnTo>
                  <a:lnTo>
                    <a:pt x="3001" y="766"/>
                  </a:lnTo>
                  <a:lnTo>
                    <a:pt x="3012" y="766"/>
                  </a:lnTo>
                  <a:lnTo>
                    <a:pt x="3023" y="766"/>
                  </a:lnTo>
                  <a:lnTo>
                    <a:pt x="3035" y="766"/>
                  </a:lnTo>
                  <a:lnTo>
                    <a:pt x="3046" y="766"/>
                  </a:lnTo>
                  <a:lnTo>
                    <a:pt x="3058" y="766"/>
                  </a:lnTo>
                  <a:lnTo>
                    <a:pt x="3068" y="767"/>
                  </a:lnTo>
                  <a:lnTo>
                    <a:pt x="3079" y="768"/>
                  </a:lnTo>
                  <a:lnTo>
                    <a:pt x="3091" y="767"/>
                  </a:lnTo>
                  <a:lnTo>
                    <a:pt x="3102" y="767"/>
                  </a:lnTo>
                  <a:lnTo>
                    <a:pt x="3114" y="766"/>
                  </a:lnTo>
                  <a:lnTo>
                    <a:pt x="3125" y="765"/>
                  </a:lnTo>
                  <a:lnTo>
                    <a:pt x="3136" y="765"/>
                  </a:lnTo>
                  <a:lnTo>
                    <a:pt x="3148" y="763"/>
                  </a:lnTo>
                  <a:lnTo>
                    <a:pt x="3159" y="762"/>
                  </a:lnTo>
                  <a:lnTo>
                    <a:pt x="3171" y="761"/>
                  </a:lnTo>
                  <a:lnTo>
                    <a:pt x="3181" y="761"/>
                  </a:lnTo>
                  <a:lnTo>
                    <a:pt x="3192" y="760"/>
                  </a:lnTo>
                  <a:lnTo>
                    <a:pt x="3204" y="758"/>
                  </a:lnTo>
                  <a:lnTo>
                    <a:pt x="3215" y="757"/>
                  </a:lnTo>
                  <a:lnTo>
                    <a:pt x="3226" y="757"/>
                  </a:lnTo>
                  <a:lnTo>
                    <a:pt x="3238" y="756"/>
                  </a:lnTo>
                  <a:lnTo>
                    <a:pt x="3249" y="756"/>
                  </a:lnTo>
                  <a:lnTo>
                    <a:pt x="3261" y="757"/>
                  </a:lnTo>
                  <a:lnTo>
                    <a:pt x="3271" y="758"/>
                  </a:lnTo>
                  <a:lnTo>
                    <a:pt x="3282" y="760"/>
                  </a:lnTo>
                  <a:lnTo>
                    <a:pt x="3294" y="760"/>
                  </a:lnTo>
                  <a:lnTo>
                    <a:pt x="3305" y="760"/>
                  </a:lnTo>
                  <a:lnTo>
                    <a:pt x="3317" y="760"/>
                  </a:lnTo>
                  <a:lnTo>
                    <a:pt x="3328" y="761"/>
                  </a:lnTo>
                  <a:lnTo>
                    <a:pt x="3339" y="762"/>
                  </a:lnTo>
                  <a:lnTo>
                    <a:pt x="3351" y="763"/>
                  </a:lnTo>
                  <a:lnTo>
                    <a:pt x="3361" y="763"/>
                  </a:lnTo>
                  <a:lnTo>
                    <a:pt x="3373" y="763"/>
                  </a:lnTo>
                  <a:lnTo>
                    <a:pt x="3384" y="763"/>
                  </a:lnTo>
                  <a:lnTo>
                    <a:pt x="3395" y="765"/>
                  </a:lnTo>
                  <a:lnTo>
                    <a:pt x="3407" y="765"/>
                  </a:lnTo>
                  <a:lnTo>
                    <a:pt x="3418" y="763"/>
                  </a:lnTo>
                  <a:lnTo>
                    <a:pt x="3430" y="763"/>
                  </a:lnTo>
                  <a:lnTo>
                    <a:pt x="3441" y="763"/>
                  </a:lnTo>
                  <a:lnTo>
                    <a:pt x="3452" y="765"/>
                  </a:lnTo>
                  <a:lnTo>
                    <a:pt x="3464" y="766"/>
                  </a:lnTo>
                  <a:lnTo>
                    <a:pt x="3474" y="766"/>
                  </a:lnTo>
                  <a:lnTo>
                    <a:pt x="3486" y="766"/>
                  </a:lnTo>
                  <a:lnTo>
                    <a:pt x="3497" y="766"/>
                  </a:lnTo>
                  <a:lnTo>
                    <a:pt x="3508" y="766"/>
                  </a:lnTo>
                  <a:lnTo>
                    <a:pt x="3520" y="767"/>
                  </a:lnTo>
                  <a:lnTo>
                    <a:pt x="3531" y="766"/>
                  </a:lnTo>
                  <a:lnTo>
                    <a:pt x="3543" y="766"/>
                  </a:lnTo>
                  <a:lnTo>
                    <a:pt x="3554" y="766"/>
                  </a:lnTo>
                  <a:lnTo>
                    <a:pt x="3564" y="765"/>
                  </a:lnTo>
                  <a:lnTo>
                    <a:pt x="3576" y="765"/>
                  </a:lnTo>
                  <a:lnTo>
                    <a:pt x="3587" y="765"/>
                  </a:lnTo>
                  <a:lnTo>
                    <a:pt x="3598" y="765"/>
                  </a:lnTo>
                  <a:lnTo>
                    <a:pt x="3610" y="765"/>
                  </a:lnTo>
                  <a:lnTo>
                    <a:pt x="3621" y="765"/>
                  </a:lnTo>
                  <a:lnTo>
                    <a:pt x="3633" y="766"/>
                  </a:lnTo>
                  <a:lnTo>
                    <a:pt x="3644" y="766"/>
                  </a:lnTo>
                  <a:lnTo>
                    <a:pt x="3654" y="766"/>
                  </a:lnTo>
                  <a:lnTo>
                    <a:pt x="3666" y="766"/>
                  </a:lnTo>
                  <a:lnTo>
                    <a:pt x="3677" y="766"/>
                  </a:lnTo>
                  <a:lnTo>
                    <a:pt x="3689" y="766"/>
                  </a:lnTo>
                  <a:lnTo>
                    <a:pt x="3700" y="766"/>
                  </a:lnTo>
                  <a:lnTo>
                    <a:pt x="3711" y="766"/>
                  </a:lnTo>
                  <a:lnTo>
                    <a:pt x="3723" y="766"/>
                  </a:lnTo>
                  <a:lnTo>
                    <a:pt x="3734" y="766"/>
                  </a:lnTo>
                  <a:lnTo>
                    <a:pt x="3746" y="766"/>
                  </a:lnTo>
                  <a:lnTo>
                    <a:pt x="3757" y="766"/>
                  </a:lnTo>
                  <a:lnTo>
                    <a:pt x="3767" y="766"/>
                  </a:lnTo>
                  <a:lnTo>
                    <a:pt x="3779" y="766"/>
                  </a:lnTo>
                  <a:lnTo>
                    <a:pt x="3790" y="767"/>
                  </a:lnTo>
                  <a:lnTo>
                    <a:pt x="3802" y="766"/>
                  </a:lnTo>
                  <a:lnTo>
                    <a:pt x="3813" y="766"/>
                  </a:lnTo>
                  <a:lnTo>
                    <a:pt x="3824" y="766"/>
                  </a:lnTo>
                  <a:lnTo>
                    <a:pt x="3836" y="766"/>
                  </a:lnTo>
                  <a:lnTo>
                    <a:pt x="3847" y="767"/>
                  </a:lnTo>
                  <a:lnTo>
                    <a:pt x="3859" y="768"/>
                  </a:lnTo>
                  <a:lnTo>
                    <a:pt x="3869" y="768"/>
                  </a:lnTo>
                  <a:lnTo>
                    <a:pt x="3880" y="767"/>
                  </a:lnTo>
                  <a:lnTo>
                    <a:pt x="3892" y="766"/>
                  </a:lnTo>
                  <a:lnTo>
                    <a:pt x="3903" y="766"/>
                  </a:lnTo>
                  <a:lnTo>
                    <a:pt x="3914" y="766"/>
                  </a:lnTo>
                  <a:lnTo>
                    <a:pt x="3926" y="766"/>
                  </a:lnTo>
                  <a:lnTo>
                    <a:pt x="3937" y="766"/>
                  </a:lnTo>
                  <a:lnTo>
                    <a:pt x="3949" y="766"/>
                  </a:lnTo>
                  <a:lnTo>
                    <a:pt x="3960" y="766"/>
                  </a:lnTo>
                  <a:lnTo>
                    <a:pt x="3970" y="767"/>
                  </a:lnTo>
                  <a:lnTo>
                    <a:pt x="3982" y="767"/>
                  </a:lnTo>
                  <a:lnTo>
                    <a:pt x="3993" y="767"/>
                  </a:lnTo>
                  <a:lnTo>
                    <a:pt x="4005" y="767"/>
                  </a:lnTo>
                  <a:lnTo>
                    <a:pt x="4016" y="766"/>
                  </a:lnTo>
                  <a:lnTo>
                    <a:pt x="4027" y="766"/>
                  </a:lnTo>
                  <a:lnTo>
                    <a:pt x="4039" y="765"/>
                  </a:lnTo>
                  <a:lnTo>
                    <a:pt x="4050" y="766"/>
                  </a:lnTo>
                  <a:lnTo>
                    <a:pt x="4062" y="766"/>
                  </a:lnTo>
                  <a:lnTo>
                    <a:pt x="4072" y="766"/>
                  </a:lnTo>
                  <a:lnTo>
                    <a:pt x="4083" y="766"/>
                  </a:lnTo>
                  <a:lnTo>
                    <a:pt x="4095" y="767"/>
                  </a:lnTo>
                  <a:lnTo>
                    <a:pt x="4106" y="767"/>
                  </a:lnTo>
                  <a:lnTo>
                    <a:pt x="4118" y="767"/>
                  </a:lnTo>
                  <a:lnTo>
                    <a:pt x="4129" y="766"/>
                  </a:lnTo>
                  <a:lnTo>
                    <a:pt x="4140" y="765"/>
                  </a:lnTo>
                  <a:lnTo>
                    <a:pt x="4152" y="765"/>
                  </a:lnTo>
                  <a:lnTo>
                    <a:pt x="4162" y="763"/>
                  </a:lnTo>
                  <a:lnTo>
                    <a:pt x="4174" y="765"/>
                  </a:lnTo>
                  <a:lnTo>
                    <a:pt x="4185" y="766"/>
                  </a:lnTo>
                  <a:lnTo>
                    <a:pt x="4196" y="766"/>
                  </a:lnTo>
                  <a:lnTo>
                    <a:pt x="4208" y="766"/>
                  </a:lnTo>
                  <a:lnTo>
                    <a:pt x="4219" y="766"/>
                  </a:lnTo>
                  <a:lnTo>
                    <a:pt x="4231" y="767"/>
                  </a:lnTo>
                  <a:lnTo>
                    <a:pt x="4242" y="767"/>
                  </a:lnTo>
                  <a:lnTo>
                    <a:pt x="4253" y="767"/>
                  </a:lnTo>
                  <a:lnTo>
                    <a:pt x="4265" y="766"/>
                  </a:lnTo>
                  <a:lnTo>
                    <a:pt x="4275" y="766"/>
                  </a:lnTo>
                  <a:lnTo>
                    <a:pt x="4286" y="766"/>
                  </a:lnTo>
                  <a:lnTo>
                    <a:pt x="4298" y="766"/>
                  </a:lnTo>
                  <a:lnTo>
                    <a:pt x="4309" y="766"/>
                  </a:lnTo>
                  <a:lnTo>
                    <a:pt x="4321" y="765"/>
                  </a:lnTo>
                  <a:lnTo>
                    <a:pt x="4332" y="765"/>
                  </a:lnTo>
                  <a:lnTo>
                    <a:pt x="4343" y="766"/>
                  </a:lnTo>
                  <a:lnTo>
                    <a:pt x="4355" y="766"/>
                  </a:lnTo>
                  <a:lnTo>
                    <a:pt x="4365" y="766"/>
                  </a:lnTo>
                  <a:lnTo>
                    <a:pt x="4377" y="767"/>
                  </a:lnTo>
                  <a:lnTo>
                    <a:pt x="4388" y="767"/>
                  </a:lnTo>
                  <a:lnTo>
                    <a:pt x="4399" y="766"/>
                  </a:lnTo>
                  <a:lnTo>
                    <a:pt x="4411" y="766"/>
                  </a:lnTo>
                  <a:lnTo>
                    <a:pt x="4422" y="766"/>
                  </a:lnTo>
                  <a:lnTo>
                    <a:pt x="4434" y="767"/>
                  </a:lnTo>
                  <a:lnTo>
                    <a:pt x="4445" y="767"/>
                  </a:lnTo>
                  <a:lnTo>
                    <a:pt x="4455" y="767"/>
                  </a:lnTo>
                  <a:lnTo>
                    <a:pt x="4467" y="767"/>
                  </a:lnTo>
                  <a:lnTo>
                    <a:pt x="4478" y="767"/>
                  </a:lnTo>
                  <a:lnTo>
                    <a:pt x="4490" y="767"/>
                  </a:lnTo>
                  <a:lnTo>
                    <a:pt x="4501" y="767"/>
                  </a:lnTo>
                  <a:lnTo>
                    <a:pt x="4512" y="767"/>
                  </a:lnTo>
                  <a:lnTo>
                    <a:pt x="4524" y="767"/>
                  </a:lnTo>
                  <a:lnTo>
                    <a:pt x="4535" y="766"/>
                  </a:lnTo>
                  <a:lnTo>
                    <a:pt x="4547" y="766"/>
                  </a:lnTo>
                  <a:lnTo>
                    <a:pt x="4558" y="766"/>
                  </a:lnTo>
                  <a:lnTo>
                    <a:pt x="4568" y="766"/>
                  </a:lnTo>
                  <a:lnTo>
                    <a:pt x="4580" y="766"/>
                  </a:lnTo>
                  <a:lnTo>
                    <a:pt x="4591" y="766"/>
                  </a:lnTo>
                  <a:lnTo>
                    <a:pt x="4602" y="766"/>
                  </a:lnTo>
                  <a:lnTo>
                    <a:pt x="4614" y="765"/>
                  </a:lnTo>
                  <a:lnTo>
                    <a:pt x="4625" y="765"/>
                  </a:lnTo>
                  <a:lnTo>
                    <a:pt x="4637" y="761"/>
                  </a:lnTo>
                  <a:lnTo>
                    <a:pt x="4648" y="754"/>
                  </a:lnTo>
                  <a:lnTo>
                    <a:pt x="4658" y="738"/>
                  </a:lnTo>
                  <a:lnTo>
                    <a:pt x="4670" y="712"/>
                  </a:lnTo>
                  <a:lnTo>
                    <a:pt x="4681" y="662"/>
                  </a:lnTo>
                  <a:lnTo>
                    <a:pt x="4693" y="586"/>
                  </a:lnTo>
                  <a:lnTo>
                    <a:pt x="4704" y="490"/>
                  </a:lnTo>
                  <a:lnTo>
                    <a:pt x="4715" y="388"/>
                  </a:lnTo>
                  <a:lnTo>
                    <a:pt x="4727" y="288"/>
                  </a:lnTo>
                  <a:lnTo>
                    <a:pt x="4738" y="176"/>
                  </a:lnTo>
                  <a:lnTo>
                    <a:pt x="4750" y="69"/>
                  </a:lnTo>
                  <a:lnTo>
                    <a:pt x="4761" y="6"/>
                  </a:lnTo>
                  <a:lnTo>
                    <a:pt x="4771" y="0"/>
                  </a:lnTo>
                  <a:lnTo>
                    <a:pt x="4783" y="26"/>
                  </a:lnTo>
                  <a:lnTo>
                    <a:pt x="4794" y="68"/>
                  </a:lnTo>
                  <a:lnTo>
                    <a:pt x="4806" y="126"/>
                  </a:lnTo>
                  <a:lnTo>
                    <a:pt x="4817" y="189"/>
                  </a:lnTo>
                  <a:lnTo>
                    <a:pt x="4828" y="255"/>
                  </a:lnTo>
                  <a:lnTo>
                    <a:pt x="4840" y="324"/>
                  </a:lnTo>
                  <a:lnTo>
                    <a:pt x="4851" y="400"/>
                  </a:lnTo>
                  <a:lnTo>
                    <a:pt x="4863" y="473"/>
                  </a:lnTo>
                  <a:lnTo>
                    <a:pt x="4873" y="531"/>
                  </a:lnTo>
                  <a:lnTo>
                    <a:pt x="4884" y="573"/>
                  </a:lnTo>
                  <a:lnTo>
                    <a:pt x="4896" y="603"/>
                  </a:lnTo>
                  <a:lnTo>
                    <a:pt x="4907" y="626"/>
                  </a:lnTo>
                  <a:lnTo>
                    <a:pt x="4918" y="647"/>
                  </a:lnTo>
                  <a:lnTo>
                    <a:pt x="4930" y="665"/>
                  </a:lnTo>
                  <a:lnTo>
                    <a:pt x="4941" y="680"/>
                  </a:lnTo>
                  <a:lnTo>
                    <a:pt x="4953" y="691"/>
                  </a:lnTo>
                  <a:lnTo>
                    <a:pt x="4963" y="698"/>
                  </a:lnTo>
                  <a:lnTo>
                    <a:pt x="4974" y="703"/>
                  </a:lnTo>
                  <a:lnTo>
                    <a:pt x="4986" y="709"/>
                  </a:lnTo>
                  <a:lnTo>
                    <a:pt x="4997" y="716"/>
                  </a:lnTo>
                  <a:lnTo>
                    <a:pt x="5009" y="725"/>
                  </a:lnTo>
                  <a:lnTo>
                    <a:pt x="5020" y="731"/>
                  </a:lnTo>
                  <a:lnTo>
                    <a:pt x="5031" y="734"/>
                  </a:lnTo>
                  <a:lnTo>
                    <a:pt x="5043" y="737"/>
                  </a:lnTo>
                  <a:lnTo>
                    <a:pt x="5054" y="740"/>
                  </a:lnTo>
                  <a:lnTo>
                    <a:pt x="5066" y="744"/>
                  </a:lnTo>
                  <a:lnTo>
                    <a:pt x="5076" y="746"/>
                  </a:lnTo>
                  <a:lnTo>
                    <a:pt x="5087" y="749"/>
                  </a:lnTo>
                  <a:lnTo>
                    <a:pt x="5099" y="750"/>
                  </a:lnTo>
                  <a:lnTo>
                    <a:pt x="5110" y="751"/>
                  </a:lnTo>
                  <a:lnTo>
                    <a:pt x="5122" y="754"/>
                  </a:lnTo>
                  <a:lnTo>
                    <a:pt x="5133" y="755"/>
                  </a:lnTo>
                  <a:lnTo>
                    <a:pt x="5144" y="755"/>
                  </a:lnTo>
                  <a:lnTo>
                    <a:pt x="5156" y="756"/>
                  </a:lnTo>
                  <a:lnTo>
                    <a:pt x="5166" y="757"/>
                  </a:lnTo>
                  <a:lnTo>
                    <a:pt x="5178" y="757"/>
                  </a:lnTo>
                  <a:lnTo>
                    <a:pt x="5189" y="757"/>
                  </a:lnTo>
                  <a:lnTo>
                    <a:pt x="5200" y="757"/>
                  </a:lnTo>
                  <a:lnTo>
                    <a:pt x="5212" y="757"/>
                  </a:lnTo>
                  <a:lnTo>
                    <a:pt x="5223" y="757"/>
                  </a:lnTo>
                  <a:lnTo>
                    <a:pt x="5235" y="758"/>
                  </a:lnTo>
                  <a:lnTo>
                    <a:pt x="5246" y="758"/>
                  </a:lnTo>
                  <a:lnTo>
                    <a:pt x="5256" y="760"/>
                  </a:lnTo>
                  <a:lnTo>
                    <a:pt x="5268" y="761"/>
                  </a:lnTo>
                  <a:lnTo>
                    <a:pt x="5279" y="761"/>
                  </a:lnTo>
                  <a:lnTo>
                    <a:pt x="5290" y="760"/>
                  </a:lnTo>
                  <a:lnTo>
                    <a:pt x="5302" y="760"/>
                  </a:lnTo>
                  <a:lnTo>
                    <a:pt x="5313" y="761"/>
                  </a:lnTo>
                  <a:lnTo>
                    <a:pt x="5325" y="761"/>
                  </a:lnTo>
                  <a:lnTo>
                    <a:pt x="5336" y="761"/>
                  </a:lnTo>
                  <a:lnTo>
                    <a:pt x="5347" y="761"/>
                  </a:lnTo>
                  <a:lnTo>
                    <a:pt x="5359" y="761"/>
                  </a:lnTo>
                  <a:lnTo>
                    <a:pt x="5369" y="761"/>
                  </a:lnTo>
                  <a:lnTo>
                    <a:pt x="5381" y="761"/>
                  </a:lnTo>
                  <a:lnTo>
                    <a:pt x="5392" y="761"/>
                  </a:lnTo>
                  <a:lnTo>
                    <a:pt x="5403" y="761"/>
                  </a:lnTo>
                  <a:lnTo>
                    <a:pt x="5415" y="761"/>
                  </a:lnTo>
                  <a:lnTo>
                    <a:pt x="5426" y="761"/>
                  </a:lnTo>
                  <a:lnTo>
                    <a:pt x="5438" y="761"/>
                  </a:lnTo>
                  <a:lnTo>
                    <a:pt x="5449" y="762"/>
                  </a:lnTo>
                  <a:lnTo>
                    <a:pt x="5459" y="762"/>
                  </a:lnTo>
                  <a:lnTo>
                    <a:pt x="5471" y="762"/>
                  </a:lnTo>
                  <a:lnTo>
                    <a:pt x="5482" y="761"/>
                  </a:lnTo>
                  <a:lnTo>
                    <a:pt x="5494" y="761"/>
                  </a:lnTo>
                  <a:lnTo>
                    <a:pt x="5505" y="761"/>
                  </a:lnTo>
                  <a:lnTo>
                    <a:pt x="5516" y="762"/>
                  </a:lnTo>
                  <a:lnTo>
                    <a:pt x="5528" y="762"/>
                  </a:lnTo>
                  <a:lnTo>
                    <a:pt x="5539" y="761"/>
                  </a:lnTo>
                  <a:lnTo>
                    <a:pt x="5551" y="761"/>
                  </a:lnTo>
                  <a:lnTo>
                    <a:pt x="5562" y="761"/>
                  </a:lnTo>
                  <a:lnTo>
                    <a:pt x="5572" y="761"/>
                  </a:lnTo>
                  <a:lnTo>
                    <a:pt x="5584" y="761"/>
                  </a:lnTo>
                  <a:lnTo>
                    <a:pt x="5595" y="761"/>
                  </a:lnTo>
                  <a:lnTo>
                    <a:pt x="5606" y="761"/>
                  </a:lnTo>
                  <a:lnTo>
                    <a:pt x="5618" y="761"/>
                  </a:lnTo>
                  <a:lnTo>
                    <a:pt x="5629" y="758"/>
                  </a:lnTo>
                  <a:lnTo>
                    <a:pt x="5641" y="756"/>
                  </a:lnTo>
                  <a:lnTo>
                    <a:pt x="5652" y="756"/>
                  </a:lnTo>
                  <a:lnTo>
                    <a:pt x="5662" y="760"/>
                  </a:lnTo>
                  <a:lnTo>
                    <a:pt x="5674" y="763"/>
                  </a:lnTo>
                  <a:lnTo>
                    <a:pt x="5685" y="763"/>
                  </a:lnTo>
                  <a:lnTo>
                    <a:pt x="5697" y="762"/>
                  </a:lnTo>
                  <a:lnTo>
                    <a:pt x="5708" y="762"/>
                  </a:lnTo>
                  <a:lnTo>
                    <a:pt x="5719" y="763"/>
                  </a:lnTo>
                  <a:lnTo>
                    <a:pt x="5731" y="765"/>
                  </a:lnTo>
                  <a:lnTo>
                    <a:pt x="5742" y="765"/>
                  </a:lnTo>
                  <a:lnTo>
                    <a:pt x="5754" y="765"/>
                  </a:lnTo>
                  <a:lnTo>
                    <a:pt x="5764" y="763"/>
                  </a:lnTo>
                  <a:lnTo>
                    <a:pt x="5775" y="763"/>
                  </a:lnTo>
                  <a:lnTo>
                    <a:pt x="5787" y="763"/>
                  </a:lnTo>
                  <a:lnTo>
                    <a:pt x="5798" y="763"/>
                  </a:lnTo>
                  <a:lnTo>
                    <a:pt x="5810" y="763"/>
                  </a:lnTo>
                  <a:lnTo>
                    <a:pt x="5821" y="765"/>
                  </a:lnTo>
                  <a:lnTo>
                    <a:pt x="5832" y="765"/>
                  </a:lnTo>
                  <a:lnTo>
                    <a:pt x="5844" y="765"/>
                  </a:lnTo>
                  <a:lnTo>
                    <a:pt x="5855" y="765"/>
                  </a:lnTo>
                  <a:lnTo>
                    <a:pt x="5867" y="766"/>
                  </a:lnTo>
                  <a:lnTo>
                    <a:pt x="5877" y="766"/>
                  </a:lnTo>
                  <a:lnTo>
                    <a:pt x="5888" y="765"/>
                  </a:lnTo>
                  <a:lnTo>
                    <a:pt x="5900" y="763"/>
                  </a:lnTo>
                  <a:lnTo>
                    <a:pt x="5911" y="763"/>
                  </a:lnTo>
                  <a:lnTo>
                    <a:pt x="5923" y="763"/>
                  </a:lnTo>
                  <a:lnTo>
                    <a:pt x="5934" y="763"/>
                  </a:lnTo>
                  <a:lnTo>
                    <a:pt x="5945" y="765"/>
                  </a:lnTo>
                  <a:lnTo>
                    <a:pt x="5957" y="765"/>
                  </a:lnTo>
                  <a:lnTo>
                    <a:pt x="5967" y="763"/>
                  </a:lnTo>
                  <a:lnTo>
                    <a:pt x="5978" y="763"/>
                  </a:lnTo>
                  <a:lnTo>
                    <a:pt x="5990" y="765"/>
                  </a:lnTo>
                  <a:lnTo>
                    <a:pt x="6001" y="765"/>
                  </a:lnTo>
                  <a:lnTo>
                    <a:pt x="6013" y="763"/>
                  </a:lnTo>
                  <a:lnTo>
                    <a:pt x="6024" y="763"/>
                  </a:lnTo>
                  <a:lnTo>
                    <a:pt x="6035" y="763"/>
                  </a:lnTo>
                  <a:lnTo>
                    <a:pt x="6047" y="765"/>
                  </a:lnTo>
                  <a:lnTo>
                    <a:pt x="6057" y="765"/>
                  </a:lnTo>
                  <a:lnTo>
                    <a:pt x="6069" y="765"/>
                  </a:lnTo>
                  <a:lnTo>
                    <a:pt x="6080" y="765"/>
                  </a:lnTo>
                  <a:lnTo>
                    <a:pt x="6091" y="763"/>
                  </a:lnTo>
                  <a:lnTo>
                    <a:pt x="6103" y="763"/>
                  </a:lnTo>
                  <a:lnTo>
                    <a:pt x="6114" y="763"/>
                  </a:lnTo>
                  <a:lnTo>
                    <a:pt x="6126" y="762"/>
                  </a:lnTo>
                  <a:lnTo>
                    <a:pt x="6137" y="762"/>
                  </a:lnTo>
                  <a:lnTo>
                    <a:pt x="6148" y="762"/>
                  </a:lnTo>
                  <a:lnTo>
                    <a:pt x="6160" y="762"/>
                  </a:lnTo>
                  <a:lnTo>
                    <a:pt x="6170" y="762"/>
                  </a:lnTo>
                  <a:lnTo>
                    <a:pt x="6182" y="763"/>
                  </a:lnTo>
                  <a:lnTo>
                    <a:pt x="6193" y="763"/>
                  </a:lnTo>
                  <a:lnTo>
                    <a:pt x="6204" y="763"/>
                  </a:lnTo>
                  <a:lnTo>
                    <a:pt x="6216" y="763"/>
                  </a:lnTo>
                  <a:lnTo>
                    <a:pt x="6227" y="765"/>
                  </a:lnTo>
                  <a:lnTo>
                    <a:pt x="6239" y="765"/>
                  </a:lnTo>
                  <a:lnTo>
                    <a:pt x="6250" y="765"/>
                  </a:lnTo>
                  <a:lnTo>
                    <a:pt x="6260" y="765"/>
                  </a:lnTo>
                  <a:lnTo>
                    <a:pt x="6272" y="765"/>
                  </a:lnTo>
                  <a:lnTo>
                    <a:pt x="6283" y="765"/>
                  </a:lnTo>
                  <a:lnTo>
                    <a:pt x="6294" y="765"/>
                  </a:lnTo>
                  <a:lnTo>
                    <a:pt x="6306" y="765"/>
                  </a:lnTo>
                  <a:lnTo>
                    <a:pt x="6317" y="765"/>
                  </a:lnTo>
                  <a:lnTo>
                    <a:pt x="6329" y="766"/>
                  </a:lnTo>
                  <a:lnTo>
                    <a:pt x="6340" y="766"/>
                  </a:lnTo>
                  <a:lnTo>
                    <a:pt x="6351" y="766"/>
                  </a:lnTo>
                  <a:lnTo>
                    <a:pt x="6363" y="765"/>
                  </a:lnTo>
                  <a:lnTo>
                    <a:pt x="6373" y="763"/>
                  </a:lnTo>
                  <a:lnTo>
                    <a:pt x="6385" y="763"/>
                  </a:lnTo>
                  <a:lnTo>
                    <a:pt x="6396" y="762"/>
                  </a:lnTo>
                  <a:lnTo>
                    <a:pt x="6407" y="763"/>
                  </a:lnTo>
                  <a:lnTo>
                    <a:pt x="6419" y="763"/>
                  </a:lnTo>
                  <a:lnTo>
                    <a:pt x="6430" y="765"/>
                  </a:lnTo>
                  <a:lnTo>
                    <a:pt x="6442" y="765"/>
                  </a:lnTo>
                  <a:lnTo>
                    <a:pt x="6453" y="766"/>
                  </a:lnTo>
                  <a:lnTo>
                    <a:pt x="6463" y="767"/>
                  </a:lnTo>
                  <a:lnTo>
                    <a:pt x="6475" y="767"/>
                  </a:lnTo>
                  <a:lnTo>
                    <a:pt x="6486" y="766"/>
                  </a:lnTo>
                  <a:lnTo>
                    <a:pt x="6498" y="765"/>
                  </a:lnTo>
                  <a:lnTo>
                    <a:pt x="6509" y="766"/>
                  </a:lnTo>
                  <a:lnTo>
                    <a:pt x="6520" y="766"/>
                  </a:lnTo>
                  <a:lnTo>
                    <a:pt x="6532" y="765"/>
                  </a:lnTo>
                  <a:lnTo>
                    <a:pt x="6543" y="765"/>
                  </a:lnTo>
                  <a:lnTo>
                    <a:pt x="6555" y="765"/>
                  </a:lnTo>
                  <a:lnTo>
                    <a:pt x="6565" y="766"/>
                  </a:lnTo>
                  <a:lnTo>
                    <a:pt x="6576" y="766"/>
                  </a:lnTo>
                  <a:lnTo>
                    <a:pt x="6588" y="765"/>
                  </a:lnTo>
                  <a:lnTo>
                    <a:pt x="6599" y="765"/>
                  </a:lnTo>
                  <a:lnTo>
                    <a:pt x="6610" y="763"/>
                  </a:lnTo>
                  <a:lnTo>
                    <a:pt x="6622" y="763"/>
                  </a:lnTo>
                  <a:lnTo>
                    <a:pt x="6633" y="763"/>
                  </a:lnTo>
                  <a:lnTo>
                    <a:pt x="6645" y="765"/>
                  </a:lnTo>
                  <a:lnTo>
                    <a:pt x="6656" y="766"/>
                  </a:lnTo>
                  <a:lnTo>
                    <a:pt x="6666" y="766"/>
                  </a:lnTo>
                  <a:lnTo>
                    <a:pt x="6678" y="766"/>
                  </a:lnTo>
                  <a:lnTo>
                    <a:pt x="6689" y="765"/>
                  </a:lnTo>
                  <a:lnTo>
                    <a:pt x="6701" y="765"/>
                  </a:lnTo>
                  <a:lnTo>
                    <a:pt x="6712" y="765"/>
                  </a:lnTo>
                  <a:lnTo>
                    <a:pt x="6723" y="765"/>
                  </a:lnTo>
                  <a:lnTo>
                    <a:pt x="6735" y="765"/>
                  </a:lnTo>
                  <a:lnTo>
                    <a:pt x="6746" y="765"/>
                  </a:lnTo>
                  <a:lnTo>
                    <a:pt x="6758" y="766"/>
                  </a:lnTo>
                  <a:lnTo>
                    <a:pt x="6768" y="765"/>
                  </a:lnTo>
                </a:path>
              </a:pathLst>
            </a:custGeom>
            <a:noFill/>
            <a:ln w="95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245">
              <a:extLst>
                <a:ext uri="{FF2B5EF4-FFF2-40B4-BE49-F238E27FC236}">
                  <a16:creationId xmlns:a16="http://schemas.microsoft.com/office/drawing/2014/main" id="{EDEBC24E-DC65-47B0-BDD4-761444400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3289300"/>
              <a:ext cx="4474108" cy="747713"/>
            </a:xfrm>
            <a:custGeom>
              <a:avLst/>
              <a:gdLst>
                <a:gd name="T0" fmla="*/ 102 w 6768"/>
                <a:gd name="T1" fmla="*/ 468 h 471"/>
                <a:gd name="T2" fmla="*/ 214 w 6768"/>
                <a:gd name="T3" fmla="*/ 468 h 471"/>
                <a:gd name="T4" fmla="*/ 327 w 6768"/>
                <a:gd name="T5" fmla="*/ 468 h 471"/>
                <a:gd name="T6" fmla="*/ 440 w 6768"/>
                <a:gd name="T7" fmla="*/ 468 h 471"/>
                <a:gd name="T8" fmla="*/ 553 w 6768"/>
                <a:gd name="T9" fmla="*/ 470 h 471"/>
                <a:gd name="T10" fmla="*/ 665 w 6768"/>
                <a:gd name="T11" fmla="*/ 467 h 471"/>
                <a:gd name="T12" fmla="*/ 778 w 6768"/>
                <a:gd name="T13" fmla="*/ 470 h 471"/>
                <a:gd name="T14" fmla="*/ 891 w 6768"/>
                <a:gd name="T15" fmla="*/ 471 h 471"/>
                <a:gd name="T16" fmla="*/ 1004 w 6768"/>
                <a:gd name="T17" fmla="*/ 468 h 471"/>
                <a:gd name="T18" fmla="*/ 1117 w 6768"/>
                <a:gd name="T19" fmla="*/ 470 h 471"/>
                <a:gd name="T20" fmla="*/ 1230 w 6768"/>
                <a:gd name="T21" fmla="*/ 470 h 471"/>
                <a:gd name="T22" fmla="*/ 1343 w 6768"/>
                <a:gd name="T23" fmla="*/ 468 h 471"/>
                <a:gd name="T24" fmla="*/ 1456 w 6768"/>
                <a:gd name="T25" fmla="*/ 470 h 471"/>
                <a:gd name="T26" fmla="*/ 1569 w 6768"/>
                <a:gd name="T27" fmla="*/ 468 h 471"/>
                <a:gd name="T28" fmla="*/ 1681 w 6768"/>
                <a:gd name="T29" fmla="*/ 470 h 471"/>
                <a:gd name="T30" fmla="*/ 1794 w 6768"/>
                <a:gd name="T31" fmla="*/ 468 h 471"/>
                <a:gd name="T32" fmla="*/ 1906 w 6768"/>
                <a:gd name="T33" fmla="*/ 467 h 471"/>
                <a:gd name="T34" fmla="*/ 2019 w 6768"/>
                <a:gd name="T35" fmla="*/ 468 h 471"/>
                <a:gd name="T36" fmla="*/ 2132 w 6768"/>
                <a:gd name="T37" fmla="*/ 470 h 471"/>
                <a:gd name="T38" fmla="*/ 2245 w 6768"/>
                <a:gd name="T39" fmla="*/ 467 h 471"/>
                <a:gd name="T40" fmla="*/ 2358 w 6768"/>
                <a:gd name="T41" fmla="*/ 468 h 471"/>
                <a:gd name="T42" fmla="*/ 2470 w 6768"/>
                <a:gd name="T43" fmla="*/ 467 h 471"/>
                <a:gd name="T44" fmla="*/ 2583 w 6768"/>
                <a:gd name="T45" fmla="*/ 462 h 471"/>
                <a:gd name="T46" fmla="*/ 2696 w 6768"/>
                <a:gd name="T47" fmla="*/ 467 h 471"/>
                <a:gd name="T48" fmla="*/ 2809 w 6768"/>
                <a:gd name="T49" fmla="*/ 470 h 471"/>
                <a:gd name="T50" fmla="*/ 2922 w 6768"/>
                <a:gd name="T51" fmla="*/ 468 h 471"/>
                <a:gd name="T52" fmla="*/ 3035 w 6768"/>
                <a:gd name="T53" fmla="*/ 466 h 471"/>
                <a:gd name="T54" fmla="*/ 3148 w 6768"/>
                <a:gd name="T55" fmla="*/ 470 h 471"/>
                <a:gd name="T56" fmla="*/ 3261 w 6768"/>
                <a:gd name="T57" fmla="*/ 468 h 471"/>
                <a:gd name="T58" fmla="*/ 3373 w 6768"/>
                <a:gd name="T59" fmla="*/ 468 h 471"/>
                <a:gd name="T60" fmla="*/ 3486 w 6768"/>
                <a:gd name="T61" fmla="*/ 468 h 471"/>
                <a:gd name="T62" fmla="*/ 3598 w 6768"/>
                <a:gd name="T63" fmla="*/ 470 h 471"/>
                <a:gd name="T64" fmla="*/ 3711 w 6768"/>
                <a:gd name="T65" fmla="*/ 471 h 471"/>
                <a:gd name="T66" fmla="*/ 3824 w 6768"/>
                <a:gd name="T67" fmla="*/ 470 h 471"/>
                <a:gd name="T68" fmla="*/ 3937 w 6768"/>
                <a:gd name="T69" fmla="*/ 467 h 471"/>
                <a:gd name="T70" fmla="*/ 4050 w 6768"/>
                <a:gd name="T71" fmla="*/ 471 h 471"/>
                <a:gd name="T72" fmla="*/ 4162 w 6768"/>
                <a:gd name="T73" fmla="*/ 467 h 471"/>
                <a:gd name="T74" fmla="*/ 4275 w 6768"/>
                <a:gd name="T75" fmla="*/ 470 h 471"/>
                <a:gd name="T76" fmla="*/ 4388 w 6768"/>
                <a:gd name="T77" fmla="*/ 468 h 471"/>
                <a:gd name="T78" fmla="*/ 4501 w 6768"/>
                <a:gd name="T79" fmla="*/ 468 h 471"/>
                <a:gd name="T80" fmla="*/ 4614 w 6768"/>
                <a:gd name="T81" fmla="*/ 306 h 471"/>
                <a:gd name="T82" fmla="*/ 4727 w 6768"/>
                <a:gd name="T83" fmla="*/ 136 h 471"/>
                <a:gd name="T84" fmla="*/ 4840 w 6768"/>
                <a:gd name="T85" fmla="*/ 408 h 471"/>
                <a:gd name="T86" fmla="*/ 4953 w 6768"/>
                <a:gd name="T87" fmla="*/ 452 h 471"/>
                <a:gd name="T88" fmla="*/ 5066 w 6768"/>
                <a:gd name="T89" fmla="*/ 462 h 471"/>
                <a:gd name="T90" fmla="*/ 5178 w 6768"/>
                <a:gd name="T91" fmla="*/ 465 h 471"/>
                <a:gd name="T92" fmla="*/ 5290 w 6768"/>
                <a:gd name="T93" fmla="*/ 468 h 471"/>
                <a:gd name="T94" fmla="*/ 5403 w 6768"/>
                <a:gd name="T95" fmla="*/ 465 h 471"/>
                <a:gd name="T96" fmla="*/ 5516 w 6768"/>
                <a:gd name="T97" fmla="*/ 467 h 471"/>
                <a:gd name="T98" fmla="*/ 5629 w 6768"/>
                <a:gd name="T99" fmla="*/ 466 h 471"/>
                <a:gd name="T100" fmla="*/ 5742 w 6768"/>
                <a:gd name="T101" fmla="*/ 466 h 471"/>
                <a:gd name="T102" fmla="*/ 5855 w 6768"/>
                <a:gd name="T103" fmla="*/ 467 h 471"/>
                <a:gd name="T104" fmla="*/ 5967 w 6768"/>
                <a:gd name="T105" fmla="*/ 467 h 471"/>
                <a:gd name="T106" fmla="*/ 6080 w 6768"/>
                <a:gd name="T107" fmla="*/ 467 h 471"/>
                <a:gd name="T108" fmla="*/ 6193 w 6768"/>
                <a:gd name="T109" fmla="*/ 466 h 471"/>
                <a:gd name="T110" fmla="*/ 6306 w 6768"/>
                <a:gd name="T111" fmla="*/ 467 h 471"/>
                <a:gd name="T112" fmla="*/ 6419 w 6768"/>
                <a:gd name="T113" fmla="*/ 464 h 471"/>
                <a:gd name="T114" fmla="*/ 6532 w 6768"/>
                <a:gd name="T115" fmla="*/ 468 h 471"/>
                <a:gd name="T116" fmla="*/ 6645 w 6768"/>
                <a:gd name="T117" fmla="*/ 470 h 471"/>
                <a:gd name="T118" fmla="*/ 6758 w 6768"/>
                <a:gd name="T119" fmla="*/ 46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471">
                  <a:moveTo>
                    <a:pt x="0" y="468"/>
                  </a:moveTo>
                  <a:lnTo>
                    <a:pt x="11" y="470"/>
                  </a:lnTo>
                  <a:lnTo>
                    <a:pt x="23" y="470"/>
                  </a:lnTo>
                  <a:lnTo>
                    <a:pt x="34" y="470"/>
                  </a:lnTo>
                  <a:lnTo>
                    <a:pt x="46" y="468"/>
                  </a:lnTo>
                  <a:lnTo>
                    <a:pt x="57" y="468"/>
                  </a:lnTo>
                  <a:lnTo>
                    <a:pt x="67" y="468"/>
                  </a:lnTo>
                  <a:lnTo>
                    <a:pt x="79" y="468"/>
                  </a:lnTo>
                  <a:lnTo>
                    <a:pt x="90" y="468"/>
                  </a:lnTo>
                  <a:lnTo>
                    <a:pt x="102" y="468"/>
                  </a:lnTo>
                  <a:lnTo>
                    <a:pt x="113" y="468"/>
                  </a:lnTo>
                  <a:lnTo>
                    <a:pt x="124" y="468"/>
                  </a:lnTo>
                  <a:lnTo>
                    <a:pt x="136" y="470"/>
                  </a:lnTo>
                  <a:lnTo>
                    <a:pt x="147" y="470"/>
                  </a:lnTo>
                  <a:lnTo>
                    <a:pt x="159" y="470"/>
                  </a:lnTo>
                  <a:lnTo>
                    <a:pt x="169" y="471"/>
                  </a:lnTo>
                  <a:lnTo>
                    <a:pt x="180" y="470"/>
                  </a:lnTo>
                  <a:lnTo>
                    <a:pt x="192" y="470"/>
                  </a:lnTo>
                  <a:lnTo>
                    <a:pt x="203" y="468"/>
                  </a:lnTo>
                  <a:lnTo>
                    <a:pt x="214" y="468"/>
                  </a:lnTo>
                  <a:lnTo>
                    <a:pt x="226" y="468"/>
                  </a:lnTo>
                  <a:lnTo>
                    <a:pt x="237" y="468"/>
                  </a:lnTo>
                  <a:lnTo>
                    <a:pt x="249" y="468"/>
                  </a:lnTo>
                  <a:lnTo>
                    <a:pt x="260" y="468"/>
                  </a:lnTo>
                  <a:lnTo>
                    <a:pt x="270" y="468"/>
                  </a:lnTo>
                  <a:lnTo>
                    <a:pt x="282" y="468"/>
                  </a:lnTo>
                  <a:lnTo>
                    <a:pt x="293" y="470"/>
                  </a:lnTo>
                  <a:lnTo>
                    <a:pt x="305" y="470"/>
                  </a:lnTo>
                  <a:lnTo>
                    <a:pt x="316" y="470"/>
                  </a:lnTo>
                  <a:lnTo>
                    <a:pt x="327" y="468"/>
                  </a:lnTo>
                  <a:lnTo>
                    <a:pt x="339" y="470"/>
                  </a:lnTo>
                  <a:lnTo>
                    <a:pt x="350" y="471"/>
                  </a:lnTo>
                  <a:lnTo>
                    <a:pt x="362" y="471"/>
                  </a:lnTo>
                  <a:lnTo>
                    <a:pt x="372" y="470"/>
                  </a:lnTo>
                  <a:lnTo>
                    <a:pt x="383" y="468"/>
                  </a:lnTo>
                  <a:lnTo>
                    <a:pt x="395" y="468"/>
                  </a:lnTo>
                  <a:lnTo>
                    <a:pt x="406" y="470"/>
                  </a:lnTo>
                  <a:lnTo>
                    <a:pt x="418" y="470"/>
                  </a:lnTo>
                  <a:lnTo>
                    <a:pt x="429" y="470"/>
                  </a:lnTo>
                  <a:lnTo>
                    <a:pt x="440" y="468"/>
                  </a:lnTo>
                  <a:lnTo>
                    <a:pt x="452" y="468"/>
                  </a:lnTo>
                  <a:lnTo>
                    <a:pt x="462" y="470"/>
                  </a:lnTo>
                  <a:lnTo>
                    <a:pt x="474" y="470"/>
                  </a:lnTo>
                  <a:lnTo>
                    <a:pt x="485" y="470"/>
                  </a:lnTo>
                  <a:lnTo>
                    <a:pt x="496" y="471"/>
                  </a:lnTo>
                  <a:lnTo>
                    <a:pt x="508" y="471"/>
                  </a:lnTo>
                  <a:lnTo>
                    <a:pt x="519" y="471"/>
                  </a:lnTo>
                  <a:lnTo>
                    <a:pt x="530" y="471"/>
                  </a:lnTo>
                  <a:lnTo>
                    <a:pt x="542" y="471"/>
                  </a:lnTo>
                  <a:lnTo>
                    <a:pt x="553" y="470"/>
                  </a:lnTo>
                  <a:lnTo>
                    <a:pt x="565" y="468"/>
                  </a:lnTo>
                  <a:lnTo>
                    <a:pt x="575" y="467"/>
                  </a:lnTo>
                  <a:lnTo>
                    <a:pt x="586" y="468"/>
                  </a:lnTo>
                  <a:lnTo>
                    <a:pt x="598" y="470"/>
                  </a:lnTo>
                  <a:lnTo>
                    <a:pt x="609" y="470"/>
                  </a:lnTo>
                  <a:lnTo>
                    <a:pt x="621" y="470"/>
                  </a:lnTo>
                  <a:lnTo>
                    <a:pt x="632" y="468"/>
                  </a:lnTo>
                  <a:lnTo>
                    <a:pt x="643" y="466"/>
                  </a:lnTo>
                  <a:lnTo>
                    <a:pt x="655" y="466"/>
                  </a:lnTo>
                  <a:lnTo>
                    <a:pt x="665" y="467"/>
                  </a:lnTo>
                  <a:lnTo>
                    <a:pt x="677" y="468"/>
                  </a:lnTo>
                  <a:lnTo>
                    <a:pt x="688" y="468"/>
                  </a:lnTo>
                  <a:lnTo>
                    <a:pt x="699" y="468"/>
                  </a:lnTo>
                  <a:lnTo>
                    <a:pt x="711" y="468"/>
                  </a:lnTo>
                  <a:lnTo>
                    <a:pt x="722" y="470"/>
                  </a:lnTo>
                  <a:lnTo>
                    <a:pt x="734" y="470"/>
                  </a:lnTo>
                  <a:lnTo>
                    <a:pt x="745" y="471"/>
                  </a:lnTo>
                  <a:lnTo>
                    <a:pt x="756" y="471"/>
                  </a:lnTo>
                  <a:lnTo>
                    <a:pt x="768" y="471"/>
                  </a:lnTo>
                  <a:lnTo>
                    <a:pt x="778" y="470"/>
                  </a:lnTo>
                  <a:lnTo>
                    <a:pt x="790" y="470"/>
                  </a:lnTo>
                  <a:lnTo>
                    <a:pt x="801" y="470"/>
                  </a:lnTo>
                  <a:lnTo>
                    <a:pt x="812" y="470"/>
                  </a:lnTo>
                  <a:lnTo>
                    <a:pt x="824" y="471"/>
                  </a:lnTo>
                  <a:lnTo>
                    <a:pt x="835" y="471"/>
                  </a:lnTo>
                  <a:lnTo>
                    <a:pt x="847" y="470"/>
                  </a:lnTo>
                  <a:lnTo>
                    <a:pt x="858" y="470"/>
                  </a:lnTo>
                  <a:lnTo>
                    <a:pt x="868" y="470"/>
                  </a:lnTo>
                  <a:lnTo>
                    <a:pt x="880" y="470"/>
                  </a:lnTo>
                  <a:lnTo>
                    <a:pt x="891" y="471"/>
                  </a:lnTo>
                  <a:lnTo>
                    <a:pt x="902" y="471"/>
                  </a:lnTo>
                  <a:lnTo>
                    <a:pt x="914" y="471"/>
                  </a:lnTo>
                  <a:lnTo>
                    <a:pt x="925" y="470"/>
                  </a:lnTo>
                  <a:lnTo>
                    <a:pt x="937" y="470"/>
                  </a:lnTo>
                  <a:lnTo>
                    <a:pt x="948" y="470"/>
                  </a:lnTo>
                  <a:lnTo>
                    <a:pt x="958" y="470"/>
                  </a:lnTo>
                  <a:lnTo>
                    <a:pt x="970" y="470"/>
                  </a:lnTo>
                  <a:lnTo>
                    <a:pt x="981" y="470"/>
                  </a:lnTo>
                  <a:lnTo>
                    <a:pt x="993" y="470"/>
                  </a:lnTo>
                  <a:lnTo>
                    <a:pt x="1004" y="468"/>
                  </a:lnTo>
                  <a:lnTo>
                    <a:pt x="1015" y="468"/>
                  </a:lnTo>
                  <a:lnTo>
                    <a:pt x="1027" y="467"/>
                  </a:lnTo>
                  <a:lnTo>
                    <a:pt x="1038" y="467"/>
                  </a:lnTo>
                  <a:lnTo>
                    <a:pt x="1050" y="467"/>
                  </a:lnTo>
                  <a:lnTo>
                    <a:pt x="1061" y="468"/>
                  </a:lnTo>
                  <a:lnTo>
                    <a:pt x="1071" y="468"/>
                  </a:lnTo>
                  <a:lnTo>
                    <a:pt x="1083" y="468"/>
                  </a:lnTo>
                  <a:lnTo>
                    <a:pt x="1094" y="470"/>
                  </a:lnTo>
                  <a:lnTo>
                    <a:pt x="1106" y="471"/>
                  </a:lnTo>
                  <a:lnTo>
                    <a:pt x="1117" y="470"/>
                  </a:lnTo>
                  <a:lnTo>
                    <a:pt x="1128" y="470"/>
                  </a:lnTo>
                  <a:lnTo>
                    <a:pt x="1140" y="468"/>
                  </a:lnTo>
                  <a:lnTo>
                    <a:pt x="1151" y="468"/>
                  </a:lnTo>
                  <a:lnTo>
                    <a:pt x="1163" y="468"/>
                  </a:lnTo>
                  <a:lnTo>
                    <a:pt x="1173" y="468"/>
                  </a:lnTo>
                  <a:lnTo>
                    <a:pt x="1184" y="468"/>
                  </a:lnTo>
                  <a:lnTo>
                    <a:pt x="1196" y="468"/>
                  </a:lnTo>
                  <a:lnTo>
                    <a:pt x="1207" y="468"/>
                  </a:lnTo>
                  <a:lnTo>
                    <a:pt x="1218" y="468"/>
                  </a:lnTo>
                  <a:lnTo>
                    <a:pt x="1230" y="470"/>
                  </a:lnTo>
                  <a:lnTo>
                    <a:pt x="1241" y="471"/>
                  </a:lnTo>
                  <a:lnTo>
                    <a:pt x="1253" y="470"/>
                  </a:lnTo>
                  <a:lnTo>
                    <a:pt x="1263" y="468"/>
                  </a:lnTo>
                  <a:lnTo>
                    <a:pt x="1274" y="468"/>
                  </a:lnTo>
                  <a:lnTo>
                    <a:pt x="1286" y="470"/>
                  </a:lnTo>
                  <a:lnTo>
                    <a:pt x="1297" y="470"/>
                  </a:lnTo>
                  <a:lnTo>
                    <a:pt x="1309" y="468"/>
                  </a:lnTo>
                  <a:lnTo>
                    <a:pt x="1320" y="466"/>
                  </a:lnTo>
                  <a:lnTo>
                    <a:pt x="1331" y="466"/>
                  </a:lnTo>
                  <a:lnTo>
                    <a:pt x="1343" y="468"/>
                  </a:lnTo>
                  <a:lnTo>
                    <a:pt x="1354" y="468"/>
                  </a:lnTo>
                  <a:lnTo>
                    <a:pt x="1366" y="468"/>
                  </a:lnTo>
                  <a:lnTo>
                    <a:pt x="1376" y="468"/>
                  </a:lnTo>
                  <a:lnTo>
                    <a:pt x="1387" y="468"/>
                  </a:lnTo>
                  <a:lnTo>
                    <a:pt x="1399" y="470"/>
                  </a:lnTo>
                  <a:lnTo>
                    <a:pt x="1410" y="470"/>
                  </a:lnTo>
                  <a:lnTo>
                    <a:pt x="1422" y="471"/>
                  </a:lnTo>
                  <a:lnTo>
                    <a:pt x="1433" y="471"/>
                  </a:lnTo>
                  <a:lnTo>
                    <a:pt x="1444" y="470"/>
                  </a:lnTo>
                  <a:lnTo>
                    <a:pt x="1456" y="470"/>
                  </a:lnTo>
                  <a:lnTo>
                    <a:pt x="1466" y="468"/>
                  </a:lnTo>
                  <a:lnTo>
                    <a:pt x="1478" y="468"/>
                  </a:lnTo>
                  <a:lnTo>
                    <a:pt x="1489" y="468"/>
                  </a:lnTo>
                  <a:lnTo>
                    <a:pt x="1500" y="468"/>
                  </a:lnTo>
                  <a:lnTo>
                    <a:pt x="1512" y="470"/>
                  </a:lnTo>
                  <a:lnTo>
                    <a:pt x="1523" y="468"/>
                  </a:lnTo>
                  <a:lnTo>
                    <a:pt x="1534" y="468"/>
                  </a:lnTo>
                  <a:lnTo>
                    <a:pt x="1546" y="468"/>
                  </a:lnTo>
                  <a:lnTo>
                    <a:pt x="1557" y="468"/>
                  </a:lnTo>
                  <a:lnTo>
                    <a:pt x="1569" y="468"/>
                  </a:lnTo>
                  <a:lnTo>
                    <a:pt x="1579" y="468"/>
                  </a:lnTo>
                  <a:lnTo>
                    <a:pt x="1590" y="470"/>
                  </a:lnTo>
                  <a:lnTo>
                    <a:pt x="1602" y="470"/>
                  </a:lnTo>
                  <a:lnTo>
                    <a:pt x="1613" y="470"/>
                  </a:lnTo>
                  <a:lnTo>
                    <a:pt x="1625" y="470"/>
                  </a:lnTo>
                  <a:lnTo>
                    <a:pt x="1636" y="470"/>
                  </a:lnTo>
                  <a:lnTo>
                    <a:pt x="1647" y="470"/>
                  </a:lnTo>
                  <a:lnTo>
                    <a:pt x="1659" y="471"/>
                  </a:lnTo>
                  <a:lnTo>
                    <a:pt x="1669" y="470"/>
                  </a:lnTo>
                  <a:lnTo>
                    <a:pt x="1681" y="470"/>
                  </a:lnTo>
                  <a:lnTo>
                    <a:pt x="1692" y="470"/>
                  </a:lnTo>
                  <a:lnTo>
                    <a:pt x="1703" y="470"/>
                  </a:lnTo>
                  <a:lnTo>
                    <a:pt x="1715" y="470"/>
                  </a:lnTo>
                  <a:lnTo>
                    <a:pt x="1726" y="470"/>
                  </a:lnTo>
                  <a:lnTo>
                    <a:pt x="1738" y="470"/>
                  </a:lnTo>
                  <a:lnTo>
                    <a:pt x="1749" y="470"/>
                  </a:lnTo>
                  <a:lnTo>
                    <a:pt x="1759" y="470"/>
                  </a:lnTo>
                  <a:lnTo>
                    <a:pt x="1771" y="468"/>
                  </a:lnTo>
                  <a:lnTo>
                    <a:pt x="1782" y="468"/>
                  </a:lnTo>
                  <a:lnTo>
                    <a:pt x="1794" y="468"/>
                  </a:lnTo>
                  <a:lnTo>
                    <a:pt x="1805" y="468"/>
                  </a:lnTo>
                  <a:lnTo>
                    <a:pt x="1816" y="468"/>
                  </a:lnTo>
                  <a:lnTo>
                    <a:pt x="1828" y="467"/>
                  </a:lnTo>
                  <a:lnTo>
                    <a:pt x="1839" y="467"/>
                  </a:lnTo>
                  <a:lnTo>
                    <a:pt x="1851" y="467"/>
                  </a:lnTo>
                  <a:lnTo>
                    <a:pt x="1862" y="468"/>
                  </a:lnTo>
                  <a:lnTo>
                    <a:pt x="1872" y="468"/>
                  </a:lnTo>
                  <a:lnTo>
                    <a:pt x="1884" y="467"/>
                  </a:lnTo>
                  <a:lnTo>
                    <a:pt x="1895" y="467"/>
                  </a:lnTo>
                  <a:lnTo>
                    <a:pt x="1906" y="467"/>
                  </a:lnTo>
                  <a:lnTo>
                    <a:pt x="1918" y="467"/>
                  </a:lnTo>
                  <a:lnTo>
                    <a:pt x="1929" y="467"/>
                  </a:lnTo>
                  <a:lnTo>
                    <a:pt x="1941" y="467"/>
                  </a:lnTo>
                  <a:lnTo>
                    <a:pt x="1952" y="468"/>
                  </a:lnTo>
                  <a:lnTo>
                    <a:pt x="1962" y="470"/>
                  </a:lnTo>
                  <a:lnTo>
                    <a:pt x="1974" y="470"/>
                  </a:lnTo>
                  <a:lnTo>
                    <a:pt x="1985" y="470"/>
                  </a:lnTo>
                  <a:lnTo>
                    <a:pt x="1997" y="468"/>
                  </a:lnTo>
                  <a:lnTo>
                    <a:pt x="2008" y="468"/>
                  </a:lnTo>
                  <a:lnTo>
                    <a:pt x="2019" y="468"/>
                  </a:lnTo>
                  <a:lnTo>
                    <a:pt x="2031" y="468"/>
                  </a:lnTo>
                  <a:lnTo>
                    <a:pt x="2042" y="468"/>
                  </a:lnTo>
                  <a:lnTo>
                    <a:pt x="2054" y="468"/>
                  </a:lnTo>
                  <a:lnTo>
                    <a:pt x="2064" y="470"/>
                  </a:lnTo>
                  <a:lnTo>
                    <a:pt x="2075" y="470"/>
                  </a:lnTo>
                  <a:lnTo>
                    <a:pt x="2087" y="470"/>
                  </a:lnTo>
                  <a:lnTo>
                    <a:pt x="2098" y="470"/>
                  </a:lnTo>
                  <a:lnTo>
                    <a:pt x="2110" y="470"/>
                  </a:lnTo>
                  <a:lnTo>
                    <a:pt x="2121" y="470"/>
                  </a:lnTo>
                  <a:lnTo>
                    <a:pt x="2132" y="470"/>
                  </a:lnTo>
                  <a:lnTo>
                    <a:pt x="2144" y="470"/>
                  </a:lnTo>
                  <a:lnTo>
                    <a:pt x="2155" y="470"/>
                  </a:lnTo>
                  <a:lnTo>
                    <a:pt x="2167" y="468"/>
                  </a:lnTo>
                  <a:lnTo>
                    <a:pt x="2177" y="467"/>
                  </a:lnTo>
                  <a:lnTo>
                    <a:pt x="2188" y="467"/>
                  </a:lnTo>
                  <a:lnTo>
                    <a:pt x="2200" y="467"/>
                  </a:lnTo>
                  <a:lnTo>
                    <a:pt x="2211" y="468"/>
                  </a:lnTo>
                  <a:lnTo>
                    <a:pt x="2222" y="468"/>
                  </a:lnTo>
                  <a:lnTo>
                    <a:pt x="2234" y="468"/>
                  </a:lnTo>
                  <a:lnTo>
                    <a:pt x="2245" y="467"/>
                  </a:lnTo>
                  <a:lnTo>
                    <a:pt x="2257" y="467"/>
                  </a:lnTo>
                  <a:lnTo>
                    <a:pt x="2267" y="467"/>
                  </a:lnTo>
                  <a:lnTo>
                    <a:pt x="2278" y="468"/>
                  </a:lnTo>
                  <a:lnTo>
                    <a:pt x="2290" y="470"/>
                  </a:lnTo>
                  <a:lnTo>
                    <a:pt x="2301" y="470"/>
                  </a:lnTo>
                  <a:lnTo>
                    <a:pt x="2313" y="468"/>
                  </a:lnTo>
                  <a:lnTo>
                    <a:pt x="2324" y="467"/>
                  </a:lnTo>
                  <a:lnTo>
                    <a:pt x="2335" y="467"/>
                  </a:lnTo>
                  <a:lnTo>
                    <a:pt x="2347" y="467"/>
                  </a:lnTo>
                  <a:lnTo>
                    <a:pt x="2358" y="468"/>
                  </a:lnTo>
                  <a:lnTo>
                    <a:pt x="2370" y="467"/>
                  </a:lnTo>
                  <a:lnTo>
                    <a:pt x="2380" y="467"/>
                  </a:lnTo>
                  <a:lnTo>
                    <a:pt x="2391" y="468"/>
                  </a:lnTo>
                  <a:lnTo>
                    <a:pt x="2403" y="470"/>
                  </a:lnTo>
                  <a:lnTo>
                    <a:pt x="2414" y="470"/>
                  </a:lnTo>
                  <a:lnTo>
                    <a:pt x="2426" y="470"/>
                  </a:lnTo>
                  <a:lnTo>
                    <a:pt x="2437" y="470"/>
                  </a:lnTo>
                  <a:lnTo>
                    <a:pt x="2448" y="470"/>
                  </a:lnTo>
                  <a:lnTo>
                    <a:pt x="2460" y="468"/>
                  </a:lnTo>
                  <a:lnTo>
                    <a:pt x="2470" y="467"/>
                  </a:lnTo>
                  <a:lnTo>
                    <a:pt x="2482" y="467"/>
                  </a:lnTo>
                  <a:lnTo>
                    <a:pt x="2493" y="466"/>
                  </a:lnTo>
                  <a:lnTo>
                    <a:pt x="2504" y="465"/>
                  </a:lnTo>
                  <a:lnTo>
                    <a:pt x="2516" y="464"/>
                  </a:lnTo>
                  <a:lnTo>
                    <a:pt x="2527" y="462"/>
                  </a:lnTo>
                  <a:lnTo>
                    <a:pt x="2539" y="462"/>
                  </a:lnTo>
                  <a:lnTo>
                    <a:pt x="2550" y="461"/>
                  </a:lnTo>
                  <a:lnTo>
                    <a:pt x="2560" y="461"/>
                  </a:lnTo>
                  <a:lnTo>
                    <a:pt x="2572" y="461"/>
                  </a:lnTo>
                  <a:lnTo>
                    <a:pt x="2583" y="462"/>
                  </a:lnTo>
                  <a:lnTo>
                    <a:pt x="2594" y="464"/>
                  </a:lnTo>
                  <a:lnTo>
                    <a:pt x="2606" y="465"/>
                  </a:lnTo>
                  <a:lnTo>
                    <a:pt x="2617" y="465"/>
                  </a:lnTo>
                  <a:lnTo>
                    <a:pt x="2629" y="465"/>
                  </a:lnTo>
                  <a:lnTo>
                    <a:pt x="2640" y="465"/>
                  </a:lnTo>
                  <a:lnTo>
                    <a:pt x="2651" y="465"/>
                  </a:lnTo>
                  <a:lnTo>
                    <a:pt x="2663" y="465"/>
                  </a:lnTo>
                  <a:lnTo>
                    <a:pt x="2673" y="466"/>
                  </a:lnTo>
                  <a:lnTo>
                    <a:pt x="2685" y="466"/>
                  </a:lnTo>
                  <a:lnTo>
                    <a:pt x="2696" y="467"/>
                  </a:lnTo>
                  <a:lnTo>
                    <a:pt x="2707" y="467"/>
                  </a:lnTo>
                  <a:lnTo>
                    <a:pt x="2719" y="467"/>
                  </a:lnTo>
                  <a:lnTo>
                    <a:pt x="2730" y="467"/>
                  </a:lnTo>
                  <a:lnTo>
                    <a:pt x="2742" y="466"/>
                  </a:lnTo>
                  <a:lnTo>
                    <a:pt x="2753" y="466"/>
                  </a:lnTo>
                  <a:lnTo>
                    <a:pt x="2763" y="467"/>
                  </a:lnTo>
                  <a:lnTo>
                    <a:pt x="2775" y="467"/>
                  </a:lnTo>
                  <a:lnTo>
                    <a:pt x="2786" y="468"/>
                  </a:lnTo>
                  <a:lnTo>
                    <a:pt x="2798" y="470"/>
                  </a:lnTo>
                  <a:lnTo>
                    <a:pt x="2809" y="470"/>
                  </a:lnTo>
                  <a:lnTo>
                    <a:pt x="2820" y="470"/>
                  </a:lnTo>
                  <a:lnTo>
                    <a:pt x="2832" y="468"/>
                  </a:lnTo>
                  <a:lnTo>
                    <a:pt x="2843" y="468"/>
                  </a:lnTo>
                  <a:lnTo>
                    <a:pt x="2855" y="468"/>
                  </a:lnTo>
                  <a:lnTo>
                    <a:pt x="2865" y="468"/>
                  </a:lnTo>
                  <a:lnTo>
                    <a:pt x="2876" y="468"/>
                  </a:lnTo>
                  <a:lnTo>
                    <a:pt x="2888" y="467"/>
                  </a:lnTo>
                  <a:lnTo>
                    <a:pt x="2899" y="467"/>
                  </a:lnTo>
                  <a:lnTo>
                    <a:pt x="2910" y="467"/>
                  </a:lnTo>
                  <a:lnTo>
                    <a:pt x="2922" y="468"/>
                  </a:lnTo>
                  <a:lnTo>
                    <a:pt x="2933" y="468"/>
                  </a:lnTo>
                  <a:lnTo>
                    <a:pt x="2945" y="467"/>
                  </a:lnTo>
                  <a:lnTo>
                    <a:pt x="2956" y="466"/>
                  </a:lnTo>
                  <a:lnTo>
                    <a:pt x="2966" y="466"/>
                  </a:lnTo>
                  <a:lnTo>
                    <a:pt x="2978" y="465"/>
                  </a:lnTo>
                  <a:lnTo>
                    <a:pt x="2989" y="465"/>
                  </a:lnTo>
                  <a:lnTo>
                    <a:pt x="3001" y="465"/>
                  </a:lnTo>
                  <a:lnTo>
                    <a:pt x="3012" y="466"/>
                  </a:lnTo>
                  <a:lnTo>
                    <a:pt x="3023" y="466"/>
                  </a:lnTo>
                  <a:lnTo>
                    <a:pt x="3035" y="466"/>
                  </a:lnTo>
                  <a:lnTo>
                    <a:pt x="3046" y="466"/>
                  </a:lnTo>
                  <a:lnTo>
                    <a:pt x="3058" y="467"/>
                  </a:lnTo>
                  <a:lnTo>
                    <a:pt x="3068" y="468"/>
                  </a:lnTo>
                  <a:lnTo>
                    <a:pt x="3079" y="468"/>
                  </a:lnTo>
                  <a:lnTo>
                    <a:pt x="3091" y="468"/>
                  </a:lnTo>
                  <a:lnTo>
                    <a:pt x="3102" y="468"/>
                  </a:lnTo>
                  <a:lnTo>
                    <a:pt x="3114" y="468"/>
                  </a:lnTo>
                  <a:lnTo>
                    <a:pt x="3125" y="468"/>
                  </a:lnTo>
                  <a:lnTo>
                    <a:pt x="3136" y="470"/>
                  </a:lnTo>
                  <a:lnTo>
                    <a:pt x="3148" y="470"/>
                  </a:lnTo>
                  <a:lnTo>
                    <a:pt x="3159" y="470"/>
                  </a:lnTo>
                  <a:lnTo>
                    <a:pt x="3171" y="468"/>
                  </a:lnTo>
                  <a:lnTo>
                    <a:pt x="3181" y="468"/>
                  </a:lnTo>
                  <a:lnTo>
                    <a:pt x="3192" y="468"/>
                  </a:lnTo>
                  <a:lnTo>
                    <a:pt x="3204" y="468"/>
                  </a:lnTo>
                  <a:lnTo>
                    <a:pt x="3215" y="468"/>
                  </a:lnTo>
                  <a:lnTo>
                    <a:pt x="3226" y="468"/>
                  </a:lnTo>
                  <a:lnTo>
                    <a:pt x="3238" y="468"/>
                  </a:lnTo>
                  <a:lnTo>
                    <a:pt x="3249" y="468"/>
                  </a:lnTo>
                  <a:lnTo>
                    <a:pt x="3261" y="468"/>
                  </a:lnTo>
                  <a:lnTo>
                    <a:pt x="3271" y="468"/>
                  </a:lnTo>
                  <a:lnTo>
                    <a:pt x="3282" y="468"/>
                  </a:lnTo>
                  <a:lnTo>
                    <a:pt x="3294" y="468"/>
                  </a:lnTo>
                  <a:lnTo>
                    <a:pt x="3305" y="468"/>
                  </a:lnTo>
                  <a:lnTo>
                    <a:pt x="3317" y="468"/>
                  </a:lnTo>
                  <a:lnTo>
                    <a:pt x="3328" y="470"/>
                  </a:lnTo>
                  <a:lnTo>
                    <a:pt x="3339" y="470"/>
                  </a:lnTo>
                  <a:lnTo>
                    <a:pt x="3351" y="470"/>
                  </a:lnTo>
                  <a:lnTo>
                    <a:pt x="3361" y="468"/>
                  </a:lnTo>
                  <a:lnTo>
                    <a:pt x="3373" y="468"/>
                  </a:lnTo>
                  <a:lnTo>
                    <a:pt x="3384" y="468"/>
                  </a:lnTo>
                  <a:lnTo>
                    <a:pt x="3395" y="468"/>
                  </a:lnTo>
                  <a:lnTo>
                    <a:pt x="3407" y="468"/>
                  </a:lnTo>
                  <a:lnTo>
                    <a:pt x="3418" y="468"/>
                  </a:lnTo>
                  <a:lnTo>
                    <a:pt x="3430" y="468"/>
                  </a:lnTo>
                  <a:lnTo>
                    <a:pt x="3441" y="468"/>
                  </a:lnTo>
                  <a:lnTo>
                    <a:pt x="3452" y="470"/>
                  </a:lnTo>
                  <a:lnTo>
                    <a:pt x="3464" y="468"/>
                  </a:lnTo>
                  <a:lnTo>
                    <a:pt x="3474" y="468"/>
                  </a:lnTo>
                  <a:lnTo>
                    <a:pt x="3486" y="468"/>
                  </a:lnTo>
                  <a:lnTo>
                    <a:pt x="3497" y="470"/>
                  </a:lnTo>
                  <a:lnTo>
                    <a:pt x="3508" y="470"/>
                  </a:lnTo>
                  <a:lnTo>
                    <a:pt x="3520" y="470"/>
                  </a:lnTo>
                  <a:lnTo>
                    <a:pt x="3531" y="468"/>
                  </a:lnTo>
                  <a:lnTo>
                    <a:pt x="3543" y="468"/>
                  </a:lnTo>
                  <a:lnTo>
                    <a:pt x="3554" y="468"/>
                  </a:lnTo>
                  <a:lnTo>
                    <a:pt x="3564" y="470"/>
                  </a:lnTo>
                  <a:lnTo>
                    <a:pt x="3576" y="470"/>
                  </a:lnTo>
                  <a:lnTo>
                    <a:pt x="3587" y="470"/>
                  </a:lnTo>
                  <a:lnTo>
                    <a:pt x="3598" y="470"/>
                  </a:lnTo>
                  <a:lnTo>
                    <a:pt x="3610" y="470"/>
                  </a:lnTo>
                  <a:lnTo>
                    <a:pt x="3621" y="471"/>
                  </a:lnTo>
                  <a:lnTo>
                    <a:pt x="3633" y="471"/>
                  </a:lnTo>
                  <a:lnTo>
                    <a:pt x="3644" y="470"/>
                  </a:lnTo>
                  <a:lnTo>
                    <a:pt x="3654" y="468"/>
                  </a:lnTo>
                  <a:lnTo>
                    <a:pt x="3666" y="468"/>
                  </a:lnTo>
                  <a:lnTo>
                    <a:pt x="3677" y="470"/>
                  </a:lnTo>
                  <a:lnTo>
                    <a:pt x="3689" y="471"/>
                  </a:lnTo>
                  <a:lnTo>
                    <a:pt x="3700" y="471"/>
                  </a:lnTo>
                  <a:lnTo>
                    <a:pt x="3711" y="471"/>
                  </a:lnTo>
                  <a:lnTo>
                    <a:pt x="3723" y="471"/>
                  </a:lnTo>
                  <a:lnTo>
                    <a:pt x="3734" y="470"/>
                  </a:lnTo>
                  <a:lnTo>
                    <a:pt x="3746" y="468"/>
                  </a:lnTo>
                  <a:lnTo>
                    <a:pt x="3757" y="467"/>
                  </a:lnTo>
                  <a:lnTo>
                    <a:pt x="3767" y="468"/>
                  </a:lnTo>
                  <a:lnTo>
                    <a:pt x="3779" y="468"/>
                  </a:lnTo>
                  <a:lnTo>
                    <a:pt x="3790" y="470"/>
                  </a:lnTo>
                  <a:lnTo>
                    <a:pt x="3802" y="470"/>
                  </a:lnTo>
                  <a:lnTo>
                    <a:pt x="3813" y="471"/>
                  </a:lnTo>
                  <a:lnTo>
                    <a:pt x="3824" y="470"/>
                  </a:lnTo>
                  <a:lnTo>
                    <a:pt x="3836" y="470"/>
                  </a:lnTo>
                  <a:lnTo>
                    <a:pt x="3847" y="468"/>
                  </a:lnTo>
                  <a:lnTo>
                    <a:pt x="3859" y="468"/>
                  </a:lnTo>
                  <a:lnTo>
                    <a:pt x="3869" y="468"/>
                  </a:lnTo>
                  <a:lnTo>
                    <a:pt x="3880" y="468"/>
                  </a:lnTo>
                  <a:lnTo>
                    <a:pt x="3892" y="468"/>
                  </a:lnTo>
                  <a:lnTo>
                    <a:pt x="3903" y="468"/>
                  </a:lnTo>
                  <a:lnTo>
                    <a:pt x="3914" y="468"/>
                  </a:lnTo>
                  <a:lnTo>
                    <a:pt x="3926" y="468"/>
                  </a:lnTo>
                  <a:lnTo>
                    <a:pt x="3937" y="467"/>
                  </a:lnTo>
                  <a:lnTo>
                    <a:pt x="3949" y="468"/>
                  </a:lnTo>
                  <a:lnTo>
                    <a:pt x="3960" y="468"/>
                  </a:lnTo>
                  <a:lnTo>
                    <a:pt x="3970" y="468"/>
                  </a:lnTo>
                  <a:lnTo>
                    <a:pt x="3982" y="470"/>
                  </a:lnTo>
                  <a:lnTo>
                    <a:pt x="3993" y="470"/>
                  </a:lnTo>
                  <a:lnTo>
                    <a:pt x="4005" y="468"/>
                  </a:lnTo>
                  <a:lnTo>
                    <a:pt x="4016" y="468"/>
                  </a:lnTo>
                  <a:lnTo>
                    <a:pt x="4027" y="468"/>
                  </a:lnTo>
                  <a:lnTo>
                    <a:pt x="4039" y="470"/>
                  </a:lnTo>
                  <a:lnTo>
                    <a:pt x="4050" y="471"/>
                  </a:lnTo>
                  <a:lnTo>
                    <a:pt x="4062" y="471"/>
                  </a:lnTo>
                  <a:lnTo>
                    <a:pt x="4072" y="471"/>
                  </a:lnTo>
                  <a:lnTo>
                    <a:pt x="4083" y="470"/>
                  </a:lnTo>
                  <a:lnTo>
                    <a:pt x="4095" y="470"/>
                  </a:lnTo>
                  <a:lnTo>
                    <a:pt x="4106" y="468"/>
                  </a:lnTo>
                  <a:lnTo>
                    <a:pt x="4118" y="467"/>
                  </a:lnTo>
                  <a:lnTo>
                    <a:pt x="4129" y="467"/>
                  </a:lnTo>
                  <a:lnTo>
                    <a:pt x="4140" y="467"/>
                  </a:lnTo>
                  <a:lnTo>
                    <a:pt x="4152" y="467"/>
                  </a:lnTo>
                  <a:lnTo>
                    <a:pt x="4162" y="467"/>
                  </a:lnTo>
                  <a:lnTo>
                    <a:pt x="4174" y="468"/>
                  </a:lnTo>
                  <a:lnTo>
                    <a:pt x="4185" y="471"/>
                  </a:lnTo>
                  <a:lnTo>
                    <a:pt x="4196" y="471"/>
                  </a:lnTo>
                  <a:lnTo>
                    <a:pt x="4208" y="471"/>
                  </a:lnTo>
                  <a:lnTo>
                    <a:pt x="4219" y="470"/>
                  </a:lnTo>
                  <a:lnTo>
                    <a:pt x="4231" y="470"/>
                  </a:lnTo>
                  <a:lnTo>
                    <a:pt x="4242" y="468"/>
                  </a:lnTo>
                  <a:lnTo>
                    <a:pt x="4253" y="470"/>
                  </a:lnTo>
                  <a:lnTo>
                    <a:pt x="4265" y="470"/>
                  </a:lnTo>
                  <a:lnTo>
                    <a:pt x="4275" y="470"/>
                  </a:lnTo>
                  <a:lnTo>
                    <a:pt x="4286" y="470"/>
                  </a:lnTo>
                  <a:lnTo>
                    <a:pt x="4298" y="470"/>
                  </a:lnTo>
                  <a:lnTo>
                    <a:pt x="4309" y="468"/>
                  </a:lnTo>
                  <a:lnTo>
                    <a:pt x="4321" y="468"/>
                  </a:lnTo>
                  <a:lnTo>
                    <a:pt x="4332" y="467"/>
                  </a:lnTo>
                  <a:lnTo>
                    <a:pt x="4343" y="467"/>
                  </a:lnTo>
                  <a:lnTo>
                    <a:pt x="4355" y="468"/>
                  </a:lnTo>
                  <a:lnTo>
                    <a:pt x="4365" y="468"/>
                  </a:lnTo>
                  <a:lnTo>
                    <a:pt x="4377" y="470"/>
                  </a:lnTo>
                  <a:lnTo>
                    <a:pt x="4388" y="468"/>
                  </a:lnTo>
                  <a:lnTo>
                    <a:pt x="4399" y="467"/>
                  </a:lnTo>
                  <a:lnTo>
                    <a:pt x="4411" y="467"/>
                  </a:lnTo>
                  <a:lnTo>
                    <a:pt x="4422" y="467"/>
                  </a:lnTo>
                  <a:lnTo>
                    <a:pt x="4434" y="467"/>
                  </a:lnTo>
                  <a:lnTo>
                    <a:pt x="4445" y="468"/>
                  </a:lnTo>
                  <a:lnTo>
                    <a:pt x="4455" y="468"/>
                  </a:lnTo>
                  <a:lnTo>
                    <a:pt x="4467" y="468"/>
                  </a:lnTo>
                  <a:lnTo>
                    <a:pt x="4478" y="468"/>
                  </a:lnTo>
                  <a:lnTo>
                    <a:pt x="4490" y="468"/>
                  </a:lnTo>
                  <a:lnTo>
                    <a:pt x="4501" y="468"/>
                  </a:lnTo>
                  <a:lnTo>
                    <a:pt x="4512" y="468"/>
                  </a:lnTo>
                  <a:lnTo>
                    <a:pt x="4524" y="467"/>
                  </a:lnTo>
                  <a:lnTo>
                    <a:pt x="4535" y="467"/>
                  </a:lnTo>
                  <a:lnTo>
                    <a:pt x="4547" y="466"/>
                  </a:lnTo>
                  <a:lnTo>
                    <a:pt x="4558" y="462"/>
                  </a:lnTo>
                  <a:lnTo>
                    <a:pt x="4568" y="455"/>
                  </a:lnTo>
                  <a:lnTo>
                    <a:pt x="4580" y="438"/>
                  </a:lnTo>
                  <a:lnTo>
                    <a:pt x="4591" y="408"/>
                  </a:lnTo>
                  <a:lnTo>
                    <a:pt x="4602" y="365"/>
                  </a:lnTo>
                  <a:lnTo>
                    <a:pt x="4614" y="306"/>
                  </a:lnTo>
                  <a:lnTo>
                    <a:pt x="4625" y="235"/>
                  </a:lnTo>
                  <a:lnTo>
                    <a:pt x="4637" y="159"/>
                  </a:lnTo>
                  <a:lnTo>
                    <a:pt x="4648" y="89"/>
                  </a:lnTo>
                  <a:lnTo>
                    <a:pt x="4658" y="36"/>
                  </a:lnTo>
                  <a:lnTo>
                    <a:pt x="4670" y="6"/>
                  </a:lnTo>
                  <a:lnTo>
                    <a:pt x="4681" y="0"/>
                  </a:lnTo>
                  <a:lnTo>
                    <a:pt x="4693" y="10"/>
                  </a:lnTo>
                  <a:lnTo>
                    <a:pt x="4704" y="38"/>
                  </a:lnTo>
                  <a:lnTo>
                    <a:pt x="4715" y="83"/>
                  </a:lnTo>
                  <a:lnTo>
                    <a:pt x="4727" y="136"/>
                  </a:lnTo>
                  <a:lnTo>
                    <a:pt x="4738" y="186"/>
                  </a:lnTo>
                  <a:lnTo>
                    <a:pt x="4750" y="229"/>
                  </a:lnTo>
                  <a:lnTo>
                    <a:pt x="4761" y="269"/>
                  </a:lnTo>
                  <a:lnTo>
                    <a:pt x="4771" y="304"/>
                  </a:lnTo>
                  <a:lnTo>
                    <a:pt x="4783" y="332"/>
                  </a:lnTo>
                  <a:lnTo>
                    <a:pt x="4794" y="356"/>
                  </a:lnTo>
                  <a:lnTo>
                    <a:pt x="4806" y="375"/>
                  </a:lnTo>
                  <a:lnTo>
                    <a:pt x="4817" y="388"/>
                  </a:lnTo>
                  <a:lnTo>
                    <a:pt x="4828" y="400"/>
                  </a:lnTo>
                  <a:lnTo>
                    <a:pt x="4840" y="408"/>
                  </a:lnTo>
                  <a:lnTo>
                    <a:pt x="4851" y="417"/>
                  </a:lnTo>
                  <a:lnTo>
                    <a:pt x="4863" y="423"/>
                  </a:lnTo>
                  <a:lnTo>
                    <a:pt x="4873" y="429"/>
                  </a:lnTo>
                  <a:lnTo>
                    <a:pt x="4884" y="433"/>
                  </a:lnTo>
                  <a:lnTo>
                    <a:pt x="4896" y="438"/>
                  </a:lnTo>
                  <a:lnTo>
                    <a:pt x="4907" y="442"/>
                  </a:lnTo>
                  <a:lnTo>
                    <a:pt x="4918" y="446"/>
                  </a:lnTo>
                  <a:lnTo>
                    <a:pt x="4930" y="448"/>
                  </a:lnTo>
                  <a:lnTo>
                    <a:pt x="4941" y="450"/>
                  </a:lnTo>
                  <a:lnTo>
                    <a:pt x="4953" y="452"/>
                  </a:lnTo>
                  <a:lnTo>
                    <a:pt x="4963" y="453"/>
                  </a:lnTo>
                  <a:lnTo>
                    <a:pt x="4974" y="455"/>
                  </a:lnTo>
                  <a:lnTo>
                    <a:pt x="4986" y="456"/>
                  </a:lnTo>
                  <a:lnTo>
                    <a:pt x="4997" y="459"/>
                  </a:lnTo>
                  <a:lnTo>
                    <a:pt x="5009" y="460"/>
                  </a:lnTo>
                  <a:lnTo>
                    <a:pt x="5020" y="460"/>
                  </a:lnTo>
                  <a:lnTo>
                    <a:pt x="5031" y="460"/>
                  </a:lnTo>
                  <a:lnTo>
                    <a:pt x="5043" y="460"/>
                  </a:lnTo>
                  <a:lnTo>
                    <a:pt x="5054" y="460"/>
                  </a:lnTo>
                  <a:lnTo>
                    <a:pt x="5066" y="462"/>
                  </a:lnTo>
                  <a:lnTo>
                    <a:pt x="5076" y="462"/>
                  </a:lnTo>
                  <a:lnTo>
                    <a:pt x="5087" y="462"/>
                  </a:lnTo>
                  <a:lnTo>
                    <a:pt x="5099" y="464"/>
                  </a:lnTo>
                  <a:lnTo>
                    <a:pt x="5110" y="464"/>
                  </a:lnTo>
                  <a:lnTo>
                    <a:pt x="5122" y="464"/>
                  </a:lnTo>
                  <a:lnTo>
                    <a:pt x="5133" y="464"/>
                  </a:lnTo>
                  <a:lnTo>
                    <a:pt x="5144" y="465"/>
                  </a:lnTo>
                  <a:lnTo>
                    <a:pt x="5156" y="466"/>
                  </a:lnTo>
                  <a:lnTo>
                    <a:pt x="5166" y="465"/>
                  </a:lnTo>
                  <a:lnTo>
                    <a:pt x="5178" y="465"/>
                  </a:lnTo>
                  <a:lnTo>
                    <a:pt x="5189" y="465"/>
                  </a:lnTo>
                  <a:lnTo>
                    <a:pt x="5200" y="465"/>
                  </a:lnTo>
                  <a:lnTo>
                    <a:pt x="5212" y="465"/>
                  </a:lnTo>
                  <a:lnTo>
                    <a:pt x="5223" y="465"/>
                  </a:lnTo>
                  <a:lnTo>
                    <a:pt x="5235" y="464"/>
                  </a:lnTo>
                  <a:lnTo>
                    <a:pt x="5246" y="464"/>
                  </a:lnTo>
                  <a:lnTo>
                    <a:pt x="5256" y="465"/>
                  </a:lnTo>
                  <a:lnTo>
                    <a:pt x="5268" y="466"/>
                  </a:lnTo>
                  <a:lnTo>
                    <a:pt x="5279" y="467"/>
                  </a:lnTo>
                  <a:lnTo>
                    <a:pt x="5290" y="468"/>
                  </a:lnTo>
                  <a:lnTo>
                    <a:pt x="5302" y="468"/>
                  </a:lnTo>
                  <a:lnTo>
                    <a:pt x="5313" y="467"/>
                  </a:lnTo>
                  <a:lnTo>
                    <a:pt x="5325" y="466"/>
                  </a:lnTo>
                  <a:lnTo>
                    <a:pt x="5336" y="466"/>
                  </a:lnTo>
                  <a:lnTo>
                    <a:pt x="5347" y="466"/>
                  </a:lnTo>
                  <a:lnTo>
                    <a:pt x="5359" y="466"/>
                  </a:lnTo>
                  <a:lnTo>
                    <a:pt x="5369" y="467"/>
                  </a:lnTo>
                  <a:lnTo>
                    <a:pt x="5381" y="467"/>
                  </a:lnTo>
                  <a:lnTo>
                    <a:pt x="5392" y="466"/>
                  </a:lnTo>
                  <a:lnTo>
                    <a:pt x="5403" y="465"/>
                  </a:lnTo>
                  <a:lnTo>
                    <a:pt x="5415" y="465"/>
                  </a:lnTo>
                  <a:lnTo>
                    <a:pt x="5426" y="465"/>
                  </a:lnTo>
                  <a:lnTo>
                    <a:pt x="5438" y="465"/>
                  </a:lnTo>
                  <a:lnTo>
                    <a:pt x="5449" y="465"/>
                  </a:lnTo>
                  <a:lnTo>
                    <a:pt x="5459" y="466"/>
                  </a:lnTo>
                  <a:lnTo>
                    <a:pt x="5471" y="466"/>
                  </a:lnTo>
                  <a:lnTo>
                    <a:pt x="5482" y="466"/>
                  </a:lnTo>
                  <a:lnTo>
                    <a:pt x="5494" y="466"/>
                  </a:lnTo>
                  <a:lnTo>
                    <a:pt x="5505" y="467"/>
                  </a:lnTo>
                  <a:lnTo>
                    <a:pt x="5516" y="467"/>
                  </a:lnTo>
                  <a:lnTo>
                    <a:pt x="5528" y="467"/>
                  </a:lnTo>
                  <a:lnTo>
                    <a:pt x="5539" y="466"/>
                  </a:lnTo>
                  <a:lnTo>
                    <a:pt x="5551" y="466"/>
                  </a:lnTo>
                  <a:lnTo>
                    <a:pt x="5562" y="465"/>
                  </a:lnTo>
                  <a:lnTo>
                    <a:pt x="5572" y="466"/>
                  </a:lnTo>
                  <a:lnTo>
                    <a:pt x="5584" y="467"/>
                  </a:lnTo>
                  <a:lnTo>
                    <a:pt x="5595" y="467"/>
                  </a:lnTo>
                  <a:lnTo>
                    <a:pt x="5606" y="467"/>
                  </a:lnTo>
                  <a:lnTo>
                    <a:pt x="5618" y="466"/>
                  </a:lnTo>
                  <a:lnTo>
                    <a:pt x="5629" y="466"/>
                  </a:lnTo>
                  <a:lnTo>
                    <a:pt x="5641" y="467"/>
                  </a:lnTo>
                  <a:lnTo>
                    <a:pt x="5652" y="468"/>
                  </a:lnTo>
                  <a:lnTo>
                    <a:pt x="5662" y="467"/>
                  </a:lnTo>
                  <a:lnTo>
                    <a:pt x="5674" y="467"/>
                  </a:lnTo>
                  <a:lnTo>
                    <a:pt x="5685" y="467"/>
                  </a:lnTo>
                  <a:lnTo>
                    <a:pt x="5697" y="466"/>
                  </a:lnTo>
                  <a:lnTo>
                    <a:pt x="5708" y="466"/>
                  </a:lnTo>
                  <a:lnTo>
                    <a:pt x="5719" y="465"/>
                  </a:lnTo>
                  <a:lnTo>
                    <a:pt x="5731" y="466"/>
                  </a:lnTo>
                  <a:lnTo>
                    <a:pt x="5742" y="466"/>
                  </a:lnTo>
                  <a:lnTo>
                    <a:pt x="5754" y="465"/>
                  </a:lnTo>
                  <a:lnTo>
                    <a:pt x="5764" y="464"/>
                  </a:lnTo>
                  <a:lnTo>
                    <a:pt x="5775" y="464"/>
                  </a:lnTo>
                  <a:lnTo>
                    <a:pt x="5787" y="465"/>
                  </a:lnTo>
                  <a:lnTo>
                    <a:pt x="5798" y="465"/>
                  </a:lnTo>
                  <a:lnTo>
                    <a:pt x="5810" y="465"/>
                  </a:lnTo>
                  <a:lnTo>
                    <a:pt x="5821" y="466"/>
                  </a:lnTo>
                  <a:lnTo>
                    <a:pt x="5832" y="466"/>
                  </a:lnTo>
                  <a:lnTo>
                    <a:pt x="5844" y="466"/>
                  </a:lnTo>
                  <a:lnTo>
                    <a:pt x="5855" y="467"/>
                  </a:lnTo>
                  <a:lnTo>
                    <a:pt x="5867" y="467"/>
                  </a:lnTo>
                  <a:lnTo>
                    <a:pt x="5877" y="466"/>
                  </a:lnTo>
                  <a:lnTo>
                    <a:pt x="5888" y="466"/>
                  </a:lnTo>
                  <a:lnTo>
                    <a:pt x="5900" y="465"/>
                  </a:lnTo>
                  <a:lnTo>
                    <a:pt x="5911" y="465"/>
                  </a:lnTo>
                  <a:lnTo>
                    <a:pt x="5923" y="466"/>
                  </a:lnTo>
                  <a:lnTo>
                    <a:pt x="5934" y="467"/>
                  </a:lnTo>
                  <a:lnTo>
                    <a:pt x="5945" y="468"/>
                  </a:lnTo>
                  <a:lnTo>
                    <a:pt x="5957" y="468"/>
                  </a:lnTo>
                  <a:lnTo>
                    <a:pt x="5967" y="467"/>
                  </a:lnTo>
                  <a:lnTo>
                    <a:pt x="5978" y="467"/>
                  </a:lnTo>
                  <a:lnTo>
                    <a:pt x="5990" y="467"/>
                  </a:lnTo>
                  <a:lnTo>
                    <a:pt x="6001" y="467"/>
                  </a:lnTo>
                  <a:lnTo>
                    <a:pt x="6013" y="467"/>
                  </a:lnTo>
                  <a:lnTo>
                    <a:pt x="6024" y="467"/>
                  </a:lnTo>
                  <a:lnTo>
                    <a:pt x="6035" y="467"/>
                  </a:lnTo>
                  <a:lnTo>
                    <a:pt x="6047" y="467"/>
                  </a:lnTo>
                  <a:lnTo>
                    <a:pt x="6057" y="467"/>
                  </a:lnTo>
                  <a:lnTo>
                    <a:pt x="6069" y="467"/>
                  </a:lnTo>
                  <a:lnTo>
                    <a:pt x="6080" y="467"/>
                  </a:lnTo>
                  <a:lnTo>
                    <a:pt x="6091" y="467"/>
                  </a:lnTo>
                  <a:lnTo>
                    <a:pt x="6103" y="467"/>
                  </a:lnTo>
                  <a:lnTo>
                    <a:pt x="6114" y="467"/>
                  </a:lnTo>
                  <a:lnTo>
                    <a:pt x="6126" y="467"/>
                  </a:lnTo>
                  <a:lnTo>
                    <a:pt x="6137" y="467"/>
                  </a:lnTo>
                  <a:lnTo>
                    <a:pt x="6148" y="467"/>
                  </a:lnTo>
                  <a:lnTo>
                    <a:pt x="6160" y="466"/>
                  </a:lnTo>
                  <a:lnTo>
                    <a:pt x="6170" y="465"/>
                  </a:lnTo>
                  <a:lnTo>
                    <a:pt x="6182" y="466"/>
                  </a:lnTo>
                  <a:lnTo>
                    <a:pt x="6193" y="466"/>
                  </a:lnTo>
                  <a:lnTo>
                    <a:pt x="6204" y="467"/>
                  </a:lnTo>
                  <a:lnTo>
                    <a:pt x="6216" y="467"/>
                  </a:lnTo>
                  <a:lnTo>
                    <a:pt x="6227" y="467"/>
                  </a:lnTo>
                  <a:lnTo>
                    <a:pt x="6239" y="467"/>
                  </a:lnTo>
                  <a:lnTo>
                    <a:pt x="6250" y="468"/>
                  </a:lnTo>
                  <a:lnTo>
                    <a:pt x="6260" y="468"/>
                  </a:lnTo>
                  <a:lnTo>
                    <a:pt x="6272" y="467"/>
                  </a:lnTo>
                  <a:lnTo>
                    <a:pt x="6283" y="467"/>
                  </a:lnTo>
                  <a:lnTo>
                    <a:pt x="6294" y="467"/>
                  </a:lnTo>
                  <a:lnTo>
                    <a:pt x="6306" y="467"/>
                  </a:lnTo>
                  <a:lnTo>
                    <a:pt x="6317" y="466"/>
                  </a:lnTo>
                  <a:lnTo>
                    <a:pt x="6329" y="466"/>
                  </a:lnTo>
                  <a:lnTo>
                    <a:pt x="6340" y="467"/>
                  </a:lnTo>
                  <a:lnTo>
                    <a:pt x="6351" y="467"/>
                  </a:lnTo>
                  <a:lnTo>
                    <a:pt x="6363" y="468"/>
                  </a:lnTo>
                  <a:lnTo>
                    <a:pt x="6373" y="468"/>
                  </a:lnTo>
                  <a:lnTo>
                    <a:pt x="6385" y="468"/>
                  </a:lnTo>
                  <a:lnTo>
                    <a:pt x="6396" y="467"/>
                  </a:lnTo>
                  <a:lnTo>
                    <a:pt x="6407" y="466"/>
                  </a:lnTo>
                  <a:lnTo>
                    <a:pt x="6419" y="464"/>
                  </a:lnTo>
                  <a:lnTo>
                    <a:pt x="6430" y="464"/>
                  </a:lnTo>
                  <a:lnTo>
                    <a:pt x="6442" y="467"/>
                  </a:lnTo>
                  <a:lnTo>
                    <a:pt x="6453" y="468"/>
                  </a:lnTo>
                  <a:lnTo>
                    <a:pt x="6463" y="468"/>
                  </a:lnTo>
                  <a:lnTo>
                    <a:pt x="6475" y="467"/>
                  </a:lnTo>
                  <a:lnTo>
                    <a:pt x="6486" y="467"/>
                  </a:lnTo>
                  <a:lnTo>
                    <a:pt x="6498" y="466"/>
                  </a:lnTo>
                  <a:lnTo>
                    <a:pt x="6509" y="466"/>
                  </a:lnTo>
                  <a:lnTo>
                    <a:pt x="6520" y="467"/>
                  </a:lnTo>
                  <a:lnTo>
                    <a:pt x="6532" y="468"/>
                  </a:lnTo>
                  <a:lnTo>
                    <a:pt x="6543" y="470"/>
                  </a:lnTo>
                  <a:lnTo>
                    <a:pt x="6555" y="470"/>
                  </a:lnTo>
                  <a:lnTo>
                    <a:pt x="6565" y="470"/>
                  </a:lnTo>
                  <a:lnTo>
                    <a:pt x="6576" y="468"/>
                  </a:lnTo>
                  <a:lnTo>
                    <a:pt x="6588" y="468"/>
                  </a:lnTo>
                  <a:lnTo>
                    <a:pt x="6599" y="467"/>
                  </a:lnTo>
                  <a:lnTo>
                    <a:pt x="6610" y="467"/>
                  </a:lnTo>
                  <a:lnTo>
                    <a:pt x="6622" y="468"/>
                  </a:lnTo>
                  <a:lnTo>
                    <a:pt x="6633" y="470"/>
                  </a:lnTo>
                  <a:lnTo>
                    <a:pt x="6645" y="470"/>
                  </a:lnTo>
                  <a:lnTo>
                    <a:pt x="6656" y="470"/>
                  </a:lnTo>
                  <a:lnTo>
                    <a:pt x="6666" y="468"/>
                  </a:lnTo>
                  <a:lnTo>
                    <a:pt x="6678" y="468"/>
                  </a:lnTo>
                  <a:lnTo>
                    <a:pt x="6689" y="467"/>
                  </a:lnTo>
                  <a:lnTo>
                    <a:pt x="6701" y="467"/>
                  </a:lnTo>
                  <a:lnTo>
                    <a:pt x="6712" y="467"/>
                  </a:lnTo>
                  <a:lnTo>
                    <a:pt x="6723" y="467"/>
                  </a:lnTo>
                  <a:lnTo>
                    <a:pt x="6735" y="467"/>
                  </a:lnTo>
                  <a:lnTo>
                    <a:pt x="6746" y="467"/>
                  </a:lnTo>
                  <a:lnTo>
                    <a:pt x="6758" y="467"/>
                  </a:lnTo>
                  <a:lnTo>
                    <a:pt x="6768" y="467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247">
              <a:extLst>
                <a:ext uri="{FF2B5EF4-FFF2-40B4-BE49-F238E27FC236}">
                  <a16:creationId xmlns:a16="http://schemas.microsoft.com/office/drawing/2014/main" id="{DF3567FA-65E0-485C-ACAD-8984CA8B8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3287713"/>
              <a:ext cx="4474108" cy="669925"/>
            </a:xfrm>
            <a:custGeom>
              <a:avLst/>
              <a:gdLst>
                <a:gd name="T0" fmla="*/ 102 w 6768"/>
                <a:gd name="T1" fmla="*/ 418 h 422"/>
                <a:gd name="T2" fmla="*/ 214 w 6768"/>
                <a:gd name="T3" fmla="*/ 418 h 422"/>
                <a:gd name="T4" fmla="*/ 327 w 6768"/>
                <a:gd name="T5" fmla="*/ 416 h 422"/>
                <a:gd name="T6" fmla="*/ 440 w 6768"/>
                <a:gd name="T7" fmla="*/ 420 h 422"/>
                <a:gd name="T8" fmla="*/ 553 w 6768"/>
                <a:gd name="T9" fmla="*/ 418 h 422"/>
                <a:gd name="T10" fmla="*/ 665 w 6768"/>
                <a:gd name="T11" fmla="*/ 419 h 422"/>
                <a:gd name="T12" fmla="*/ 778 w 6768"/>
                <a:gd name="T13" fmla="*/ 418 h 422"/>
                <a:gd name="T14" fmla="*/ 891 w 6768"/>
                <a:gd name="T15" fmla="*/ 418 h 422"/>
                <a:gd name="T16" fmla="*/ 1004 w 6768"/>
                <a:gd name="T17" fmla="*/ 418 h 422"/>
                <a:gd name="T18" fmla="*/ 1117 w 6768"/>
                <a:gd name="T19" fmla="*/ 418 h 422"/>
                <a:gd name="T20" fmla="*/ 1230 w 6768"/>
                <a:gd name="T21" fmla="*/ 418 h 422"/>
                <a:gd name="T22" fmla="*/ 1343 w 6768"/>
                <a:gd name="T23" fmla="*/ 418 h 422"/>
                <a:gd name="T24" fmla="*/ 1456 w 6768"/>
                <a:gd name="T25" fmla="*/ 416 h 422"/>
                <a:gd name="T26" fmla="*/ 1569 w 6768"/>
                <a:gd name="T27" fmla="*/ 418 h 422"/>
                <a:gd name="T28" fmla="*/ 1681 w 6768"/>
                <a:gd name="T29" fmla="*/ 416 h 422"/>
                <a:gd name="T30" fmla="*/ 1794 w 6768"/>
                <a:gd name="T31" fmla="*/ 418 h 422"/>
                <a:gd name="T32" fmla="*/ 1906 w 6768"/>
                <a:gd name="T33" fmla="*/ 419 h 422"/>
                <a:gd name="T34" fmla="*/ 2019 w 6768"/>
                <a:gd name="T35" fmla="*/ 419 h 422"/>
                <a:gd name="T36" fmla="*/ 2132 w 6768"/>
                <a:gd name="T37" fmla="*/ 419 h 422"/>
                <a:gd name="T38" fmla="*/ 2245 w 6768"/>
                <a:gd name="T39" fmla="*/ 419 h 422"/>
                <a:gd name="T40" fmla="*/ 2358 w 6768"/>
                <a:gd name="T41" fmla="*/ 420 h 422"/>
                <a:gd name="T42" fmla="*/ 2470 w 6768"/>
                <a:gd name="T43" fmla="*/ 418 h 422"/>
                <a:gd name="T44" fmla="*/ 2583 w 6768"/>
                <a:gd name="T45" fmla="*/ 418 h 422"/>
                <a:gd name="T46" fmla="*/ 2696 w 6768"/>
                <a:gd name="T47" fmla="*/ 419 h 422"/>
                <a:gd name="T48" fmla="*/ 2809 w 6768"/>
                <a:gd name="T49" fmla="*/ 418 h 422"/>
                <a:gd name="T50" fmla="*/ 2922 w 6768"/>
                <a:gd name="T51" fmla="*/ 419 h 422"/>
                <a:gd name="T52" fmla="*/ 3035 w 6768"/>
                <a:gd name="T53" fmla="*/ 418 h 422"/>
                <a:gd name="T54" fmla="*/ 3148 w 6768"/>
                <a:gd name="T55" fmla="*/ 418 h 422"/>
                <a:gd name="T56" fmla="*/ 3261 w 6768"/>
                <a:gd name="T57" fmla="*/ 419 h 422"/>
                <a:gd name="T58" fmla="*/ 3373 w 6768"/>
                <a:gd name="T59" fmla="*/ 418 h 422"/>
                <a:gd name="T60" fmla="*/ 3486 w 6768"/>
                <a:gd name="T61" fmla="*/ 422 h 422"/>
                <a:gd name="T62" fmla="*/ 3598 w 6768"/>
                <a:gd name="T63" fmla="*/ 416 h 422"/>
                <a:gd name="T64" fmla="*/ 3711 w 6768"/>
                <a:gd name="T65" fmla="*/ 421 h 422"/>
                <a:gd name="T66" fmla="*/ 3824 w 6768"/>
                <a:gd name="T67" fmla="*/ 420 h 422"/>
                <a:gd name="T68" fmla="*/ 3937 w 6768"/>
                <a:gd name="T69" fmla="*/ 415 h 422"/>
                <a:gd name="T70" fmla="*/ 4050 w 6768"/>
                <a:gd name="T71" fmla="*/ 418 h 422"/>
                <a:gd name="T72" fmla="*/ 4162 w 6768"/>
                <a:gd name="T73" fmla="*/ 418 h 422"/>
                <a:gd name="T74" fmla="*/ 4275 w 6768"/>
                <a:gd name="T75" fmla="*/ 419 h 422"/>
                <a:gd name="T76" fmla="*/ 4388 w 6768"/>
                <a:gd name="T77" fmla="*/ 420 h 422"/>
                <a:gd name="T78" fmla="*/ 4501 w 6768"/>
                <a:gd name="T79" fmla="*/ 410 h 422"/>
                <a:gd name="T80" fmla="*/ 4614 w 6768"/>
                <a:gd name="T81" fmla="*/ 0 h 422"/>
                <a:gd name="T82" fmla="*/ 4727 w 6768"/>
                <a:gd name="T83" fmla="*/ 301 h 422"/>
                <a:gd name="T84" fmla="*/ 4840 w 6768"/>
                <a:gd name="T85" fmla="*/ 392 h 422"/>
                <a:gd name="T86" fmla="*/ 4953 w 6768"/>
                <a:gd name="T87" fmla="*/ 410 h 422"/>
                <a:gd name="T88" fmla="*/ 5066 w 6768"/>
                <a:gd name="T89" fmla="*/ 413 h 422"/>
                <a:gd name="T90" fmla="*/ 5178 w 6768"/>
                <a:gd name="T91" fmla="*/ 415 h 422"/>
                <a:gd name="T92" fmla="*/ 5290 w 6768"/>
                <a:gd name="T93" fmla="*/ 415 h 422"/>
                <a:gd name="T94" fmla="*/ 5403 w 6768"/>
                <a:gd name="T95" fmla="*/ 416 h 422"/>
                <a:gd name="T96" fmla="*/ 5516 w 6768"/>
                <a:gd name="T97" fmla="*/ 415 h 422"/>
                <a:gd name="T98" fmla="*/ 5629 w 6768"/>
                <a:gd name="T99" fmla="*/ 416 h 422"/>
                <a:gd name="T100" fmla="*/ 5742 w 6768"/>
                <a:gd name="T101" fmla="*/ 418 h 422"/>
                <a:gd name="T102" fmla="*/ 5855 w 6768"/>
                <a:gd name="T103" fmla="*/ 418 h 422"/>
                <a:gd name="T104" fmla="*/ 5967 w 6768"/>
                <a:gd name="T105" fmla="*/ 416 h 422"/>
                <a:gd name="T106" fmla="*/ 6080 w 6768"/>
                <a:gd name="T107" fmla="*/ 419 h 422"/>
                <a:gd name="T108" fmla="*/ 6193 w 6768"/>
                <a:gd name="T109" fmla="*/ 416 h 422"/>
                <a:gd name="T110" fmla="*/ 6306 w 6768"/>
                <a:gd name="T111" fmla="*/ 419 h 422"/>
                <a:gd name="T112" fmla="*/ 6419 w 6768"/>
                <a:gd name="T113" fmla="*/ 419 h 422"/>
                <a:gd name="T114" fmla="*/ 6532 w 6768"/>
                <a:gd name="T115" fmla="*/ 420 h 422"/>
                <a:gd name="T116" fmla="*/ 6645 w 6768"/>
                <a:gd name="T117" fmla="*/ 419 h 422"/>
                <a:gd name="T118" fmla="*/ 6758 w 6768"/>
                <a:gd name="T119" fmla="*/ 418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422">
                  <a:moveTo>
                    <a:pt x="0" y="418"/>
                  </a:moveTo>
                  <a:lnTo>
                    <a:pt x="11" y="418"/>
                  </a:lnTo>
                  <a:lnTo>
                    <a:pt x="23" y="418"/>
                  </a:lnTo>
                  <a:lnTo>
                    <a:pt x="34" y="418"/>
                  </a:lnTo>
                  <a:lnTo>
                    <a:pt x="46" y="418"/>
                  </a:lnTo>
                  <a:lnTo>
                    <a:pt x="57" y="416"/>
                  </a:lnTo>
                  <a:lnTo>
                    <a:pt x="67" y="416"/>
                  </a:lnTo>
                  <a:lnTo>
                    <a:pt x="79" y="416"/>
                  </a:lnTo>
                  <a:lnTo>
                    <a:pt x="90" y="418"/>
                  </a:lnTo>
                  <a:lnTo>
                    <a:pt x="102" y="418"/>
                  </a:lnTo>
                  <a:lnTo>
                    <a:pt x="113" y="418"/>
                  </a:lnTo>
                  <a:lnTo>
                    <a:pt x="124" y="418"/>
                  </a:lnTo>
                  <a:lnTo>
                    <a:pt x="136" y="418"/>
                  </a:lnTo>
                  <a:lnTo>
                    <a:pt x="147" y="418"/>
                  </a:lnTo>
                  <a:lnTo>
                    <a:pt x="159" y="418"/>
                  </a:lnTo>
                  <a:lnTo>
                    <a:pt x="169" y="418"/>
                  </a:lnTo>
                  <a:lnTo>
                    <a:pt x="180" y="418"/>
                  </a:lnTo>
                  <a:lnTo>
                    <a:pt x="192" y="418"/>
                  </a:lnTo>
                  <a:lnTo>
                    <a:pt x="203" y="418"/>
                  </a:lnTo>
                  <a:lnTo>
                    <a:pt x="214" y="418"/>
                  </a:lnTo>
                  <a:lnTo>
                    <a:pt x="226" y="418"/>
                  </a:lnTo>
                  <a:lnTo>
                    <a:pt x="237" y="416"/>
                  </a:lnTo>
                  <a:lnTo>
                    <a:pt x="249" y="416"/>
                  </a:lnTo>
                  <a:lnTo>
                    <a:pt x="260" y="416"/>
                  </a:lnTo>
                  <a:lnTo>
                    <a:pt x="270" y="416"/>
                  </a:lnTo>
                  <a:lnTo>
                    <a:pt x="282" y="416"/>
                  </a:lnTo>
                  <a:lnTo>
                    <a:pt x="293" y="416"/>
                  </a:lnTo>
                  <a:lnTo>
                    <a:pt x="305" y="416"/>
                  </a:lnTo>
                  <a:lnTo>
                    <a:pt x="316" y="416"/>
                  </a:lnTo>
                  <a:lnTo>
                    <a:pt x="327" y="416"/>
                  </a:lnTo>
                  <a:lnTo>
                    <a:pt x="339" y="418"/>
                  </a:lnTo>
                  <a:lnTo>
                    <a:pt x="350" y="418"/>
                  </a:lnTo>
                  <a:lnTo>
                    <a:pt x="362" y="418"/>
                  </a:lnTo>
                  <a:lnTo>
                    <a:pt x="372" y="418"/>
                  </a:lnTo>
                  <a:lnTo>
                    <a:pt x="383" y="416"/>
                  </a:lnTo>
                  <a:lnTo>
                    <a:pt x="395" y="418"/>
                  </a:lnTo>
                  <a:lnTo>
                    <a:pt x="406" y="419"/>
                  </a:lnTo>
                  <a:lnTo>
                    <a:pt x="418" y="419"/>
                  </a:lnTo>
                  <a:lnTo>
                    <a:pt x="429" y="419"/>
                  </a:lnTo>
                  <a:lnTo>
                    <a:pt x="440" y="420"/>
                  </a:lnTo>
                  <a:lnTo>
                    <a:pt x="452" y="418"/>
                  </a:lnTo>
                  <a:lnTo>
                    <a:pt x="462" y="418"/>
                  </a:lnTo>
                  <a:lnTo>
                    <a:pt x="474" y="418"/>
                  </a:lnTo>
                  <a:lnTo>
                    <a:pt x="485" y="418"/>
                  </a:lnTo>
                  <a:lnTo>
                    <a:pt x="496" y="418"/>
                  </a:lnTo>
                  <a:lnTo>
                    <a:pt x="508" y="416"/>
                  </a:lnTo>
                  <a:lnTo>
                    <a:pt x="519" y="416"/>
                  </a:lnTo>
                  <a:lnTo>
                    <a:pt x="530" y="416"/>
                  </a:lnTo>
                  <a:lnTo>
                    <a:pt x="542" y="418"/>
                  </a:lnTo>
                  <a:lnTo>
                    <a:pt x="553" y="418"/>
                  </a:lnTo>
                  <a:lnTo>
                    <a:pt x="565" y="418"/>
                  </a:lnTo>
                  <a:lnTo>
                    <a:pt x="575" y="416"/>
                  </a:lnTo>
                  <a:lnTo>
                    <a:pt x="586" y="418"/>
                  </a:lnTo>
                  <a:lnTo>
                    <a:pt x="598" y="418"/>
                  </a:lnTo>
                  <a:lnTo>
                    <a:pt x="609" y="419"/>
                  </a:lnTo>
                  <a:lnTo>
                    <a:pt x="621" y="419"/>
                  </a:lnTo>
                  <a:lnTo>
                    <a:pt x="632" y="419"/>
                  </a:lnTo>
                  <a:lnTo>
                    <a:pt x="643" y="419"/>
                  </a:lnTo>
                  <a:lnTo>
                    <a:pt x="655" y="419"/>
                  </a:lnTo>
                  <a:lnTo>
                    <a:pt x="665" y="419"/>
                  </a:lnTo>
                  <a:lnTo>
                    <a:pt x="677" y="419"/>
                  </a:lnTo>
                  <a:lnTo>
                    <a:pt x="688" y="419"/>
                  </a:lnTo>
                  <a:lnTo>
                    <a:pt x="699" y="418"/>
                  </a:lnTo>
                  <a:lnTo>
                    <a:pt x="711" y="418"/>
                  </a:lnTo>
                  <a:lnTo>
                    <a:pt x="722" y="418"/>
                  </a:lnTo>
                  <a:lnTo>
                    <a:pt x="734" y="419"/>
                  </a:lnTo>
                  <a:lnTo>
                    <a:pt x="745" y="418"/>
                  </a:lnTo>
                  <a:lnTo>
                    <a:pt x="756" y="418"/>
                  </a:lnTo>
                  <a:lnTo>
                    <a:pt x="768" y="418"/>
                  </a:lnTo>
                  <a:lnTo>
                    <a:pt x="778" y="418"/>
                  </a:lnTo>
                  <a:lnTo>
                    <a:pt x="790" y="418"/>
                  </a:lnTo>
                  <a:lnTo>
                    <a:pt x="801" y="418"/>
                  </a:lnTo>
                  <a:lnTo>
                    <a:pt x="812" y="418"/>
                  </a:lnTo>
                  <a:lnTo>
                    <a:pt x="824" y="416"/>
                  </a:lnTo>
                  <a:lnTo>
                    <a:pt x="835" y="416"/>
                  </a:lnTo>
                  <a:lnTo>
                    <a:pt x="847" y="416"/>
                  </a:lnTo>
                  <a:lnTo>
                    <a:pt x="858" y="416"/>
                  </a:lnTo>
                  <a:lnTo>
                    <a:pt x="868" y="418"/>
                  </a:lnTo>
                  <a:lnTo>
                    <a:pt x="880" y="418"/>
                  </a:lnTo>
                  <a:lnTo>
                    <a:pt x="891" y="418"/>
                  </a:lnTo>
                  <a:lnTo>
                    <a:pt x="902" y="418"/>
                  </a:lnTo>
                  <a:lnTo>
                    <a:pt x="914" y="418"/>
                  </a:lnTo>
                  <a:lnTo>
                    <a:pt x="925" y="416"/>
                  </a:lnTo>
                  <a:lnTo>
                    <a:pt x="937" y="416"/>
                  </a:lnTo>
                  <a:lnTo>
                    <a:pt x="948" y="418"/>
                  </a:lnTo>
                  <a:lnTo>
                    <a:pt x="958" y="418"/>
                  </a:lnTo>
                  <a:lnTo>
                    <a:pt x="970" y="418"/>
                  </a:lnTo>
                  <a:lnTo>
                    <a:pt x="981" y="416"/>
                  </a:lnTo>
                  <a:lnTo>
                    <a:pt x="993" y="418"/>
                  </a:lnTo>
                  <a:lnTo>
                    <a:pt x="1004" y="418"/>
                  </a:lnTo>
                  <a:lnTo>
                    <a:pt x="1015" y="418"/>
                  </a:lnTo>
                  <a:lnTo>
                    <a:pt x="1027" y="416"/>
                  </a:lnTo>
                  <a:lnTo>
                    <a:pt x="1038" y="418"/>
                  </a:lnTo>
                  <a:lnTo>
                    <a:pt x="1050" y="418"/>
                  </a:lnTo>
                  <a:lnTo>
                    <a:pt x="1061" y="418"/>
                  </a:lnTo>
                  <a:lnTo>
                    <a:pt x="1071" y="418"/>
                  </a:lnTo>
                  <a:lnTo>
                    <a:pt x="1083" y="418"/>
                  </a:lnTo>
                  <a:lnTo>
                    <a:pt x="1094" y="418"/>
                  </a:lnTo>
                  <a:lnTo>
                    <a:pt x="1106" y="418"/>
                  </a:lnTo>
                  <a:lnTo>
                    <a:pt x="1117" y="418"/>
                  </a:lnTo>
                  <a:lnTo>
                    <a:pt x="1128" y="418"/>
                  </a:lnTo>
                  <a:lnTo>
                    <a:pt x="1140" y="418"/>
                  </a:lnTo>
                  <a:lnTo>
                    <a:pt x="1151" y="418"/>
                  </a:lnTo>
                  <a:lnTo>
                    <a:pt x="1163" y="418"/>
                  </a:lnTo>
                  <a:lnTo>
                    <a:pt x="1173" y="418"/>
                  </a:lnTo>
                  <a:lnTo>
                    <a:pt x="1184" y="418"/>
                  </a:lnTo>
                  <a:lnTo>
                    <a:pt x="1196" y="418"/>
                  </a:lnTo>
                  <a:lnTo>
                    <a:pt x="1207" y="418"/>
                  </a:lnTo>
                  <a:lnTo>
                    <a:pt x="1218" y="418"/>
                  </a:lnTo>
                  <a:lnTo>
                    <a:pt x="1230" y="418"/>
                  </a:lnTo>
                  <a:lnTo>
                    <a:pt x="1241" y="416"/>
                  </a:lnTo>
                  <a:lnTo>
                    <a:pt x="1253" y="416"/>
                  </a:lnTo>
                  <a:lnTo>
                    <a:pt x="1263" y="418"/>
                  </a:lnTo>
                  <a:lnTo>
                    <a:pt x="1274" y="418"/>
                  </a:lnTo>
                  <a:lnTo>
                    <a:pt x="1286" y="420"/>
                  </a:lnTo>
                  <a:lnTo>
                    <a:pt x="1297" y="421"/>
                  </a:lnTo>
                  <a:lnTo>
                    <a:pt x="1309" y="420"/>
                  </a:lnTo>
                  <a:lnTo>
                    <a:pt x="1320" y="419"/>
                  </a:lnTo>
                  <a:lnTo>
                    <a:pt x="1331" y="418"/>
                  </a:lnTo>
                  <a:lnTo>
                    <a:pt x="1343" y="418"/>
                  </a:lnTo>
                  <a:lnTo>
                    <a:pt x="1354" y="419"/>
                  </a:lnTo>
                  <a:lnTo>
                    <a:pt x="1366" y="419"/>
                  </a:lnTo>
                  <a:lnTo>
                    <a:pt x="1376" y="419"/>
                  </a:lnTo>
                  <a:lnTo>
                    <a:pt x="1387" y="418"/>
                  </a:lnTo>
                  <a:lnTo>
                    <a:pt x="1399" y="418"/>
                  </a:lnTo>
                  <a:lnTo>
                    <a:pt x="1410" y="418"/>
                  </a:lnTo>
                  <a:lnTo>
                    <a:pt x="1422" y="416"/>
                  </a:lnTo>
                  <a:lnTo>
                    <a:pt x="1433" y="416"/>
                  </a:lnTo>
                  <a:lnTo>
                    <a:pt x="1444" y="416"/>
                  </a:lnTo>
                  <a:lnTo>
                    <a:pt x="1456" y="416"/>
                  </a:lnTo>
                  <a:lnTo>
                    <a:pt x="1466" y="418"/>
                  </a:lnTo>
                  <a:lnTo>
                    <a:pt x="1478" y="418"/>
                  </a:lnTo>
                  <a:lnTo>
                    <a:pt x="1489" y="419"/>
                  </a:lnTo>
                  <a:lnTo>
                    <a:pt x="1500" y="419"/>
                  </a:lnTo>
                  <a:lnTo>
                    <a:pt x="1512" y="419"/>
                  </a:lnTo>
                  <a:lnTo>
                    <a:pt x="1523" y="418"/>
                  </a:lnTo>
                  <a:lnTo>
                    <a:pt x="1534" y="418"/>
                  </a:lnTo>
                  <a:lnTo>
                    <a:pt x="1546" y="418"/>
                  </a:lnTo>
                  <a:lnTo>
                    <a:pt x="1557" y="418"/>
                  </a:lnTo>
                  <a:lnTo>
                    <a:pt x="1569" y="418"/>
                  </a:lnTo>
                  <a:lnTo>
                    <a:pt x="1579" y="416"/>
                  </a:lnTo>
                  <a:lnTo>
                    <a:pt x="1590" y="416"/>
                  </a:lnTo>
                  <a:lnTo>
                    <a:pt x="1602" y="418"/>
                  </a:lnTo>
                  <a:lnTo>
                    <a:pt x="1613" y="418"/>
                  </a:lnTo>
                  <a:lnTo>
                    <a:pt x="1625" y="419"/>
                  </a:lnTo>
                  <a:lnTo>
                    <a:pt x="1636" y="418"/>
                  </a:lnTo>
                  <a:lnTo>
                    <a:pt x="1647" y="416"/>
                  </a:lnTo>
                  <a:lnTo>
                    <a:pt x="1659" y="416"/>
                  </a:lnTo>
                  <a:lnTo>
                    <a:pt x="1669" y="416"/>
                  </a:lnTo>
                  <a:lnTo>
                    <a:pt x="1681" y="416"/>
                  </a:lnTo>
                  <a:lnTo>
                    <a:pt x="1692" y="418"/>
                  </a:lnTo>
                  <a:lnTo>
                    <a:pt x="1703" y="418"/>
                  </a:lnTo>
                  <a:lnTo>
                    <a:pt x="1715" y="418"/>
                  </a:lnTo>
                  <a:lnTo>
                    <a:pt x="1726" y="418"/>
                  </a:lnTo>
                  <a:lnTo>
                    <a:pt x="1738" y="418"/>
                  </a:lnTo>
                  <a:lnTo>
                    <a:pt x="1749" y="418"/>
                  </a:lnTo>
                  <a:lnTo>
                    <a:pt x="1759" y="418"/>
                  </a:lnTo>
                  <a:lnTo>
                    <a:pt x="1771" y="418"/>
                  </a:lnTo>
                  <a:lnTo>
                    <a:pt x="1782" y="418"/>
                  </a:lnTo>
                  <a:lnTo>
                    <a:pt x="1794" y="418"/>
                  </a:lnTo>
                  <a:lnTo>
                    <a:pt x="1805" y="418"/>
                  </a:lnTo>
                  <a:lnTo>
                    <a:pt x="1816" y="418"/>
                  </a:lnTo>
                  <a:lnTo>
                    <a:pt x="1828" y="416"/>
                  </a:lnTo>
                  <a:lnTo>
                    <a:pt x="1839" y="416"/>
                  </a:lnTo>
                  <a:lnTo>
                    <a:pt x="1851" y="416"/>
                  </a:lnTo>
                  <a:lnTo>
                    <a:pt x="1862" y="418"/>
                  </a:lnTo>
                  <a:lnTo>
                    <a:pt x="1872" y="419"/>
                  </a:lnTo>
                  <a:lnTo>
                    <a:pt x="1884" y="419"/>
                  </a:lnTo>
                  <a:lnTo>
                    <a:pt x="1895" y="419"/>
                  </a:lnTo>
                  <a:lnTo>
                    <a:pt x="1906" y="419"/>
                  </a:lnTo>
                  <a:lnTo>
                    <a:pt x="1918" y="419"/>
                  </a:lnTo>
                  <a:lnTo>
                    <a:pt x="1929" y="419"/>
                  </a:lnTo>
                  <a:lnTo>
                    <a:pt x="1941" y="419"/>
                  </a:lnTo>
                  <a:lnTo>
                    <a:pt x="1952" y="419"/>
                  </a:lnTo>
                  <a:lnTo>
                    <a:pt x="1962" y="419"/>
                  </a:lnTo>
                  <a:lnTo>
                    <a:pt x="1974" y="419"/>
                  </a:lnTo>
                  <a:lnTo>
                    <a:pt x="1985" y="419"/>
                  </a:lnTo>
                  <a:lnTo>
                    <a:pt x="1997" y="419"/>
                  </a:lnTo>
                  <a:lnTo>
                    <a:pt x="2008" y="419"/>
                  </a:lnTo>
                  <a:lnTo>
                    <a:pt x="2019" y="419"/>
                  </a:lnTo>
                  <a:lnTo>
                    <a:pt x="2031" y="419"/>
                  </a:lnTo>
                  <a:lnTo>
                    <a:pt x="2042" y="419"/>
                  </a:lnTo>
                  <a:lnTo>
                    <a:pt x="2054" y="418"/>
                  </a:lnTo>
                  <a:lnTo>
                    <a:pt x="2064" y="418"/>
                  </a:lnTo>
                  <a:lnTo>
                    <a:pt x="2075" y="419"/>
                  </a:lnTo>
                  <a:lnTo>
                    <a:pt x="2087" y="419"/>
                  </a:lnTo>
                  <a:lnTo>
                    <a:pt x="2098" y="420"/>
                  </a:lnTo>
                  <a:lnTo>
                    <a:pt x="2110" y="420"/>
                  </a:lnTo>
                  <a:lnTo>
                    <a:pt x="2121" y="419"/>
                  </a:lnTo>
                  <a:lnTo>
                    <a:pt x="2132" y="419"/>
                  </a:lnTo>
                  <a:lnTo>
                    <a:pt x="2144" y="419"/>
                  </a:lnTo>
                  <a:lnTo>
                    <a:pt x="2155" y="418"/>
                  </a:lnTo>
                  <a:lnTo>
                    <a:pt x="2167" y="418"/>
                  </a:lnTo>
                  <a:lnTo>
                    <a:pt x="2177" y="419"/>
                  </a:lnTo>
                  <a:lnTo>
                    <a:pt x="2188" y="419"/>
                  </a:lnTo>
                  <a:lnTo>
                    <a:pt x="2200" y="419"/>
                  </a:lnTo>
                  <a:lnTo>
                    <a:pt x="2211" y="419"/>
                  </a:lnTo>
                  <a:lnTo>
                    <a:pt x="2222" y="419"/>
                  </a:lnTo>
                  <a:lnTo>
                    <a:pt x="2234" y="419"/>
                  </a:lnTo>
                  <a:lnTo>
                    <a:pt x="2245" y="419"/>
                  </a:lnTo>
                  <a:lnTo>
                    <a:pt x="2257" y="419"/>
                  </a:lnTo>
                  <a:lnTo>
                    <a:pt x="2267" y="418"/>
                  </a:lnTo>
                  <a:lnTo>
                    <a:pt x="2278" y="418"/>
                  </a:lnTo>
                  <a:lnTo>
                    <a:pt x="2290" y="419"/>
                  </a:lnTo>
                  <a:lnTo>
                    <a:pt x="2301" y="419"/>
                  </a:lnTo>
                  <a:lnTo>
                    <a:pt x="2313" y="419"/>
                  </a:lnTo>
                  <a:lnTo>
                    <a:pt x="2324" y="418"/>
                  </a:lnTo>
                  <a:lnTo>
                    <a:pt x="2335" y="418"/>
                  </a:lnTo>
                  <a:lnTo>
                    <a:pt x="2347" y="419"/>
                  </a:lnTo>
                  <a:lnTo>
                    <a:pt x="2358" y="420"/>
                  </a:lnTo>
                  <a:lnTo>
                    <a:pt x="2370" y="419"/>
                  </a:lnTo>
                  <a:lnTo>
                    <a:pt x="2380" y="418"/>
                  </a:lnTo>
                  <a:lnTo>
                    <a:pt x="2391" y="418"/>
                  </a:lnTo>
                  <a:lnTo>
                    <a:pt x="2403" y="416"/>
                  </a:lnTo>
                  <a:lnTo>
                    <a:pt x="2414" y="418"/>
                  </a:lnTo>
                  <a:lnTo>
                    <a:pt x="2426" y="419"/>
                  </a:lnTo>
                  <a:lnTo>
                    <a:pt x="2437" y="419"/>
                  </a:lnTo>
                  <a:lnTo>
                    <a:pt x="2448" y="419"/>
                  </a:lnTo>
                  <a:lnTo>
                    <a:pt x="2460" y="418"/>
                  </a:lnTo>
                  <a:lnTo>
                    <a:pt x="2470" y="418"/>
                  </a:lnTo>
                  <a:lnTo>
                    <a:pt x="2482" y="419"/>
                  </a:lnTo>
                  <a:lnTo>
                    <a:pt x="2493" y="420"/>
                  </a:lnTo>
                  <a:lnTo>
                    <a:pt x="2504" y="421"/>
                  </a:lnTo>
                  <a:lnTo>
                    <a:pt x="2516" y="420"/>
                  </a:lnTo>
                  <a:lnTo>
                    <a:pt x="2527" y="419"/>
                  </a:lnTo>
                  <a:lnTo>
                    <a:pt x="2539" y="419"/>
                  </a:lnTo>
                  <a:lnTo>
                    <a:pt x="2550" y="418"/>
                  </a:lnTo>
                  <a:lnTo>
                    <a:pt x="2560" y="418"/>
                  </a:lnTo>
                  <a:lnTo>
                    <a:pt x="2572" y="418"/>
                  </a:lnTo>
                  <a:lnTo>
                    <a:pt x="2583" y="418"/>
                  </a:lnTo>
                  <a:lnTo>
                    <a:pt x="2594" y="418"/>
                  </a:lnTo>
                  <a:lnTo>
                    <a:pt x="2606" y="418"/>
                  </a:lnTo>
                  <a:lnTo>
                    <a:pt x="2617" y="418"/>
                  </a:lnTo>
                  <a:lnTo>
                    <a:pt x="2629" y="418"/>
                  </a:lnTo>
                  <a:lnTo>
                    <a:pt x="2640" y="416"/>
                  </a:lnTo>
                  <a:lnTo>
                    <a:pt x="2651" y="416"/>
                  </a:lnTo>
                  <a:lnTo>
                    <a:pt x="2663" y="418"/>
                  </a:lnTo>
                  <a:lnTo>
                    <a:pt x="2673" y="418"/>
                  </a:lnTo>
                  <a:lnTo>
                    <a:pt x="2685" y="418"/>
                  </a:lnTo>
                  <a:lnTo>
                    <a:pt x="2696" y="419"/>
                  </a:lnTo>
                  <a:lnTo>
                    <a:pt x="2707" y="419"/>
                  </a:lnTo>
                  <a:lnTo>
                    <a:pt x="2719" y="419"/>
                  </a:lnTo>
                  <a:lnTo>
                    <a:pt x="2730" y="419"/>
                  </a:lnTo>
                  <a:lnTo>
                    <a:pt x="2742" y="418"/>
                  </a:lnTo>
                  <a:lnTo>
                    <a:pt x="2753" y="418"/>
                  </a:lnTo>
                  <a:lnTo>
                    <a:pt x="2763" y="418"/>
                  </a:lnTo>
                  <a:lnTo>
                    <a:pt x="2775" y="418"/>
                  </a:lnTo>
                  <a:lnTo>
                    <a:pt x="2786" y="418"/>
                  </a:lnTo>
                  <a:lnTo>
                    <a:pt x="2798" y="418"/>
                  </a:lnTo>
                  <a:lnTo>
                    <a:pt x="2809" y="418"/>
                  </a:lnTo>
                  <a:lnTo>
                    <a:pt x="2820" y="418"/>
                  </a:lnTo>
                  <a:lnTo>
                    <a:pt x="2832" y="419"/>
                  </a:lnTo>
                  <a:lnTo>
                    <a:pt x="2843" y="419"/>
                  </a:lnTo>
                  <a:lnTo>
                    <a:pt x="2855" y="419"/>
                  </a:lnTo>
                  <a:lnTo>
                    <a:pt x="2865" y="419"/>
                  </a:lnTo>
                  <a:lnTo>
                    <a:pt x="2876" y="418"/>
                  </a:lnTo>
                  <a:lnTo>
                    <a:pt x="2888" y="418"/>
                  </a:lnTo>
                  <a:lnTo>
                    <a:pt x="2899" y="418"/>
                  </a:lnTo>
                  <a:lnTo>
                    <a:pt x="2910" y="418"/>
                  </a:lnTo>
                  <a:lnTo>
                    <a:pt x="2922" y="419"/>
                  </a:lnTo>
                  <a:lnTo>
                    <a:pt x="2933" y="419"/>
                  </a:lnTo>
                  <a:lnTo>
                    <a:pt x="2945" y="419"/>
                  </a:lnTo>
                  <a:lnTo>
                    <a:pt x="2956" y="419"/>
                  </a:lnTo>
                  <a:lnTo>
                    <a:pt x="2966" y="419"/>
                  </a:lnTo>
                  <a:lnTo>
                    <a:pt x="2978" y="419"/>
                  </a:lnTo>
                  <a:lnTo>
                    <a:pt x="2989" y="419"/>
                  </a:lnTo>
                  <a:lnTo>
                    <a:pt x="3001" y="418"/>
                  </a:lnTo>
                  <a:lnTo>
                    <a:pt x="3012" y="418"/>
                  </a:lnTo>
                  <a:lnTo>
                    <a:pt x="3023" y="418"/>
                  </a:lnTo>
                  <a:lnTo>
                    <a:pt x="3035" y="418"/>
                  </a:lnTo>
                  <a:lnTo>
                    <a:pt x="3046" y="419"/>
                  </a:lnTo>
                  <a:lnTo>
                    <a:pt x="3058" y="421"/>
                  </a:lnTo>
                  <a:lnTo>
                    <a:pt x="3068" y="420"/>
                  </a:lnTo>
                  <a:lnTo>
                    <a:pt x="3079" y="418"/>
                  </a:lnTo>
                  <a:lnTo>
                    <a:pt x="3091" y="418"/>
                  </a:lnTo>
                  <a:lnTo>
                    <a:pt x="3102" y="419"/>
                  </a:lnTo>
                  <a:lnTo>
                    <a:pt x="3114" y="419"/>
                  </a:lnTo>
                  <a:lnTo>
                    <a:pt x="3125" y="419"/>
                  </a:lnTo>
                  <a:lnTo>
                    <a:pt x="3136" y="419"/>
                  </a:lnTo>
                  <a:lnTo>
                    <a:pt x="3148" y="418"/>
                  </a:lnTo>
                  <a:lnTo>
                    <a:pt x="3159" y="418"/>
                  </a:lnTo>
                  <a:lnTo>
                    <a:pt x="3171" y="418"/>
                  </a:lnTo>
                  <a:lnTo>
                    <a:pt x="3181" y="420"/>
                  </a:lnTo>
                  <a:lnTo>
                    <a:pt x="3192" y="421"/>
                  </a:lnTo>
                  <a:lnTo>
                    <a:pt x="3204" y="420"/>
                  </a:lnTo>
                  <a:lnTo>
                    <a:pt x="3215" y="420"/>
                  </a:lnTo>
                  <a:lnTo>
                    <a:pt x="3226" y="419"/>
                  </a:lnTo>
                  <a:lnTo>
                    <a:pt x="3238" y="419"/>
                  </a:lnTo>
                  <a:lnTo>
                    <a:pt x="3249" y="419"/>
                  </a:lnTo>
                  <a:lnTo>
                    <a:pt x="3261" y="419"/>
                  </a:lnTo>
                  <a:lnTo>
                    <a:pt x="3271" y="419"/>
                  </a:lnTo>
                  <a:lnTo>
                    <a:pt x="3282" y="419"/>
                  </a:lnTo>
                  <a:lnTo>
                    <a:pt x="3294" y="419"/>
                  </a:lnTo>
                  <a:lnTo>
                    <a:pt x="3305" y="419"/>
                  </a:lnTo>
                  <a:lnTo>
                    <a:pt x="3317" y="419"/>
                  </a:lnTo>
                  <a:lnTo>
                    <a:pt x="3328" y="419"/>
                  </a:lnTo>
                  <a:lnTo>
                    <a:pt x="3339" y="419"/>
                  </a:lnTo>
                  <a:lnTo>
                    <a:pt x="3351" y="418"/>
                  </a:lnTo>
                  <a:lnTo>
                    <a:pt x="3361" y="418"/>
                  </a:lnTo>
                  <a:lnTo>
                    <a:pt x="3373" y="418"/>
                  </a:lnTo>
                  <a:lnTo>
                    <a:pt x="3384" y="419"/>
                  </a:lnTo>
                  <a:lnTo>
                    <a:pt x="3395" y="420"/>
                  </a:lnTo>
                  <a:lnTo>
                    <a:pt x="3407" y="420"/>
                  </a:lnTo>
                  <a:lnTo>
                    <a:pt x="3418" y="419"/>
                  </a:lnTo>
                  <a:lnTo>
                    <a:pt x="3430" y="419"/>
                  </a:lnTo>
                  <a:lnTo>
                    <a:pt x="3441" y="419"/>
                  </a:lnTo>
                  <a:lnTo>
                    <a:pt x="3452" y="419"/>
                  </a:lnTo>
                  <a:lnTo>
                    <a:pt x="3464" y="420"/>
                  </a:lnTo>
                  <a:lnTo>
                    <a:pt x="3474" y="421"/>
                  </a:lnTo>
                  <a:lnTo>
                    <a:pt x="3486" y="422"/>
                  </a:lnTo>
                  <a:lnTo>
                    <a:pt x="3497" y="421"/>
                  </a:lnTo>
                  <a:lnTo>
                    <a:pt x="3508" y="419"/>
                  </a:lnTo>
                  <a:lnTo>
                    <a:pt x="3520" y="419"/>
                  </a:lnTo>
                  <a:lnTo>
                    <a:pt x="3531" y="419"/>
                  </a:lnTo>
                  <a:lnTo>
                    <a:pt x="3543" y="419"/>
                  </a:lnTo>
                  <a:lnTo>
                    <a:pt x="3554" y="419"/>
                  </a:lnTo>
                  <a:lnTo>
                    <a:pt x="3564" y="418"/>
                  </a:lnTo>
                  <a:lnTo>
                    <a:pt x="3576" y="416"/>
                  </a:lnTo>
                  <a:lnTo>
                    <a:pt x="3587" y="416"/>
                  </a:lnTo>
                  <a:lnTo>
                    <a:pt x="3598" y="416"/>
                  </a:lnTo>
                  <a:lnTo>
                    <a:pt x="3610" y="418"/>
                  </a:lnTo>
                  <a:lnTo>
                    <a:pt x="3621" y="418"/>
                  </a:lnTo>
                  <a:lnTo>
                    <a:pt x="3633" y="418"/>
                  </a:lnTo>
                  <a:lnTo>
                    <a:pt x="3644" y="419"/>
                  </a:lnTo>
                  <a:lnTo>
                    <a:pt x="3654" y="419"/>
                  </a:lnTo>
                  <a:lnTo>
                    <a:pt x="3666" y="419"/>
                  </a:lnTo>
                  <a:lnTo>
                    <a:pt x="3677" y="419"/>
                  </a:lnTo>
                  <a:lnTo>
                    <a:pt x="3689" y="420"/>
                  </a:lnTo>
                  <a:lnTo>
                    <a:pt x="3700" y="421"/>
                  </a:lnTo>
                  <a:lnTo>
                    <a:pt x="3711" y="421"/>
                  </a:lnTo>
                  <a:lnTo>
                    <a:pt x="3723" y="421"/>
                  </a:lnTo>
                  <a:lnTo>
                    <a:pt x="3734" y="420"/>
                  </a:lnTo>
                  <a:lnTo>
                    <a:pt x="3746" y="420"/>
                  </a:lnTo>
                  <a:lnTo>
                    <a:pt x="3757" y="420"/>
                  </a:lnTo>
                  <a:lnTo>
                    <a:pt x="3767" y="421"/>
                  </a:lnTo>
                  <a:lnTo>
                    <a:pt x="3779" y="420"/>
                  </a:lnTo>
                  <a:lnTo>
                    <a:pt x="3790" y="419"/>
                  </a:lnTo>
                  <a:lnTo>
                    <a:pt x="3802" y="418"/>
                  </a:lnTo>
                  <a:lnTo>
                    <a:pt x="3813" y="419"/>
                  </a:lnTo>
                  <a:lnTo>
                    <a:pt x="3824" y="420"/>
                  </a:lnTo>
                  <a:lnTo>
                    <a:pt x="3836" y="421"/>
                  </a:lnTo>
                  <a:lnTo>
                    <a:pt x="3847" y="421"/>
                  </a:lnTo>
                  <a:lnTo>
                    <a:pt x="3859" y="421"/>
                  </a:lnTo>
                  <a:lnTo>
                    <a:pt x="3869" y="421"/>
                  </a:lnTo>
                  <a:lnTo>
                    <a:pt x="3880" y="419"/>
                  </a:lnTo>
                  <a:lnTo>
                    <a:pt x="3892" y="419"/>
                  </a:lnTo>
                  <a:lnTo>
                    <a:pt x="3903" y="420"/>
                  </a:lnTo>
                  <a:lnTo>
                    <a:pt x="3914" y="419"/>
                  </a:lnTo>
                  <a:lnTo>
                    <a:pt x="3926" y="416"/>
                  </a:lnTo>
                  <a:lnTo>
                    <a:pt x="3937" y="415"/>
                  </a:lnTo>
                  <a:lnTo>
                    <a:pt x="3949" y="415"/>
                  </a:lnTo>
                  <a:lnTo>
                    <a:pt x="3960" y="416"/>
                  </a:lnTo>
                  <a:lnTo>
                    <a:pt x="3970" y="418"/>
                  </a:lnTo>
                  <a:lnTo>
                    <a:pt x="3982" y="419"/>
                  </a:lnTo>
                  <a:lnTo>
                    <a:pt x="3993" y="419"/>
                  </a:lnTo>
                  <a:lnTo>
                    <a:pt x="4005" y="420"/>
                  </a:lnTo>
                  <a:lnTo>
                    <a:pt x="4016" y="420"/>
                  </a:lnTo>
                  <a:lnTo>
                    <a:pt x="4027" y="420"/>
                  </a:lnTo>
                  <a:lnTo>
                    <a:pt x="4039" y="419"/>
                  </a:lnTo>
                  <a:lnTo>
                    <a:pt x="4050" y="418"/>
                  </a:lnTo>
                  <a:lnTo>
                    <a:pt x="4062" y="419"/>
                  </a:lnTo>
                  <a:lnTo>
                    <a:pt x="4072" y="419"/>
                  </a:lnTo>
                  <a:lnTo>
                    <a:pt x="4083" y="420"/>
                  </a:lnTo>
                  <a:lnTo>
                    <a:pt x="4095" y="420"/>
                  </a:lnTo>
                  <a:lnTo>
                    <a:pt x="4106" y="419"/>
                  </a:lnTo>
                  <a:lnTo>
                    <a:pt x="4118" y="419"/>
                  </a:lnTo>
                  <a:lnTo>
                    <a:pt x="4129" y="419"/>
                  </a:lnTo>
                  <a:lnTo>
                    <a:pt x="4140" y="419"/>
                  </a:lnTo>
                  <a:lnTo>
                    <a:pt x="4152" y="419"/>
                  </a:lnTo>
                  <a:lnTo>
                    <a:pt x="4162" y="418"/>
                  </a:lnTo>
                  <a:lnTo>
                    <a:pt x="4174" y="416"/>
                  </a:lnTo>
                  <a:lnTo>
                    <a:pt x="4185" y="416"/>
                  </a:lnTo>
                  <a:lnTo>
                    <a:pt x="4196" y="416"/>
                  </a:lnTo>
                  <a:lnTo>
                    <a:pt x="4208" y="418"/>
                  </a:lnTo>
                  <a:lnTo>
                    <a:pt x="4219" y="418"/>
                  </a:lnTo>
                  <a:lnTo>
                    <a:pt x="4231" y="419"/>
                  </a:lnTo>
                  <a:lnTo>
                    <a:pt x="4242" y="419"/>
                  </a:lnTo>
                  <a:lnTo>
                    <a:pt x="4253" y="421"/>
                  </a:lnTo>
                  <a:lnTo>
                    <a:pt x="4265" y="421"/>
                  </a:lnTo>
                  <a:lnTo>
                    <a:pt x="4275" y="419"/>
                  </a:lnTo>
                  <a:lnTo>
                    <a:pt x="4286" y="419"/>
                  </a:lnTo>
                  <a:lnTo>
                    <a:pt x="4298" y="419"/>
                  </a:lnTo>
                  <a:lnTo>
                    <a:pt x="4309" y="419"/>
                  </a:lnTo>
                  <a:lnTo>
                    <a:pt x="4321" y="419"/>
                  </a:lnTo>
                  <a:lnTo>
                    <a:pt x="4332" y="419"/>
                  </a:lnTo>
                  <a:lnTo>
                    <a:pt x="4343" y="419"/>
                  </a:lnTo>
                  <a:lnTo>
                    <a:pt x="4355" y="421"/>
                  </a:lnTo>
                  <a:lnTo>
                    <a:pt x="4365" y="421"/>
                  </a:lnTo>
                  <a:lnTo>
                    <a:pt x="4377" y="421"/>
                  </a:lnTo>
                  <a:lnTo>
                    <a:pt x="4388" y="420"/>
                  </a:lnTo>
                  <a:lnTo>
                    <a:pt x="4399" y="419"/>
                  </a:lnTo>
                  <a:lnTo>
                    <a:pt x="4411" y="419"/>
                  </a:lnTo>
                  <a:lnTo>
                    <a:pt x="4422" y="420"/>
                  </a:lnTo>
                  <a:lnTo>
                    <a:pt x="4434" y="419"/>
                  </a:lnTo>
                  <a:lnTo>
                    <a:pt x="4445" y="419"/>
                  </a:lnTo>
                  <a:lnTo>
                    <a:pt x="4455" y="418"/>
                  </a:lnTo>
                  <a:lnTo>
                    <a:pt x="4467" y="418"/>
                  </a:lnTo>
                  <a:lnTo>
                    <a:pt x="4478" y="416"/>
                  </a:lnTo>
                  <a:lnTo>
                    <a:pt x="4490" y="415"/>
                  </a:lnTo>
                  <a:lnTo>
                    <a:pt x="4501" y="410"/>
                  </a:lnTo>
                  <a:lnTo>
                    <a:pt x="4512" y="398"/>
                  </a:lnTo>
                  <a:lnTo>
                    <a:pt x="4524" y="377"/>
                  </a:lnTo>
                  <a:lnTo>
                    <a:pt x="4535" y="344"/>
                  </a:lnTo>
                  <a:lnTo>
                    <a:pt x="4547" y="303"/>
                  </a:lnTo>
                  <a:lnTo>
                    <a:pt x="4558" y="249"/>
                  </a:lnTo>
                  <a:lnTo>
                    <a:pt x="4568" y="187"/>
                  </a:lnTo>
                  <a:lnTo>
                    <a:pt x="4580" y="120"/>
                  </a:lnTo>
                  <a:lnTo>
                    <a:pt x="4591" y="60"/>
                  </a:lnTo>
                  <a:lnTo>
                    <a:pt x="4602" y="18"/>
                  </a:lnTo>
                  <a:lnTo>
                    <a:pt x="4614" y="0"/>
                  </a:lnTo>
                  <a:lnTo>
                    <a:pt x="4625" y="7"/>
                  </a:lnTo>
                  <a:lnTo>
                    <a:pt x="4637" y="35"/>
                  </a:lnTo>
                  <a:lnTo>
                    <a:pt x="4648" y="70"/>
                  </a:lnTo>
                  <a:lnTo>
                    <a:pt x="4658" y="106"/>
                  </a:lnTo>
                  <a:lnTo>
                    <a:pt x="4670" y="149"/>
                  </a:lnTo>
                  <a:lnTo>
                    <a:pt x="4681" y="194"/>
                  </a:lnTo>
                  <a:lnTo>
                    <a:pt x="4693" y="230"/>
                  </a:lnTo>
                  <a:lnTo>
                    <a:pt x="4704" y="255"/>
                  </a:lnTo>
                  <a:lnTo>
                    <a:pt x="4715" y="278"/>
                  </a:lnTo>
                  <a:lnTo>
                    <a:pt x="4727" y="301"/>
                  </a:lnTo>
                  <a:lnTo>
                    <a:pt x="4738" y="321"/>
                  </a:lnTo>
                  <a:lnTo>
                    <a:pt x="4750" y="337"/>
                  </a:lnTo>
                  <a:lnTo>
                    <a:pt x="4761" y="348"/>
                  </a:lnTo>
                  <a:lnTo>
                    <a:pt x="4771" y="357"/>
                  </a:lnTo>
                  <a:lnTo>
                    <a:pt x="4783" y="368"/>
                  </a:lnTo>
                  <a:lnTo>
                    <a:pt x="4794" y="377"/>
                  </a:lnTo>
                  <a:lnTo>
                    <a:pt x="4806" y="384"/>
                  </a:lnTo>
                  <a:lnTo>
                    <a:pt x="4817" y="389"/>
                  </a:lnTo>
                  <a:lnTo>
                    <a:pt x="4828" y="391"/>
                  </a:lnTo>
                  <a:lnTo>
                    <a:pt x="4840" y="392"/>
                  </a:lnTo>
                  <a:lnTo>
                    <a:pt x="4851" y="395"/>
                  </a:lnTo>
                  <a:lnTo>
                    <a:pt x="4863" y="397"/>
                  </a:lnTo>
                  <a:lnTo>
                    <a:pt x="4873" y="400"/>
                  </a:lnTo>
                  <a:lnTo>
                    <a:pt x="4884" y="403"/>
                  </a:lnTo>
                  <a:lnTo>
                    <a:pt x="4896" y="406"/>
                  </a:lnTo>
                  <a:lnTo>
                    <a:pt x="4907" y="407"/>
                  </a:lnTo>
                  <a:lnTo>
                    <a:pt x="4918" y="407"/>
                  </a:lnTo>
                  <a:lnTo>
                    <a:pt x="4930" y="408"/>
                  </a:lnTo>
                  <a:lnTo>
                    <a:pt x="4941" y="409"/>
                  </a:lnTo>
                  <a:lnTo>
                    <a:pt x="4953" y="410"/>
                  </a:lnTo>
                  <a:lnTo>
                    <a:pt x="4963" y="412"/>
                  </a:lnTo>
                  <a:lnTo>
                    <a:pt x="4974" y="413"/>
                  </a:lnTo>
                  <a:lnTo>
                    <a:pt x="4986" y="413"/>
                  </a:lnTo>
                  <a:lnTo>
                    <a:pt x="4997" y="413"/>
                  </a:lnTo>
                  <a:lnTo>
                    <a:pt x="5009" y="413"/>
                  </a:lnTo>
                  <a:lnTo>
                    <a:pt x="5020" y="414"/>
                  </a:lnTo>
                  <a:lnTo>
                    <a:pt x="5031" y="414"/>
                  </a:lnTo>
                  <a:lnTo>
                    <a:pt x="5043" y="414"/>
                  </a:lnTo>
                  <a:lnTo>
                    <a:pt x="5054" y="414"/>
                  </a:lnTo>
                  <a:lnTo>
                    <a:pt x="5066" y="413"/>
                  </a:lnTo>
                  <a:lnTo>
                    <a:pt x="5076" y="414"/>
                  </a:lnTo>
                  <a:lnTo>
                    <a:pt x="5087" y="414"/>
                  </a:lnTo>
                  <a:lnTo>
                    <a:pt x="5099" y="413"/>
                  </a:lnTo>
                  <a:lnTo>
                    <a:pt x="5110" y="414"/>
                  </a:lnTo>
                  <a:lnTo>
                    <a:pt x="5122" y="416"/>
                  </a:lnTo>
                  <a:lnTo>
                    <a:pt x="5133" y="418"/>
                  </a:lnTo>
                  <a:lnTo>
                    <a:pt x="5144" y="418"/>
                  </a:lnTo>
                  <a:lnTo>
                    <a:pt x="5156" y="416"/>
                  </a:lnTo>
                  <a:lnTo>
                    <a:pt x="5166" y="416"/>
                  </a:lnTo>
                  <a:lnTo>
                    <a:pt x="5178" y="415"/>
                  </a:lnTo>
                  <a:lnTo>
                    <a:pt x="5189" y="413"/>
                  </a:lnTo>
                  <a:lnTo>
                    <a:pt x="5200" y="414"/>
                  </a:lnTo>
                  <a:lnTo>
                    <a:pt x="5212" y="415"/>
                  </a:lnTo>
                  <a:lnTo>
                    <a:pt x="5223" y="416"/>
                  </a:lnTo>
                  <a:lnTo>
                    <a:pt x="5235" y="416"/>
                  </a:lnTo>
                  <a:lnTo>
                    <a:pt x="5246" y="416"/>
                  </a:lnTo>
                  <a:lnTo>
                    <a:pt x="5256" y="416"/>
                  </a:lnTo>
                  <a:lnTo>
                    <a:pt x="5268" y="415"/>
                  </a:lnTo>
                  <a:lnTo>
                    <a:pt x="5279" y="415"/>
                  </a:lnTo>
                  <a:lnTo>
                    <a:pt x="5290" y="415"/>
                  </a:lnTo>
                  <a:lnTo>
                    <a:pt x="5302" y="415"/>
                  </a:lnTo>
                  <a:lnTo>
                    <a:pt x="5313" y="416"/>
                  </a:lnTo>
                  <a:lnTo>
                    <a:pt x="5325" y="416"/>
                  </a:lnTo>
                  <a:lnTo>
                    <a:pt x="5336" y="416"/>
                  </a:lnTo>
                  <a:lnTo>
                    <a:pt x="5347" y="416"/>
                  </a:lnTo>
                  <a:lnTo>
                    <a:pt x="5359" y="416"/>
                  </a:lnTo>
                  <a:lnTo>
                    <a:pt x="5369" y="418"/>
                  </a:lnTo>
                  <a:lnTo>
                    <a:pt x="5381" y="418"/>
                  </a:lnTo>
                  <a:lnTo>
                    <a:pt x="5392" y="416"/>
                  </a:lnTo>
                  <a:lnTo>
                    <a:pt x="5403" y="416"/>
                  </a:lnTo>
                  <a:lnTo>
                    <a:pt x="5415" y="416"/>
                  </a:lnTo>
                  <a:lnTo>
                    <a:pt x="5426" y="416"/>
                  </a:lnTo>
                  <a:lnTo>
                    <a:pt x="5438" y="415"/>
                  </a:lnTo>
                  <a:lnTo>
                    <a:pt x="5449" y="415"/>
                  </a:lnTo>
                  <a:lnTo>
                    <a:pt x="5459" y="416"/>
                  </a:lnTo>
                  <a:lnTo>
                    <a:pt x="5471" y="416"/>
                  </a:lnTo>
                  <a:lnTo>
                    <a:pt x="5482" y="416"/>
                  </a:lnTo>
                  <a:lnTo>
                    <a:pt x="5494" y="415"/>
                  </a:lnTo>
                  <a:lnTo>
                    <a:pt x="5505" y="415"/>
                  </a:lnTo>
                  <a:lnTo>
                    <a:pt x="5516" y="415"/>
                  </a:lnTo>
                  <a:lnTo>
                    <a:pt x="5528" y="416"/>
                  </a:lnTo>
                  <a:lnTo>
                    <a:pt x="5539" y="416"/>
                  </a:lnTo>
                  <a:lnTo>
                    <a:pt x="5551" y="416"/>
                  </a:lnTo>
                  <a:lnTo>
                    <a:pt x="5562" y="416"/>
                  </a:lnTo>
                  <a:lnTo>
                    <a:pt x="5572" y="418"/>
                  </a:lnTo>
                  <a:lnTo>
                    <a:pt x="5584" y="418"/>
                  </a:lnTo>
                  <a:lnTo>
                    <a:pt x="5595" y="416"/>
                  </a:lnTo>
                  <a:lnTo>
                    <a:pt x="5606" y="416"/>
                  </a:lnTo>
                  <a:lnTo>
                    <a:pt x="5618" y="416"/>
                  </a:lnTo>
                  <a:lnTo>
                    <a:pt x="5629" y="416"/>
                  </a:lnTo>
                  <a:lnTo>
                    <a:pt x="5641" y="418"/>
                  </a:lnTo>
                  <a:lnTo>
                    <a:pt x="5652" y="418"/>
                  </a:lnTo>
                  <a:lnTo>
                    <a:pt x="5662" y="418"/>
                  </a:lnTo>
                  <a:lnTo>
                    <a:pt x="5674" y="416"/>
                  </a:lnTo>
                  <a:lnTo>
                    <a:pt x="5685" y="415"/>
                  </a:lnTo>
                  <a:lnTo>
                    <a:pt x="5697" y="414"/>
                  </a:lnTo>
                  <a:lnTo>
                    <a:pt x="5708" y="414"/>
                  </a:lnTo>
                  <a:lnTo>
                    <a:pt x="5719" y="415"/>
                  </a:lnTo>
                  <a:lnTo>
                    <a:pt x="5731" y="416"/>
                  </a:lnTo>
                  <a:lnTo>
                    <a:pt x="5742" y="418"/>
                  </a:lnTo>
                  <a:lnTo>
                    <a:pt x="5754" y="416"/>
                  </a:lnTo>
                  <a:lnTo>
                    <a:pt x="5764" y="416"/>
                  </a:lnTo>
                  <a:lnTo>
                    <a:pt x="5775" y="416"/>
                  </a:lnTo>
                  <a:lnTo>
                    <a:pt x="5787" y="418"/>
                  </a:lnTo>
                  <a:lnTo>
                    <a:pt x="5798" y="418"/>
                  </a:lnTo>
                  <a:lnTo>
                    <a:pt x="5810" y="418"/>
                  </a:lnTo>
                  <a:lnTo>
                    <a:pt x="5821" y="418"/>
                  </a:lnTo>
                  <a:lnTo>
                    <a:pt x="5832" y="418"/>
                  </a:lnTo>
                  <a:lnTo>
                    <a:pt x="5844" y="418"/>
                  </a:lnTo>
                  <a:lnTo>
                    <a:pt x="5855" y="418"/>
                  </a:lnTo>
                  <a:lnTo>
                    <a:pt x="5867" y="416"/>
                  </a:lnTo>
                  <a:lnTo>
                    <a:pt x="5877" y="418"/>
                  </a:lnTo>
                  <a:lnTo>
                    <a:pt x="5888" y="418"/>
                  </a:lnTo>
                  <a:lnTo>
                    <a:pt x="5900" y="419"/>
                  </a:lnTo>
                  <a:lnTo>
                    <a:pt x="5911" y="419"/>
                  </a:lnTo>
                  <a:lnTo>
                    <a:pt x="5923" y="418"/>
                  </a:lnTo>
                  <a:lnTo>
                    <a:pt x="5934" y="418"/>
                  </a:lnTo>
                  <a:lnTo>
                    <a:pt x="5945" y="416"/>
                  </a:lnTo>
                  <a:lnTo>
                    <a:pt x="5957" y="416"/>
                  </a:lnTo>
                  <a:lnTo>
                    <a:pt x="5967" y="416"/>
                  </a:lnTo>
                  <a:lnTo>
                    <a:pt x="5978" y="416"/>
                  </a:lnTo>
                  <a:lnTo>
                    <a:pt x="5990" y="415"/>
                  </a:lnTo>
                  <a:lnTo>
                    <a:pt x="6001" y="415"/>
                  </a:lnTo>
                  <a:lnTo>
                    <a:pt x="6013" y="416"/>
                  </a:lnTo>
                  <a:lnTo>
                    <a:pt x="6024" y="419"/>
                  </a:lnTo>
                  <a:lnTo>
                    <a:pt x="6035" y="420"/>
                  </a:lnTo>
                  <a:lnTo>
                    <a:pt x="6047" y="420"/>
                  </a:lnTo>
                  <a:lnTo>
                    <a:pt x="6057" y="420"/>
                  </a:lnTo>
                  <a:lnTo>
                    <a:pt x="6069" y="419"/>
                  </a:lnTo>
                  <a:lnTo>
                    <a:pt x="6080" y="419"/>
                  </a:lnTo>
                  <a:lnTo>
                    <a:pt x="6091" y="418"/>
                  </a:lnTo>
                  <a:lnTo>
                    <a:pt x="6103" y="418"/>
                  </a:lnTo>
                  <a:lnTo>
                    <a:pt x="6114" y="418"/>
                  </a:lnTo>
                  <a:lnTo>
                    <a:pt x="6126" y="416"/>
                  </a:lnTo>
                  <a:lnTo>
                    <a:pt x="6137" y="416"/>
                  </a:lnTo>
                  <a:lnTo>
                    <a:pt x="6148" y="416"/>
                  </a:lnTo>
                  <a:lnTo>
                    <a:pt x="6160" y="416"/>
                  </a:lnTo>
                  <a:lnTo>
                    <a:pt x="6170" y="415"/>
                  </a:lnTo>
                  <a:lnTo>
                    <a:pt x="6182" y="416"/>
                  </a:lnTo>
                  <a:lnTo>
                    <a:pt x="6193" y="416"/>
                  </a:lnTo>
                  <a:lnTo>
                    <a:pt x="6204" y="418"/>
                  </a:lnTo>
                  <a:lnTo>
                    <a:pt x="6216" y="418"/>
                  </a:lnTo>
                  <a:lnTo>
                    <a:pt x="6227" y="418"/>
                  </a:lnTo>
                  <a:lnTo>
                    <a:pt x="6239" y="419"/>
                  </a:lnTo>
                  <a:lnTo>
                    <a:pt x="6250" y="420"/>
                  </a:lnTo>
                  <a:lnTo>
                    <a:pt x="6260" y="419"/>
                  </a:lnTo>
                  <a:lnTo>
                    <a:pt x="6272" y="419"/>
                  </a:lnTo>
                  <a:lnTo>
                    <a:pt x="6283" y="419"/>
                  </a:lnTo>
                  <a:lnTo>
                    <a:pt x="6294" y="419"/>
                  </a:lnTo>
                  <a:lnTo>
                    <a:pt x="6306" y="419"/>
                  </a:lnTo>
                  <a:lnTo>
                    <a:pt x="6317" y="419"/>
                  </a:lnTo>
                  <a:lnTo>
                    <a:pt x="6329" y="418"/>
                  </a:lnTo>
                  <a:lnTo>
                    <a:pt x="6340" y="418"/>
                  </a:lnTo>
                  <a:lnTo>
                    <a:pt x="6351" y="418"/>
                  </a:lnTo>
                  <a:lnTo>
                    <a:pt x="6363" y="418"/>
                  </a:lnTo>
                  <a:lnTo>
                    <a:pt x="6373" y="418"/>
                  </a:lnTo>
                  <a:lnTo>
                    <a:pt x="6385" y="419"/>
                  </a:lnTo>
                  <a:lnTo>
                    <a:pt x="6396" y="419"/>
                  </a:lnTo>
                  <a:lnTo>
                    <a:pt x="6407" y="419"/>
                  </a:lnTo>
                  <a:lnTo>
                    <a:pt x="6419" y="419"/>
                  </a:lnTo>
                  <a:lnTo>
                    <a:pt x="6430" y="419"/>
                  </a:lnTo>
                  <a:lnTo>
                    <a:pt x="6442" y="418"/>
                  </a:lnTo>
                  <a:lnTo>
                    <a:pt x="6453" y="418"/>
                  </a:lnTo>
                  <a:lnTo>
                    <a:pt x="6463" y="418"/>
                  </a:lnTo>
                  <a:lnTo>
                    <a:pt x="6475" y="418"/>
                  </a:lnTo>
                  <a:lnTo>
                    <a:pt x="6486" y="418"/>
                  </a:lnTo>
                  <a:lnTo>
                    <a:pt x="6498" y="418"/>
                  </a:lnTo>
                  <a:lnTo>
                    <a:pt x="6509" y="420"/>
                  </a:lnTo>
                  <a:lnTo>
                    <a:pt x="6520" y="421"/>
                  </a:lnTo>
                  <a:lnTo>
                    <a:pt x="6532" y="420"/>
                  </a:lnTo>
                  <a:lnTo>
                    <a:pt x="6543" y="419"/>
                  </a:lnTo>
                  <a:lnTo>
                    <a:pt x="6555" y="419"/>
                  </a:lnTo>
                  <a:lnTo>
                    <a:pt x="6565" y="418"/>
                  </a:lnTo>
                  <a:lnTo>
                    <a:pt x="6576" y="416"/>
                  </a:lnTo>
                  <a:lnTo>
                    <a:pt x="6588" y="416"/>
                  </a:lnTo>
                  <a:lnTo>
                    <a:pt x="6599" y="418"/>
                  </a:lnTo>
                  <a:lnTo>
                    <a:pt x="6610" y="418"/>
                  </a:lnTo>
                  <a:lnTo>
                    <a:pt x="6622" y="418"/>
                  </a:lnTo>
                  <a:lnTo>
                    <a:pt x="6633" y="418"/>
                  </a:lnTo>
                  <a:lnTo>
                    <a:pt x="6645" y="419"/>
                  </a:lnTo>
                  <a:lnTo>
                    <a:pt x="6656" y="420"/>
                  </a:lnTo>
                  <a:lnTo>
                    <a:pt x="6666" y="420"/>
                  </a:lnTo>
                  <a:lnTo>
                    <a:pt x="6678" y="419"/>
                  </a:lnTo>
                  <a:lnTo>
                    <a:pt x="6689" y="418"/>
                  </a:lnTo>
                  <a:lnTo>
                    <a:pt x="6701" y="418"/>
                  </a:lnTo>
                  <a:lnTo>
                    <a:pt x="6712" y="419"/>
                  </a:lnTo>
                  <a:lnTo>
                    <a:pt x="6723" y="419"/>
                  </a:lnTo>
                  <a:lnTo>
                    <a:pt x="6735" y="419"/>
                  </a:lnTo>
                  <a:lnTo>
                    <a:pt x="6746" y="418"/>
                  </a:lnTo>
                  <a:lnTo>
                    <a:pt x="6758" y="418"/>
                  </a:lnTo>
                  <a:lnTo>
                    <a:pt x="6768" y="418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249">
              <a:extLst>
                <a:ext uri="{FF2B5EF4-FFF2-40B4-BE49-F238E27FC236}">
                  <a16:creationId xmlns:a16="http://schemas.microsoft.com/office/drawing/2014/main" id="{89A58CA5-18E2-40AD-9832-752A6680C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3732213"/>
              <a:ext cx="4474108" cy="146050"/>
            </a:xfrm>
            <a:custGeom>
              <a:avLst/>
              <a:gdLst>
                <a:gd name="T0" fmla="*/ 102 w 6768"/>
                <a:gd name="T1" fmla="*/ 92 h 92"/>
                <a:gd name="T2" fmla="*/ 214 w 6768"/>
                <a:gd name="T3" fmla="*/ 89 h 92"/>
                <a:gd name="T4" fmla="*/ 327 w 6768"/>
                <a:gd name="T5" fmla="*/ 89 h 92"/>
                <a:gd name="T6" fmla="*/ 440 w 6768"/>
                <a:gd name="T7" fmla="*/ 89 h 92"/>
                <a:gd name="T8" fmla="*/ 553 w 6768"/>
                <a:gd name="T9" fmla="*/ 89 h 92"/>
                <a:gd name="T10" fmla="*/ 665 w 6768"/>
                <a:gd name="T11" fmla="*/ 92 h 92"/>
                <a:gd name="T12" fmla="*/ 778 w 6768"/>
                <a:gd name="T13" fmla="*/ 91 h 92"/>
                <a:gd name="T14" fmla="*/ 891 w 6768"/>
                <a:gd name="T15" fmla="*/ 89 h 92"/>
                <a:gd name="T16" fmla="*/ 1004 w 6768"/>
                <a:gd name="T17" fmla="*/ 89 h 92"/>
                <a:gd name="T18" fmla="*/ 1117 w 6768"/>
                <a:gd name="T19" fmla="*/ 92 h 92"/>
                <a:gd name="T20" fmla="*/ 1230 w 6768"/>
                <a:gd name="T21" fmla="*/ 89 h 92"/>
                <a:gd name="T22" fmla="*/ 1343 w 6768"/>
                <a:gd name="T23" fmla="*/ 89 h 92"/>
                <a:gd name="T24" fmla="*/ 1456 w 6768"/>
                <a:gd name="T25" fmla="*/ 89 h 92"/>
                <a:gd name="T26" fmla="*/ 1569 w 6768"/>
                <a:gd name="T27" fmla="*/ 91 h 92"/>
                <a:gd name="T28" fmla="*/ 1681 w 6768"/>
                <a:gd name="T29" fmla="*/ 88 h 92"/>
                <a:gd name="T30" fmla="*/ 1794 w 6768"/>
                <a:gd name="T31" fmla="*/ 89 h 92"/>
                <a:gd name="T32" fmla="*/ 1906 w 6768"/>
                <a:gd name="T33" fmla="*/ 89 h 92"/>
                <a:gd name="T34" fmla="*/ 2019 w 6768"/>
                <a:gd name="T35" fmla="*/ 91 h 92"/>
                <a:gd name="T36" fmla="*/ 2132 w 6768"/>
                <a:gd name="T37" fmla="*/ 91 h 92"/>
                <a:gd name="T38" fmla="*/ 2245 w 6768"/>
                <a:gd name="T39" fmla="*/ 89 h 92"/>
                <a:gd name="T40" fmla="*/ 2358 w 6768"/>
                <a:gd name="T41" fmla="*/ 89 h 92"/>
                <a:gd name="T42" fmla="*/ 2470 w 6768"/>
                <a:gd name="T43" fmla="*/ 92 h 92"/>
                <a:gd name="T44" fmla="*/ 2583 w 6768"/>
                <a:gd name="T45" fmla="*/ 87 h 92"/>
                <a:gd name="T46" fmla="*/ 2696 w 6768"/>
                <a:gd name="T47" fmla="*/ 83 h 92"/>
                <a:gd name="T48" fmla="*/ 2809 w 6768"/>
                <a:gd name="T49" fmla="*/ 88 h 92"/>
                <a:gd name="T50" fmla="*/ 2922 w 6768"/>
                <a:gd name="T51" fmla="*/ 91 h 92"/>
                <a:gd name="T52" fmla="*/ 3035 w 6768"/>
                <a:gd name="T53" fmla="*/ 89 h 92"/>
                <a:gd name="T54" fmla="*/ 3148 w 6768"/>
                <a:gd name="T55" fmla="*/ 89 h 92"/>
                <a:gd name="T56" fmla="*/ 3261 w 6768"/>
                <a:gd name="T57" fmla="*/ 89 h 92"/>
                <a:gd name="T58" fmla="*/ 3373 w 6768"/>
                <a:gd name="T59" fmla="*/ 89 h 92"/>
                <a:gd name="T60" fmla="*/ 3486 w 6768"/>
                <a:gd name="T61" fmla="*/ 88 h 92"/>
                <a:gd name="T62" fmla="*/ 3598 w 6768"/>
                <a:gd name="T63" fmla="*/ 91 h 92"/>
                <a:gd name="T64" fmla="*/ 3711 w 6768"/>
                <a:gd name="T65" fmla="*/ 91 h 92"/>
                <a:gd name="T66" fmla="*/ 3824 w 6768"/>
                <a:gd name="T67" fmla="*/ 89 h 92"/>
                <a:gd name="T68" fmla="*/ 3937 w 6768"/>
                <a:gd name="T69" fmla="*/ 89 h 92"/>
                <a:gd name="T70" fmla="*/ 4050 w 6768"/>
                <a:gd name="T71" fmla="*/ 53 h 92"/>
                <a:gd name="T72" fmla="*/ 4162 w 6768"/>
                <a:gd name="T73" fmla="*/ 28 h 92"/>
                <a:gd name="T74" fmla="*/ 4275 w 6768"/>
                <a:gd name="T75" fmla="*/ 58 h 92"/>
                <a:gd name="T76" fmla="*/ 4388 w 6768"/>
                <a:gd name="T77" fmla="*/ 86 h 92"/>
                <a:gd name="T78" fmla="*/ 4501 w 6768"/>
                <a:gd name="T79" fmla="*/ 88 h 92"/>
                <a:gd name="T80" fmla="*/ 4614 w 6768"/>
                <a:gd name="T81" fmla="*/ 88 h 92"/>
                <a:gd name="T82" fmla="*/ 4727 w 6768"/>
                <a:gd name="T83" fmla="*/ 88 h 92"/>
                <a:gd name="T84" fmla="*/ 4840 w 6768"/>
                <a:gd name="T85" fmla="*/ 89 h 92"/>
                <a:gd name="T86" fmla="*/ 4953 w 6768"/>
                <a:gd name="T87" fmla="*/ 88 h 92"/>
                <a:gd name="T88" fmla="*/ 5066 w 6768"/>
                <a:gd name="T89" fmla="*/ 89 h 92"/>
                <a:gd name="T90" fmla="*/ 5178 w 6768"/>
                <a:gd name="T91" fmla="*/ 87 h 92"/>
                <a:gd name="T92" fmla="*/ 5290 w 6768"/>
                <a:gd name="T93" fmla="*/ 88 h 92"/>
                <a:gd name="T94" fmla="*/ 5403 w 6768"/>
                <a:gd name="T95" fmla="*/ 89 h 92"/>
                <a:gd name="T96" fmla="*/ 5516 w 6768"/>
                <a:gd name="T97" fmla="*/ 91 h 92"/>
                <a:gd name="T98" fmla="*/ 5629 w 6768"/>
                <a:gd name="T99" fmla="*/ 88 h 92"/>
                <a:gd name="T100" fmla="*/ 5742 w 6768"/>
                <a:gd name="T101" fmla="*/ 88 h 92"/>
                <a:gd name="T102" fmla="*/ 5855 w 6768"/>
                <a:gd name="T103" fmla="*/ 92 h 92"/>
                <a:gd name="T104" fmla="*/ 5967 w 6768"/>
                <a:gd name="T105" fmla="*/ 88 h 92"/>
                <a:gd name="T106" fmla="*/ 6080 w 6768"/>
                <a:gd name="T107" fmla="*/ 83 h 92"/>
                <a:gd name="T108" fmla="*/ 6193 w 6768"/>
                <a:gd name="T109" fmla="*/ 86 h 92"/>
                <a:gd name="T110" fmla="*/ 6306 w 6768"/>
                <a:gd name="T111" fmla="*/ 87 h 92"/>
                <a:gd name="T112" fmla="*/ 6419 w 6768"/>
                <a:gd name="T113" fmla="*/ 89 h 92"/>
                <a:gd name="T114" fmla="*/ 6532 w 6768"/>
                <a:gd name="T115" fmla="*/ 91 h 92"/>
                <a:gd name="T116" fmla="*/ 6645 w 6768"/>
                <a:gd name="T117" fmla="*/ 88 h 92"/>
                <a:gd name="T118" fmla="*/ 6758 w 6768"/>
                <a:gd name="T119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92">
                  <a:moveTo>
                    <a:pt x="0" y="89"/>
                  </a:moveTo>
                  <a:lnTo>
                    <a:pt x="11" y="89"/>
                  </a:lnTo>
                  <a:lnTo>
                    <a:pt x="23" y="89"/>
                  </a:lnTo>
                  <a:lnTo>
                    <a:pt x="34" y="89"/>
                  </a:lnTo>
                  <a:lnTo>
                    <a:pt x="46" y="89"/>
                  </a:lnTo>
                  <a:lnTo>
                    <a:pt x="57" y="88"/>
                  </a:lnTo>
                  <a:lnTo>
                    <a:pt x="67" y="88"/>
                  </a:lnTo>
                  <a:lnTo>
                    <a:pt x="79" y="89"/>
                  </a:lnTo>
                  <a:lnTo>
                    <a:pt x="90" y="91"/>
                  </a:lnTo>
                  <a:lnTo>
                    <a:pt x="102" y="92"/>
                  </a:lnTo>
                  <a:lnTo>
                    <a:pt x="113" y="92"/>
                  </a:lnTo>
                  <a:lnTo>
                    <a:pt x="124" y="92"/>
                  </a:lnTo>
                  <a:lnTo>
                    <a:pt x="136" y="91"/>
                  </a:lnTo>
                  <a:lnTo>
                    <a:pt x="147" y="91"/>
                  </a:lnTo>
                  <a:lnTo>
                    <a:pt x="159" y="91"/>
                  </a:lnTo>
                  <a:lnTo>
                    <a:pt x="169" y="92"/>
                  </a:lnTo>
                  <a:lnTo>
                    <a:pt x="180" y="92"/>
                  </a:lnTo>
                  <a:lnTo>
                    <a:pt x="192" y="91"/>
                  </a:lnTo>
                  <a:lnTo>
                    <a:pt x="203" y="89"/>
                  </a:lnTo>
                  <a:lnTo>
                    <a:pt x="214" y="89"/>
                  </a:lnTo>
                  <a:lnTo>
                    <a:pt x="226" y="89"/>
                  </a:lnTo>
                  <a:lnTo>
                    <a:pt x="237" y="89"/>
                  </a:lnTo>
                  <a:lnTo>
                    <a:pt x="249" y="89"/>
                  </a:lnTo>
                  <a:lnTo>
                    <a:pt x="260" y="91"/>
                  </a:lnTo>
                  <a:lnTo>
                    <a:pt x="270" y="91"/>
                  </a:lnTo>
                  <a:lnTo>
                    <a:pt x="282" y="91"/>
                  </a:lnTo>
                  <a:lnTo>
                    <a:pt x="293" y="89"/>
                  </a:lnTo>
                  <a:lnTo>
                    <a:pt x="305" y="88"/>
                  </a:lnTo>
                  <a:lnTo>
                    <a:pt x="316" y="88"/>
                  </a:lnTo>
                  <a:lnTo>
                    <a:pt x="327" y="89"/>
                  </a:lnTo>
                  <a:lnTo>
                    <a:pt x="339" y="89"/>
                  </a:lnTo>
                  <a:lnTo>
                    <a:pt x="350" y="89"/>
                  </a:lnTo>
                  <a:lnTo>
                    <a:pt x="362" y="91"/>
                  </a:lnTo>
                  <a:lnTo>
                    <a:pt x="372" y="91"/>
                  </a:lnTo>
                  <a:lnTo>
                    <a:pt x="383" y="91"/>
                  </a:lnTo>
                  <a:lnTo>
                    <a:pt x="395" y="91"/>
                  </a:lnTo>
                  <a:lnTo>
                    <a:pt x="406" y="91"/>
                  </a:lnTo>
                  <a:lnTo>
                    <a:pt x="418" y="91"/>
                  </a:lnTo>
                  <a:lnTo>
                    <a:pt x="429" y="89"/>
                  </a:lnTo>
                  <a:lnTo>
                    <a:pt x="440" y="89"/>
                  </a:lnTo>
                  <a:lnTo>
                    <a:pt x="452" y="89"/>
                  </a:lnTo>
                  <a:lnTo>
                    <a:pt x="462" y="89"/>
                  </a:lnTo>
                  <a:lnTo>
                    <a:pt x="474" y="89"/>
                  </a:lnTo>
                  <a:lnTo>
                    <a:pt x="485" y="89"/>
                  </a:lnTo>
                  <a:lnTo>
                    <a:pt x="496" y="91"/>
                  </a:lnTo>
                  <a:lnTo>
                    <a:pt x="508" y="91"/>
                  </a:lnTo>
                  <a:lnTo>
                    <a:pt x="519" y="91"/>
                  </a:lnTo>
                  <a:lnTo>
                    <a:pt x="530" y="91"/>
                  </a:lnTo>
                  <a:lnTo>
                    <a:pt x="542" y="89"/>
                  </a:lnTo>
                  <a:lnTo>
                    <a:pt x="553" y="89"/>
                  </a:lnTo>
                  <a:lnTo>
                    <a:pt x="565" y="89"/>
                  </a:lnTo>
                  <a:lnTo>
                    <a:pt x="575" y="91"/>
                  </a:lnTo>
                  <a:lnTo>
                    <a:pt x="586" y="92"/>
                  </a:lnTo>
                  <a:lnTo>
                    <a:pt x="598" y="91"/>
                  </a:lnTo>
                  <a:lnTo>
                    <a:pt x="609" y="91"/>
                  </a:lnTo>
                  <a:lnTo>
                    <a:pt x="621" y="91"/>
                  </a:lnTo>
                  <a:lnTo>
                    <a:pt x="632" y="91"/>
                  </a:lnTo>
                  <a:lnTo>
                    <a:pt x="643" y="92"/>
                  </a:lnTo>
                  <a:lnTo>
                    <a:pt x="655" y="92"/>
                  </a:lnTo>
                  <a:lnTo>
                    <a:pt x="665" y="92"/>
                  </a:lnTo>
                  <a:lnTo>
                    <a:pt x="677" y="91"/>
                  </a:lnTo>
                  <a:lnTo>
                    <a:pt x="688" y="89"/>
                  </a:lnTo>
                  <a:lnTo>
                    <a:pt x="699" y="89"/>
                  </a:lnTo>
                  <a:lnTo>
                    <a:pt x="711" y="89"/>
                  </a:lnTo>
                  <a:lnTo>
                    <a:pt x="722" y="88"/>
                  </a:lnTo>
                  <a:lnTo>
                    <a:pt x="734" y="88"/>
                  </a:lnTo>
                  <a:lnTo>
                    <a:pt x="745" y="89"/>
                  </a:lnTo>
                  <a:lnTo>
                    <a:pt x="756" y="89"/>
                  </a:lnTo>
                  <a:lnTo>
                    <a:pt x="768" y="91"/>
                  </a:lnTo>
                  <a:lnTo>
                    <a:pt x="778" y="91"/>
                  </a:lnTo>
                  <a:lnTo>
                    <a:pt x="790" y="91"/>
                  </a:lnTo>
                  <a:lnTo>
                    <a:pt x="801" y="89"/>
                  </a:lnTo>
                  <a:lnTo>
                    <a:pt x="812" y="89"/>
                  </a:lnTo>
                  <a:lnTo>
                    <a:pt x="824" y="89"/>
                  </a:lnTo>
                  <a:lnTo>
                    <a:pt x="835" y="91"/>
                  </a:lnTo>
                  <a:lnTo>
                    <a:pt x="847" y="92"/>
                  </a:lnTo>
                  <a:lnTo>
                    <a:pt x="858" y="92"/>
                  </a:lnTo>
                  <a:lnTo>
                    <a:pt x="868" y="91"/>
                  </a:lnTo>
                  <a:lnTo>
                    <a:pt x="880" y="91"/>
                  </a:lnTo>
                  <a:lnTo>
                    <a:pt x="891" y="89"/>
                  </a:lnTo>
                  <a:lnTo>
                    <a:pt x="902" y="89"/>
                  </a:lnTo>
                  <a:lnTo>
                    <a:pt x="914" y="91"/>
                  </a:lnTo>
                  <a:lnTo>
                    <a:pt x="925" y="92"/>
                  </a:lnTo>
                  <a:lnTo>
                    <a:pt x="937" y="92"/>
                  </a:lnTo>
                  <a:lnTo>
                    <a:pt x="948" y="92"/>
                  </a:lnTo>
                  <a:lnTo>
                    <a:pt x="958" y="91"/>
                  </a:lnTo>
                  <a:lnTo>
                    <a:pt x="970" y="89"/>
                  </a:lnTo>
                  <a:lnTo>
                    <a:pt x="981" y="89"/>
                  </a:lnTo>
                  <a:lnTo>
                    <a:pt x="993" y="89"/>
                  </a:lnTo>
                  <a:lnTo>
                    <a:pt x="1004" y="89"/>
                  </a:lnTo>
                  <a:lnTo>
                    <a:pt x="1015" y="89"/>
                  </a:lnTo>
                  <a:lnTo>
                    <a:pt x="1027" y="89"/>
                  </a:lnTo>
                  <a:lnTo>
                    <a:pt x="1038" y="89"/>
                  </a:lnTo>
                  <a:lnTo>
                    <a:pt x="1050" y="89"/>
                  </a:lnTo>
                  <a:lnTo>
                    <a:pt x="1061" y="91"/>
                  </a:lnTo>
                  <a:lnTo>
                    <a:pt x="1071" y="92"/>
                  </a:lnTo>
                  <a:lnTo>
                    <a:pt x="1083" y="91"/>
                  </a:lnTo>
                  <a:lnTo>
                    <a:pt x="1094" y="91"/>
                  </a:lnTo>
                  <a:lnTo>
                    <a:pt x="1106" y="92"/>
                  </a:lnTo>
                  <a:lnTo>
                    <a:pt x="1117" y="92"/>
                  </a:lnTo>
                  <a:lnTo>
                    <a:pt x="1128" y="91"/>
                  </a:lnTo>
                  <a:lnTo>
                    <a:pt x="1140" y="92"/>
                  </a:lnTo>
                  <a:lnTo>
                    <a:pt x="1151" y="92"/>
                  </a:lnTo>
                  <a:lnTo>
                    <a:pt x="1163" y="92"/>
                  </a:lnTo>
                  <a:lnTo>
                    <a:pt x="1173" y="91"/>
                  </a:lnTo>
                  <a:lnTo>
                    <a:pt x="1184" y="89"/>
                  </a:lnTo>
                  <a:lnTo>
                    <a:pt x="1196" y="89"/>
                  </a:lnTo>
                  <a:lnTo>
                    <a:pt x="1207" y="88"/>
                  </a:lnTo>
                  <a:lnTo>
                    <a:pt x="1218" y="89"/>
                  </a:lnTo>
                  <a:lnTo>
                    <a:pt x="1230" y="89"/>
                  </a:lnTo>
                  <a:lnTo>
                    <a:pt x="1241" y="91"/>
                  </a:lnTo>
                  <a:lnTo>
                    <a:pt x="1253" y="91"/>
                  </a:lnTo>
                  <a:lnTo>
                    <a:pt x="1263" y="92"/>
                  </a:lnTo>
                  <a:lnTo>
                    <a:pt x="1274" y="91"/>
                  </a:lnTo>
                  <a:lnTo>
                    <a:pt x="1286" y="91"/>
                  </a:lnTo>
                  <a:lnTo>
                    <a:pt x="1297" y="89"/>
                  </a:lnTo>
                  <a:lnTo>
                    <a:pt x="1309" y="89"/>
                  </a:lnTo>
                  <a:lnTo>
                    <a:pt x="1320" y="89"/>
                  </a:lnTo>
                  <a:lnTo>
                    <a:pt x="1331" y="89"/>
                  </a:lnTo>
                  <a:lnTo>
                    <a:pt x="1343" y="89"/>
                  </a:lnTo>
                  <a:lnTo>
                    <a:pt x="1354" y="91"/>
                  </a:lnTo>
                  <a:lnTo>
                    <a:pt x="1366" y="92"/>
                  </a:lnTo>
                  <a:lnTo>
                    <a:pt x="1376" y="91"/>
                  </a:lnTo>
                  <a:lnTo>
                    <a:pt x="1387" y="91"/>
                  </a:lnTo>
                  <a:lnTo>
                    <a:pt x="1399" y="91"/>
                  </a:lnTo>
                  <a:lnTo>
                    <a:pt x="1410" y="91"/>
                  </a:lnTo>
                  <a:lnTo>
                    <a:pt x="1422" y="91"/>
                  </a:lnTo>
                  <a:lnTo>
                    <a:pt x="1433" y="89"/>
                  </a:lnTo>
                  <a:lnTo>
                    <a:pt x="1444" y="89"/>
                  </a:lnTo>
                  <a:lnTo>
                    <a:pt x="1456" y="89"/>
                  </a:lnTo>
                  <a:lnTo>
                    <a:pt x="1466" y="88"/>
                  </a:lnTo>
                  <a:lnTo>
                    <a:pt x="1478" y="88"/>
                  </a:lnTo>
                  <a:lnTo>
                    <a:pt x="1489" y="89"/>
                  </a:lnTo>
                  <a:lnTo>
                    <a:pt x="1500" y="89"/>
                  </a:lnTo>
                  <a:lnTo>
                    <a:pt x="1512" y="91"/>
                  </a:lnTo>
                  <a:lnTo>
                    <a:pt x="1523" y="91"/>
                  </a:lnTo>
                  <a:lnTo>
                    <a:pt x="1534" y="91"/>
                  </a:lnTo>
                  <a:lnTo>
                    <a:pt x="1546" y="89"/>
                  </a:lnTo>
                  <a:lnTo>
                    <a:pt x="1557" y="89"/>
                  </a:lnTo>
                  <a:lnTo>
                    <a:pt x="1569" y="91"/>
                  </a:lnTo>
                  <a:lnTo>
                    <a:pt x="1579" y="89"/>
                  </a:lnTo>
                  <a:lnTo>
                    <a:pt x="1590" y="88"/>
                  </a:lnTo>
                  <a:lnTo>
                    <a:pt x="1602" y="88"/>
                  </a:lnTo>
                  <a:lnTo>
                    <a:pt x="1613" y="89"/>
                  </a:lnTo>
                  <a:lnTo>
                    <a:pt x="1625" y="89"/>
                  </a:lnTo>
                  <a:lnTo>
                    <a:pt x="1636" y="91"/>
                  </a:lnTo>
                  <a:lnTo>
                    <a:pt x="1647" y="91"/>
                  </a:lnTo>
                  <a:lnTo>
                    <a:pt x="1659" y="92"/>
                  </a:lnTo>
                  <a:lnTo>
                    <a:pt x="1669" y="91"/>
                  </a:lnTo>
                  <a:lnTo>
                    <a:pt x="1681" y="88"/>
                  </a:lnTo>
                  <a:lnTo>
                    <a:pt x="1692" y="88"/>
                  </a:lnTo>
                  <a:lnTo>
                    <a:pt x="1703" y="88"/>
                  </a:lnTo>
                  <a:lnTo>
                    <a:pt x="1715" y="89"/>
                  </a:lnTo>
                  <a:lnTo>
                    <a:pt x="1726" y="89"/>
                  </a:lnTo>
                  <a:lnTo>
                    <a:pt x="1738" y="89"/>
                  </a:lnTo>
                  <a:lnTo>
                    <a:pt x="1749" y="88"/>
                  </a:lnTo>
                  <a:lnTo>
                    <a:pt x="1759" y="87"/>
                  </a:lnTo>
                  <a:lnTo>
                    <a:pt x="1771" y="87"/>
                  </a:lnTo>
                  <a:lnTo>
                    <a:pt x="1782" y="87"/>
                  </a:lnTo>
                  <a:lnTo>
                    <a:pt x="1794" y="89"/>
                  </a:lnTo>
                  <a:lnTo>
                    <a:pt x="1805" y="89"/>
                  </a:lnTo>
                  <a:lnTo>
                    <a:pt x="1816" y="88"/>
                  </a:lnTo>
                  <a:lnTo>
                    <a:pt x="1828" y="88"/>
                  </a:lnTo>
                  <a:lnTo>
                    <a:pt x="1839" y="88"/>
                  </a:lnTo>
                  <a:lnTo>
                    <a:pt x="1851" y="89"/>
                  </a:lnTo>
                  <a:lnTo>
                    <a:pt x="1862" y="89"/>
                  </a:lnTo>
                  <a:lnTo>
                    <a:pt x="1872" y="89"/>
                  </a:lnTo>
                  <a:lnTo>
                    <a:pt x="1884" y="89"/>
                  </a:lnTo>
                  <a:lnTo>
                    <a:pt x="1895" y="89"/>
                  </a:lnTo>
                  <a:lnTo>
                    <a:pt x="1906" y="89"/>
                  </a:lnTo>
                  <a:lnTo>
                    <a:pt x="1918" y="89"/>
                  </a:lnTo>
                  <a:lnTo>
                    <a:pt x="1929" y="89"/>
                  </a:lnTo>
                  <a:lnTo>
                    <a:pt x="1941" y="89"/>
                  </a:lnTo>
                  <a:lnTo>
                    <a:pt x="1952" y="89"/>
                  </a:lnTo>
                  <a:lnTo>
                    <a:pt x="1962" y="89"/>
                  </a:lnTo>
                  <a:lnTo>
                    <a:pt x="1974" y="89"/>
                  </a:lnTo>
                  <a:lnTo>
                    <a:pt x="1985" y="89"/>
                  </a:lnTo>
                  <a:lnTo>
                    <a:pt x="1997" y="89"/>
                  </a:lnTo>
                  <a:lnTo>
                    <a:pt x="2008" y="89"/>
                  </a:lnTo>
                  <a:lnTo>
                    <a:pt x="2019" y="91"/>
                  </a:lnTo>
                  <a:lnTo>
                    <a:pt x="2031" y="92"/>
                  </a:lnTo>
                  <a:lnTo>
                    <a:pt x="2042" y="92"/>
                  </a:lnTo>
                  <a:lnTo>
                    <a:pt x="2054" y="91"/>
                  </a:lnTo>
                  <a:lnTo>
                    <a:pt x="2064" y="89"/>
                  </a:lnTo>
                  <a:lnTo>
                    <a:pt x="2075" y="89"/>
                  </a:lnTo>
                  <a:lnTo>
                    <a:pt x="2087" y="89"/>
                  </a:lnTo>
                  <a:lnTo>
                    <a:pt x="2098" y="91"/>
                  </a:lnTo>
                  <a:lnTo>
                    <a:pt x="2110" y="92"/>
                  </a:lnTo>
                  <a:lnTo>
                    <a:pt x="2121" y="92"/>
                  </a:lnTo>
                  <a:lnTo>
                    <a:pt x="2132" y="91"/>
                  </a:lnTo>
                  <a:lnTo>
                    <a:pt x="2144" y="91"/>
                  </a:lnTo>
                  <a:lnTo>
                    <a:pt x="2155" y="91"/>
                  </a:lnTo>
                  <a:lnTo>
                    <a:pt x="2167" y="91"/>
                  </a:lnTo>
                  <a:lnTo>
                    <a:pt x="2177" y="91"/>
                  </a:lnTo>
                  <a:lnTo>
                    <a:pt x="2188" y="89"/>
                  </a:lnTo>
                  <a:lnTo>
                    <a:pt x="2200" y="89"/>
                  </a:lnTo>
                  <a:lnTo>
                    <a:pt x="2211" y="89"/>
                  </a:lnTo>
                  <a:lnTo>
                    <a:pt x="2222" y="89"/>
                  </a:lnTo>
                  <a:lnTo>
                    <a:pt x="2234" y="89"/>
                  </a:lnTo>
                  <a:lnTo>
                    <a:pt x="2245" y="89"/>
                  </a:lnTo>
                  <a:lnTo>
                    <a:pt x="2257" y="91"/>
                  </a:lnTo>
                  <a:lnTo>
                    <a:pt x="2267" y="91"/>
                  </a:lnTo>
                  <a:lnTo>
                    <a:pt x="2278" y="89"/>
                  </a:lnTo>
                  <a:lnTo>
                    <a:pt x="2290" y="89"/>
                  </a:lnTo>
                  <a:lnTo>
                    <a:pt x="2301" y="89"/>
                  </a:lnTo>
                  <a:lnTo>
                    <a:pt x="2313" y="89"/>
                  </a:lnTo>
                  <a:lnTo>
                    <a:pt x="2324" y="91"/>
                  </a:lnTo>
                  <a:lnTo>
                    <a:pt x="2335" y="91"/>
                  </a:lnTo>
                  <a:lnTo>
                    <a:pt x="2347" y="89"/>
                  </a:lnTo>
                  <a:lnTo>
                    <a:pt x="2358" y="89"/>
                  </a:lnTo>
                  <a:lnTo>
                    <a:pt x="2370" y="89"/>
                  </a:lnTo>
                  <a:lnTo>
                    <a:pt x="2380" y="91"/>
                  </a:lnTo>
                  <a:lnTo>
                    <a:pt x="2391" y="91"/>
                  </a:lnTo>
                  <a:lnTo>
                    <a:pt x="2403" y="91"/>
                  </a:lnTo>
                  <a:lnTo>
                    <a:pt x="2414" y="91"/>
                  </a:lnTo>
                  <a:lnTo>
                    <a:pt x="2426" y="91"/>
                  </a:lnTo>
                  <a:lnTo>
                    <a:pt x="2437" y="91"/>
                  </a:lnTo>
                  <a:lnTo>
                    <a:pt x="2448" y="92"/>
                  </a:lnTo>
                  <a:lnTo>
                    <a:pt x="2460" y="92"/>
                  </a:lnTo>
                  <a:lnTo>
                    <a:pt x="2470" y="92"/>
                  </a:lnTo>
                  <a:lnTo>
                    <a:pt x="2482" y="92"/>
                  </a:lnTo>
                  <a:lnTo>
                    <a:pt x="2493" y="91"/>
                  </a:lnTo>
                  <a:lnTo>
                    <a:pt x="2504" y="91"/>
                  </a:lnTo>
                  <a:lnTo>
                    <a:pt x="2516" y="91"/>
                  </a:lnTo>
                  <a:lnTo>
                    <a:pt x="2527" y="91"/>
                  </a:lnTo>
                  <a:lnTo>
                    <a:pt x="2539" y="91"/>
                  </a:lnTo>
                  <a:lnTo>
                    <a:pt x="2550" y="89"/>
                  </a:lnTo>
                  <a:lnTo>
                    <a:pt x="2560" y="89"/>
                  </a:lnTo>
                  <a:lnTo>
                    <a:pt x="2572" y="88"/>
                  </a:lnTo>
                  <a:lnTo>
                    <a:pt x="2583" y="87"/>
                  </a:lnTo>
                  <a:lnTo>
                    <a:pt x="2594" y="85"/>
                  </a:lnTo>
                  <a:lnTo>
                    <a:pt x="2606" y="82"/>
                  </a:lnTo>
                  <a:lnTo>
                    <a:pt x="2617" y="82"/>
                  </a:lnTo>
                  <a:lnTo>
                    <a:pt x="2629" y="81"/>
                  </a:lnTo>
                  <a:lnTo>
                    <a:pt x="2640" y="81"/>
                  </a:lnTo>
                  <a:lnTo>
                    <a:pt x="2651" y="80"/>
                  </a:lnTo>
                  <a:lnTo>
                    <a:pt x="2663" y="79"/>
                  </a:lnTo>
                  <a:lnTo>
                    <a:pt x="2673" y="79"/>
                  </a:lnTo>
                  <a:lnTo>
                    <a:pt x="2685" y="81"/>
                  </a:lnTo>
                  <a:lnTo>
                    <a:pt x="2696" y="83"/>
                  </a:lnTo>
                  <a:lnTo>
                    <a:pt x="2707" y="83"/>
                  </a:lnTo>
                  <a:lnTo>
                    <a:pt x="2719" y="85"/>
                  </a:lnTo>
                  <a:lnTo>
                    <a:pt x="2730" y="85"/>
                  </a:lnTo>
                  <a:lnTo>
                    <a:pt x="2742" y="86"/>
                  </a:lnTo>
                  <a:lnTo>
                    <a:pt x="2753" y="87"/>
                  </a:lnTo>
                  <a:lnTo>
                    <a:pt x="2763" y="87"/>
                  </a:lnTo>
                  <a:lnTo>
                    <a:pt x="2775" y="88"/>
                  </a:lnTo>
                  <a:lnTo>
                    <a:pt x="2786" y="88"/>
                  </a:lnTo>
                  <a:lnTo>
                    <a:pt x="2798" y="88"/>
                  </a:lnTo>
                  <a:lnTo>
                    <a:pt x="2809" y="88"/>
                  </a:lnTo>
                  <a:lnTo>
                    <a:pt x="2820" y="88"/>
                  </a:lnTo>
                  <a:lnTo>
                    <a:pt x="2832" y="87"/>
                  </a:lnTo>
                  <a:lnTo>
                    <a:pt x="2843" y="87"/>
                  </a:lnTo>
                  <a:lnTo>
                    <a:pt x="2855" y="88"/>
                  </a:lnTo>
                  <a:lnTo>
                    <a:pt x="2865" y="89"/>
                  </a:lnTo>
                  <a:lnTo>
                    <a:pt x="2876" y="89"/>
                  </a:lnTo>
                  <a:lnTo>
                    <a:pt x="2888" y="91"/>
                  </a:lnTo>
                  <a:lnTo>
                    <a:pt x="2899" y="91"/>
                  </a:lnTo>
                  <a:lnTo>
                    <a:pt x="2910" y="91"/>
                  </a:lnTo>
                  <a:lnTo>
                    <a:pt x="2922" y="91"/>
                  </a:lnTo>
                  <a:lnTo>
                    <a:pt x="2933" y="91"/>
                  </a:lnTo>
                  <a:lnTo>
                    <a:pt x="2945" y="91"/>
                  </a:lnTo>
                  <a:lnTo>
                    <a:pt x="2956" y="91"/>
                  </a:lnTo>
                  <a:lnTo>
                    <a:pt x="2966" y="91"/>
                  </a:lnTo>
                  <a:lnTo>
                    <a:pt x="2978" y="91"/>
                  </a:lnTo>
                  <a:lnTo>
                    <a:pt x="2989" y="91"/>
                  </a:lnTo>
                  <a:lnTo>
                    <a:pt x="3001" y="91"/>
                  </a:lnTo>
                  <a:lnTo>
                    <a:pt x="3012" y="89"/>
                  </a:lnTo>
                  <a:lnTo>
                    <a:pt x="3023" y="89"/>
                  </a:lnTo>
                  <a:lnTo>
                    <a:pt x="3035" y="89"/>
                  </a:lnTo>
                  <a:lnTo>
                    <a:pt x="3046" y="89"/>
                  </a:lnTo>
                  <a:lnTo>
                    <a:pt x="3058" y="89"/>
                  </a:lnTo>
                  <a:lnTo>
                    <a:pt x="3068" y="89"/>
                  </a:lnTo>
                  <a:lnTo>
                    <a:pt x="3079" y="88"/>
                  </a:lnTo>
                  <a:lnTo>
                    <a:pt x="3091" y="88"/>
                  </a:lnTo>
                  <a:lnTo>
                    <a:pt x="3102" y="88"/>
                  </a:lnTo>
                  <a:lnTo>
                    <a:pt x="3114" y="89"/>
                  </a:lnTo>
                  <a:lnTo>
                    <a:pt x="3125" y="89"/>
                  </a:lnTo>
                  <a:lnTo>
                    <a:pt x="3136" y="89"/>
                  </a:lnTo>
                  <a:lnTo>
                    <a:pt x="3148" y="89"/>
                  </a:lnTo>
                  <a:lnTo>
                    <a:pt x="3159" y="89"/>
                  </a:lnTo>
                  <a:lnTo>
                    <a:pt x="3171" y="91"/>
                  </a:lnTo>
                  <a:lnTo>
                    <a:pt x="3181" y="91"/>
                  </a:lnTo>
                  <a:lnTo>
                    <a:pt x="3192" y="92"/>
                  </a:lnTo>
                  <a:lnTo>
                    <a:pt x="3204" y="91"/>
                  </a:lnTo>
                  <a:lnTo>
                    <a:pt x="3215" y="89"/>
                  </a:lnTo>
                  <a:lnTo>
                    <a:pt x="3226" y="89"/>
                  </a:lnTo>
                  <a:lnTo>
                    <a:pt x="3238" y="89"/>
                  </a:lnTo>
                  <a:lnTo>
                    <a:pt x="3249" y="89"/>
                  </a:lnTo>
                  <a:lnTo>
                    <a:pt x="3261" y="89"/>
                  </a:lnTo>
                  <a:lnTo>
                    <a:pt x="3271" y="89"/>
                  </a:lnTo>
                  <a:lnTo>
                    <a:pt x="3282" y="91"/>
                  </a:lnTo>
                  <a:lnTo>
                    <a:pt x="3294" y="92"/>
                  </a:lnTo>
                  <a:lnTo>
                    <a:pt x="3305" y="91"/>
                  </a:lnTo>
                  <a:lnTo>
                    <a:pt x="3317" y="91"/>
                  </a:lnTo>
                  <a:lnTo>
                    <a:pt x="3328" y="89"/>
                  </a:lnTo>
                  <a:lnTo>
                    <a:pt x="3339" y="91"/>
                  </a:lnTo>
                  <a:lnTo>
                    <a:pt x="3351" y="91"/>
                  </a:lnTo>
                  <a:lnTo>
                    <a:pt x="3361" y="89"/>
                  </a:lnTo>
                  <a:lnTo>
                    <a:pt x="3373" y="89"/>
                  </a:lnTo>
                  <a:lnTo>
                    <a:pt x="3384" y="88"/>
                  </a:lnTo>
                  <a:lnTo>
                    <a:pt x="3395" y="89"/>
                  </a:lnTo>
                  <a:lnTo>
                    <a:pt x="3407" y="89"/>
                  </a:lnTo>
                  <a:lnTo>
                    <a:pt x="3418" y="89"/>
                  </a:lnTo>
                  <a:lnTo>
                    <a:pt x="3430" y="89"/>
                  </a:lnTo>
                  <a:lnTo>
                    <a:pt x="3441" y="89"/>
                  </a:lnTo>
                  <a:lnTo>
                    <a:pt x="3452" y="89"/>
                  </a:lnTo>
                  <a:lnTo>
                    <a:pt x="3464" y="89"/>
                  </a:lnTo>
                  <a:lnTo>
                    <a:pt x="3474" y="88"/>
                  </a:lnTo>
                  <a:lnTo>
                    <a:pt x="3486" y="88"/>
                  </a:lnTo>
                  <a:lnTo>
                    <a:pt x="3497" y="89"/>
                  </a:lnTo>
                  <a:lnTo>
                    <a:pt x="3508" y="89"/>
                  </a:lnTo>
                  <a:lnTo>
                    <a:pt x="3520" y="89"/>
                  </a:lnTo>
                  <a:lnTo>
                    <a:pt x="3531" y="89"/>
                  </a:lnTo>
                  <a:lnTo>
                    <a:pt x="3543" y="89"/>
                  </a:lnTo>
                  <a:lnTo>
                    <a:pt x="3554" y="91"/>
                  </a:lnTo>
                  <a:lnTo>
                    <a:pt x="3564" y="91"/>
                  </a:lnTo>
                  <a:lnTo>
                    <a:pt x="3576" y="91"/>
                  </a:lnTo>
                  <a:lnTo>
                    <a:pt x="3587" y="91"/>
                  </a:lnTo>
                  <a:lnTo>
                    <a:pt x="3598" y="91"/>
                  </a:lnTo>
                  <a:lnTo>
                    <a:pt x="3610" y="91"/>
                  </a:lnTo>
                  <a:lnTo>
                    <a:pt x="3621" y="91"/>
                  </a:lnTo>
                  <a:lnTo>
                    <a:pt x="3633" y="92"/>
                  </a:lnTo>
                  <a:lnTo>
                    <a:pt x="3644" y="92"/>
                  </a:lnTo>
                  <a:lnTo>
                    <a:pt x="3654" y="92"/>
                  </a:lnTo>
                  <a:lnTo>
                    <a:pt x="3666" y="92"/>
                  </a:lnTo>
                  <a:lnTo>
                    <a:pt x="3677" y="92"/>
                  </a:lnTo>
                  <a:lnTo>
                    <a:pt x="3689" y="91"/>
                  </a:lnTo>
                  <a:lnTo>
                    <a:pt x="3700" y="91"/>
                  </a:lnTo>
                  <a:lnTo>
                    <a:pt x="3711" y="91"/>
                  </a:lnTo>
                  <a:lnTo>
                    <a:pt x="3723" y="89"/>
                  </a:lnTo>
                  <a:lnTo>
                    <a:pt x="3734" y="89"/>
                  </a:lnTo>
                  <a:lnTo>
                    <a:pt x="3746" y="89"/>
                  </a:lnTo>
                  <a:lnTo>
                    <a:pt x="3757" y="89"/>
                  </a:lnTo>
                  <a:lnTo>
                    <a:pt x="3767" y="88"/>
                  </a:lnTo>
                  <a:lnTo>
                    <a:pt x="3779" y="88"/>
                  </a:lnTo>
                  <a:lnTo>
                    <a:pt x="3790" y="88"/>
                  </a:lnTo>
                  <a:lnTo>
                    <a:pt x="3802" y="88"/>
                  </a:lnTo>
                  <a:lnTo>
                    <a:pt x="3813" y="89"/>
                  </a:lnTo>
                  <a:lnTo>
                    <a:pt x="3824" y="89"/>
                  </a:lnTo>
                  <a:lnTo>
                    <a:pt x="3836" y="89"/>
                  </a:lnTo>
                  <a:lnTo>
                    <a:pt x="3847" y="89"/>
                  </a:lnTo>
                  <a:lnTo>
                    <a:pt x="3859" y="88"/>
                  </a:lnTo>
                  <a:lnTo>
                    <a:pt x="3869" y="89"/>
                  </a:lnTo>
                  <a:lnTo>
                    <a:pt x="3880" y="89"/>
                  </a:lnTo>
                  <a:lnTo>
                    <a:pt x="3892" y="91"/>
                  </a:lnTo>
                  <a:lnTo>
                    <a:pt x="3903" y="91"/>
                  </a:lnTo>
                  <a:lnTo>
                    <a:pt x="3914" y="91"/>
                  </a:lnTo>
                  <a:lnTo>
                    <a:pt x="3926" y="89"/>
                  </a:lnTo>
                  <a:lnTo>
                    <a:pt x="3937" y="89"/>
                  </a:lnTo>
                  <a:lnTo>
                    <a:pt x="3949" y="89"/>
                  </a:lnTo>
                  <a:lnTo>
                    <a:pt x="3960" y="89"/>
                  </a:lnTo>
                  <a:lnTo>
                    <a:pt x="3970" y="89"/>
                  </a:lnTo>
                  <a:lnTo>
                    <a:pt x="3982" y="91"/>
                  </a:lnTo>
                  <a:lnTo>
                    <a:pt x="3993" y="89"/>
                  </a:lnTo>
                  <a:lnTo>
                    <a:pt x="4005" y="86"/>
                  </a:lnTo>
                  <a:lnTo>
                    <a:pt x="4016" y="75"/>
                  </a:lnTo>
                  <a:lnTo>
                    <a:pt x="4027" y="62"/>
                  </a:lnTo>
                  <a:lnTo>
                    <a:pt x="4039" y="59"/>
                  </a:lnTo>
                  <a:lnTo>
                    <a:pt x="4050" y="53"/>
                  </a:lnTo>
                  <a:lnTo>
                    <a:pt x="4062" y="40"/>
                  </a:lnTo>
                  <a:lnTo>
                    <a:pt x="4072" y="29"/>
                  </a:lnTo>
                  <a:lnTo>
                    <a:pt x="4083" y="22"/>
                  </a:lnTo>
                  <a:lnTo>
                    <a:pt x="4095" y="16"/>
                  </a:lnTo>
                  <a:lnTo>
                    <a:pt x="4106" y="10"/>
                  </a:lnTo>
                  <a:lnTo>
                    <a:pt x="4118" y="9"/>
                  </a:lnTo>
                  <a:lnTo>
                    <a:pt x="4129" y="10"/>
                  </a:lnTo>
                  <a:lnTo>
                    <a:pt x="4140" y="14"/>
                  </a:lnTo>
                  <a:lnTo>
                    <a:pt x="4152" y="21"/>
                  </a:lnTo>
                  <a:lnTo>
                    <a:pt x="4162" y="28"/>
                  </a:lnTo>
                  <a:lnTo>
                    <a:pt x="4174" y="17"/>
                  </a:lnTo>
                  <a:lnTo>
                    <a:pt x="4185" y="0"/>
                  </a:lnTo>
                  <a:lnTo>
                    <a:pt x="4196" y="23"/>
                  </a:lnTo>
                  <a:lnTo>
                    <a:pt x="4208" y="49"/>
                  </a:lnTo>
                  <a:lnTo>
                    <a:pt x="4219" y="61"/>
                  </a:lnTo>
                  <a:lnTo>
                    <a:pt x="4231" y="67"/>
                  </a:lnTo>
                  <a:lnTo>
                    <a:pt x="4242" y="70"/>
                  </a:lnTo>
                  <a:lnTo>
                    <a:pt x="4253" y="69"/>
                  </a:lnTo>
                  <a:lnTo>
                    <a:pt x="4265" y="63"/>
                  </a:lnTo>
                  <a:lnTo>
                    <a:pt x="4275" y="58"/>
                  </a:lnTo>
                  <a:lnTo>
                    <a:pt x="4286" y="63"/>
                  </a:lnTo>
                  <a:lnTo>
                    <a:pt x="4298" y="73"/>
                  </a:lnTo>
                  <a:lnTo>
                    <a:pt x="4309" y="74"/>
                  </a:lnTo>
                  <a:lnTo>
                    <a:pt x="4321" y="70"/>
                  </a:lnTo>
                  <a:lnTo>
                    <a:pt x="4332" y="71"/>
                  </a:lnTo>
                  <a:lnTo>
                    <a:pt x="4343" y="73"/>
                  </a:lnTo>
                  <a:lnTo>
                    <a:pt x="4355" y="77"/>
                  </a:lnTo>
                  <a:lnTo>
                    <a:pt x="4365" y="81"/>
                  </a:lnTo>
                  <a:lnTo>
                    <a:pt x="4377" y="83"/>
                  </a:lnTo>
                  <a:lnTo>
                    <a:pt x="4388" y="86"/>
                  </a:lnTo>
                  <a:lnTo>
                    <a:pt x="4399" y="86"/>
                  </a:lnTo>
                  <a:lnTo>
                    <a:pt x="4411" y="88"/>
                  </a:lnTo>
                  <a:lnTo>
                    <a:pt x="4422" y="88"/>
                  </a:lnTo>
                  <a:lnTo>
                    <a:pt x="4434" y="87"/>
                  </a:lnTo>
                  <a:lnTo>
                    <a:pt x="4445" y="86"/>
                  </a:lnTo>
                  <a:lnTo>
                    <a:pt x="4455" y="85"/>
                  </a:lnTo>
                  <a:lnTo>
                    <a:pt x="4467" y="85"/>
                  </a:lnTo>
                  <a:lnTo>
                    <a:pt x="4478" y="87"/>
                  </a:lnTo>
                  <a:lnTo>
                    <a:pt x="4490" y="88"/>
                  </a:lnTo>
                  <a:lnTo>
                    <a:pt x="4501" y="88"/>
                  </a:lnTo>
                  <a:lnTo>
                    <a:pt x="4512" y="88"/>
                  </a:lnTo>
                  <a:lnTo>
                    <a:pt x="4524" y="88"/>
                  </a:lnTo>
                  <a:lnTo>
                    <a:pt x="4535" y="87"/>
                  </a:lnTo>
                  <a:lnTo>
                    <a:pt x="4547" y="88"/>
                  </a:lnTo>
                  <a:lnTo>
                    <a:pt x="4558" y="91"/>
                  </a:lnTo>
                  <a:lnTo>
                    <a:pt x="4568" y="91"/>
                  </a:lnTo>
                  <a:lnTo>
                    <a:pt x="4580" y="89"/>
                  </a:lnTo>
                  <a:lnTo>
                    <a:pt x="4591" y="89"/>
                  </a:lnTo>
                  <a:lnTo>
                    <a:pt x="4602" y="89"/>
                  </a:lnTo>
                  <a:lnTo>
                    <a:pt x="4614" y="88"/>
                  </a:lnTo>
                  <a:lnTo>
                    <a:pt x="4625" y="87"/>
                  </a:lnTo>
                  <a:lnTo>
                    <a:pt x="4637" y="87"/>
                  </a:lnTo>
                  <a:lnTo>
                    <a:pt x="4648" y="87"/>
                  </a:lnTo>
                  <a:lnTo>
                    <a:pt x="4658" y="87"/>
                  </a:lnTo>
                  <a:lnTo>
                    <a:pt x="4670" y="88"/>
                  </a:lnTo>
                  <a:lnTo>
                    <a:pt x="4681" y="88"/>
                  </a:lnTo>
                  <a:lnTo>
                    <a:pt x="4693" y="88"/>
                  </a:lnTo>
                  <a:lnTo>
                    <a:pt x="4704" y="88"/>
                  </a:lnTo>
                  <a:lnTo>
                    <a:pt x="4715" y="88"/>
                  </a:lnTo>
                  <a:lnTo>
                    <a:pt x="4727" y="88"/>
                  </a:lnTo>
                  <a:lnTo>
                    <a:pt x="4738" y="87"/>
                  </a:lnTo>
                  <a:lnTo>
                    <a:pt x="4750" y="86"/>
                  </a:lnTo>
                  <a:lnTo>
                    <a:pt x="4761" y="86"/>
                  </a:lnTo>
                  <a:lnTo>
                    <a:pt x="4771" y="86"/>
                  </a:lnTo>
                  <a:lnTo>
                    <a:pt x="4783" y="87"/>
                  </a:lnTo>
                  <a:lnTo>
                    <a:pt x="4794" y="87"/>
                  </a:lnTo>
                  <a:lnTo>
                    <a:pt x="4806" y="88"/>
                  </a:lnTo>
                  <a:lnTo>
                    <a:pt x="4817" y="89"/>
                  </a:lnTo>
                  <a:lnTo>
                    <a:pt x="4828" y="89"/>
                  </a:lnTo>
                  <a:lnTo>
                    <a:pt x="4840" y="89"/>
                  </a:lnTo>
                  <a:lnTo>
                    <a:pt x="4851" y="91"/>
                  </a:lnTo>
                  <a:lnTo>
                    <a:pt x="4863" y="89"/>
                  </a:lnTo>
                  <a:lnTo>
                    <a:pt x="4873" y="88"/>
                  </a:lnTo>
                  <a:lnTo>
                    <a:pt x="4884" y="88"/>
                  </a:lnTo>
                  <a:lnTo>
                    <a:pt x="4896" y="88"/>
                  </a:lnTo>
                  <a:lnTo>
                    <a:pt x="4907" y="89"/>
                  </a:lnTo>
                  <a:lnTo>
                    <a:pt x="4918" y="89"/>
                  </a:lnTo>
                  <a:lnTo>
                    <a:pt x="4930" y="89"/>
                  </a:lnTo>
                  <a:lnTo>
                    <a:pt x="4941" y="89"/>
                  </a:lnTo>
                  <a:lnTo>
                    <a:pt x="4953" y="88"/>
                  </a:lnTo>
                  <a:lnTo>
                    <a:pt x="4963" y="88"/>
                  </a:lnTo>
                  <a:lnTo>
                    <a:pt x="4974" y="87"/>
                  </a:lnTo>
                  <a:lnTo>
                    <a:pt x="4986" y="88"/>
                  </a:lnTo>
                  <a:lnTo>
                    <a:pt x="4997" y="89"/>
                  </a:lnTo>
                  <a:lnTo>
                    <a:pt x="5009" y="89"/>
                  </a:lnTo>
                  <a:lnTo>
                    <a:pt x="5020" y="89"/>
                  </a:lnTo>
                  <a:lnTo>
                    <a:pt x="5031" y="89"/>
                  </a:lnTo>
                  <a:lnTo>
                    <a:pt x="5043" y="89"/>
                  </a:lnTo>
                  <a:lnTo>
                    <a:pt x="5054" y="89"/>
                  </a:lnTo>
                  <a:lnTo>
                    <a:pt x="5066" y="89"/>
                  </a:lnTo>
                  <a:lnTo>
                    <a:pt x="5076" y="89"/>
                  </a:lnTo>
                  <a:lnTo>
                    <a:pt x="5087" y="91"/>
                  </a:lnTo>
                  <a:lnTo>
                    <a:pt x="5099" y="91"/>
                  </a:lnTo>
                  <a:lnTo>
                    <a:pt x="5110" y="88"/>
                  </a:lnTo>
                  <a:lnTo>
                    <a:pt x="5122" y="87"/>
                  </a:lnTo>
                  <a:lnTo>
                    <a:pt x="5133" y="87"/>
                  </a:lnTo>
                  <a:lnTo>
                    <a:pt x="5144" y="87"/>
                  </a:lnTo>
                  <a:lnTo>
                    <a:pt x="5156" y="88"/>
                  </a:lnTo>
                  <a:lnTo>
                    <a:pt x="5166" y="87"/>
                  </a:lnTo>
                  <a:lnTo>
                    <a:pt x="5178" y="87"/>
                  </a:lnTo>
                  <a:lnTo>
                    <a:pt x="5189" y="88"/>
                  </a:lnTo>
                  <a:lnTo>
                    <a:pt x="5200" y="87"/>
                  </a:lnTo>
                  <a:lnTo>
                    <a:pt x="5212" y="87"/>
                  </a:lnTo>
                  <a:lnTo>
                    <a:pt x="5223" y="89"/>
                  </a:lnTo>
                  <a:lnTo>
                    <a:pt x="5235" y="91"/>
                  </a:lnTo>
                  <a:lnTo>
                    <a:pt x="5246" y="89"/>
                  </a:lnTo>
                  <a:lnTo>
                    <a:pt x="5256" y="88"/>
                  </a:lnTo>
                  <a:lnTo>
                    <a:pt x="5268" y="88"/>
                  </a:lnTo>
                  <a:lnTo>
                    <a:pt x="5279" y="88"/>
                  </a:lnTo>
                  <a:lnTo>
                    <a:pt x="5290" y="88"/>
                  </a:lnTo>
                  <a:lnTo>
                    <a:pt x="5302" y="89"/>
                  </a:lnTo>
                  <a:lnTo>
                    <a:pt x="5313" y="89"/>
                  </a:lnTo>
                  <a:lnTo>
                    <a:pt x="5325" y="89"/>
                  </a:lnTo>
                  <a:lnTo>
                    <a:pt x="5336" y="89"/>
                  </a:lnTo>
                  <a:lnTo>
                    <a:pt x="5347" y="88"/>
                  </a:lnTo>
                  <a:lnTo>
                    <a:pt x="5359" y="88"/>
                  </a:lnTo>
                  <a:lnTo>
                    <a:pt x="5369" y="89"/>
                  </a:lnTo>
                  <a:lnTo>
                    <a:pt x="5381" y="89"/>
                  </a:lnTo>
                  <a:lnTo>
                    <a:pt x="5392" y="89"/>
                  </a:lnTo>
                  <a:lnTo>
                    <a:pt x="5403" y="89"/>
                  </a:lnTo>
                  <a:lnTo>
                    <a:pt x="5415" y="89"/>
                  </a:lnTo>
                  <a:lnTo>
                    <a:pt x="5426" y="89"/>
                  </a:lnTo>
                  <a:lnTo>
                    <a:pt x="5438" y="88"/>
                  </a:lnTo>
                  <a:lnTo>
                    <a:pt x="5449" y="86"/>
                  </a:lnTo>
                  <a:lnTo>
                    <a:pt x="5459" y="85"/>
                  </a:lnTo>
                  <a:lnTo>
                    <a:pt x="5471" y="87"/>
                  </a:lnTo>
                  <a:lnTo>
                    <a:pt x="5482" y="88"/>
                  </a:lnTo>
                  <a:lnTo>
                    <a:pt x="5494" y="89"/>
                  </a:lnTo>
                  <a:lnTo>
                    <a:pt x="5505" y="89"/>
                  </a:lnTo>
                  <a:lnTo>
                    <a:pt x="5516" y="91"/>
                  </a:lnTo>
                  <a:lnTo>
                    <a:pt x="5528" y="92"/>
                  </a:lnTo>
                  <a:lnTo>
                    <a:pt x="5539" y="91"/>
                  </a:lnTo>
                  <a:lnTo>
                    <a:pt x="5551" y="89"/>
                  </a:lnTo>
                  <a:lnTo>
                    <a:pt x="5562" y="89"/>
                  </a:lnTo>
                  <a:lnTo>
                    <a:pt x="5572" y="91"/>
                  </a:lnTo>
                  <a:lnTo>
                    <a:pt x="5584" y="89"/>
                  </a:lnTo>
                  <a:lnTo>
                    <a:pt x="5595" y="88"/>
                  </a:lnTo>
                  <a:lnTo>
                    <a:pt x="5606" y="88"/>
                  </a:lnTo>
                  <a:lnTo>
                    <a:pt x="5618" y="88"/>
                  </a:lnTo>
                  <a:lnTo>
                    <a:pt x="5629" y="88"/>
                  </a:lnTo>
                  <a:lnTo>
                    <a:pt x="5641" y="89"/>
                  </a:lnTo>
                  <a:lnTo>
                    <a:pt x="5652" y="89"/>
                  </a:lnTo>
                  <a:lnTo>
                    <a:pt x="5662" y="89"/>
                  </a:lnTo>
                  <a:lnTo>
                    <a:pt x="5674" y="89"/>
                  </a:lnTo>
                  <a:lnTo>
                    <a:pt x="5685" y="91"/>
                  </a:lnTo>
                  <a:lnTo>
                    <a:pt x="5697" y="91"/>
                  </a:lnTo>
                  <a:lnTo>
                    <a:pt x="5708" y="91"/>
                  </a:lnTo>
                  <a:lnTo>
                    <a:pt x="5719" y="89"/>
                  </a:lnTo>
                  <a:lnTo>
                    <a:pt x="5731" y="89"/>
                  </a:lnTo>
                  <a:lnTo>
                    <a:pt x="5742" y="88"/>
                  </a:lnTo>
                  <a:lnTo>
                    <a:pt x="5754" y="88"/>
                  </a:lnTo>
                  <a:lnTo>
                    <a:pt x="5764" y="88"/>
                  </a:lnTo>
                  <a:lnTo>
                    <a:pt x="5775" y="89"/>
                  </a:lnTo>
                  <a:lnTo>
                    <a:pt x="5787" y="91"/>
                  </a:lnTo>
                  <a:lnTo>
                    <a:pt x="5798" y="92"/>
                  </a:lnTo>
                  <a:lnTo>
                    <a:pt x="5810" y="92"/>
                  </a:lnTo>
                  <a:lnTo>
                    <a:pt x="5821" y="91"/>
                  </a:lnTo>
                  <a:lnTo>
                    <a:pt x="5832" y="91"/>
                  </a:lnTo>
                  <a:lnTo>
                    <a:pt x="5844" y="91"/>
                  </a:lnTo>
                  <a:lnTo>
                    <a:pt x="5855" y="92"/>
                  </a:lnTo>
                  <a:lnTo>
                    <a:pt x="5867" y="91"/>
                  </a:lnTo>
                  <a:lnTo>
                    <a:pt x="5877" y="89"/>
                  </a:lnTo>
                  <a:lnTo>
                    <a:pt x="5888" y="89"/>
                  </a:lnTo>
                  <a:lnTo>
                    <a:pt x="5900" y="89"/>
                  </a:lnTo>
                  <a:lnTo>
                    <a:pt x="5911" y="89"/>
                  </a:lnTo>
                  <a:lnTo>
                    <a:pt x="5923" y="89"/>
                  </a:lnTo>
                  <a:lnTo>
                    <a:pt x="5934" y="89"/>
                  </a:lnTo>
                  <a:lnTo>
                    <a:pt x="5945" y="88"/>
                  </a:lnTo>
                  <a:lnTo>
                    <a:pt x="5957" y="88"/>
                  </a:lnTo>
                  <a:lnTo>
                    <a:pt x="5967" y="88"/>
                  </a:lnTo>
                  <a:lnTo>
                    <a:pt x="5978" y="89"/>
                  </a:lnTo>
                  <a:lnTo>
                    <a:pt x="5990" y="89"/>
                  </a:lnTo>
                  <a:lnTo>
                    <a:pt x="6001" y="88"/>
                  </a:lnTo>
                  <a:lnTo>
                    <a:pt x="6013" y="88"/>
                  </a:lnTo>
                  <a:lnTo>
                    <a:pt x="6024" y="88"/>
                  </a:lnTo>
                  <a:lnTo>
                    <a:pt x="6035" y="88"/>
                  </a:lnTo>
                  <a:lnTo>
                    <a:pt x="6047" y="87"/>
                  </a:lnTo>
                  <a:lnTo>
                    <a:pt x="6057" y="86"/>
                  </a:lnTo>
                  <a:lnTo>
                    <a:pt x="6069" y="85"/>
                  </a:lnTo>
                  <a:lnTo>
                    <a:pt x="6080" y="83"/>
                  </a:lnTo>
                  <a:lnTo>
                    <a:pt x="6091" y="83"/>
                  </a:lnTo>
                  <a:lnTo>
                    <a:pt x="6103" y="83"/>
                  </a:lnTo>
                  <a:lnTo>
                    <a:pt x="6114" y="83"/>
                  </a:lnTo>
                  <a:lnTo>
                    <a:pt x="6126" y="83"/>
                  </a:lnTo>
                  <a:lnTo>
                    <a:pt x="6137" y="85"/>
                  </a:lnTo>
                  <a:lnTo>
                    <a:pt x="6148" y="85"/>
                  </a:lnTo>
                  <a:lnTo>
                    <a:pt x="6160" y="86"/>
                  </a:lnTo>
                  <a:lnTo>
                    <a:pt x="6170" y="86"/>
                  </a:lnTo>
                  <a:lnTo>
                    <a:pt x="6182" y="86"/>
                  </a:lnTo>
                  <a:lnTo>
                    <a:pt x="6193" y="86"/>
                  </a:lnTo>
                  <a:lnTo>
                    <a:pt x="6204" y="86"/>
                  </a:lnTo>
                  <a:lnTo>
                    <a:pt x="6216" y="86"/>
                  </a:lnTo>
                  <a:lnTo>
                    <a:pt x="6227" y="87"/>
                  </a:lnTo>
                  <a:lnTo>
                    <a:pt x="6239" y="87"/>
                  </a:lnTo>
                  <a:lnTo>
                    <a:pt x="6250" y="88"/>
                  </a:lnTo>
                  <a:lnTo>
                    <a:pt x="6260" y="88"/>
                  </a:lnTo>
                  <a:lnTo>
                    <a:pt x="6272" y="87"/>
                  </a:lnTo>
                  <a:lnTo>
                    <a:pt x="6283" y="87"/>
                  </a:lnTo>
                  <a:lnTo>
                    <a:pt x="6294" y="87"/>
                  </a:lnTo>
                  <a:lnTo>
                    <a:pt x="6306" y="87"/>
                  </a:lnTo>
                  <a:lnTo>
                    <a:pt x="6317" y="88"/>
                  </a:lnTo>
                  <a:lnTo>
                    <a:pt x="6329" y="91"/>
                  </a:lnTo>
                  <a:lnTo>
                    <a:pt x="6340" y="92"/>
                  </a:lnTo>
                  <a:lnTo>
                    <a:pt x="6351" y="92"/>
                  </a:lnTo>
                  <a:lnTo>
                    <a:pt x="6363" y="91"/>
                  </a:lnTo>
                  <a:lnTo>
                    <a:pt x="6373" y="91"/>
                  </a:lnTo>
                  <a:lnTo>
                    <a:pt x="6385" y="91"/>
                  </a:lnTo>
                  <a:lnTo>
                    <a:pt x="6396" y="91"/>
                  </a:lnTo>
                  <a:lnTo>
                    <a:pt x="6407" y="89"/>
                  </a:lnTo>
                  <a:lnTo>
                    <a:pt x="6419" y="89"/>
                  </a:lnTo>
                  <a:lnTo>
                    <a:pt x="6430" y="89"/>
                  </a:lnTo>
                  <a:lnTo>
                    <a:pt x="6442" y="89"/>
                  </a:lnTo>
                  <a:lnTo>
                    <a:pt x="6453" y="89"/>
                  </a:lnTo>
                  <a:lnTo>
                    <a:pt x="6463" y="89"/>
                  </a:lnTo>
                  <a:lnTo>
                    <a:pt x="6475" y="89"/>
                  </a:lnTo>
                  <a:lnTo>
                    <a:pt x="6486" y="89"/>
                  </a:lnTo>
                  <a:lnTo>
                    <a:pt x="6498" y="89"/>
                  </a:lnTo>
                  <a:lnTo>
                    <a:pt x="6509" y="89"/>
                  </a:lnTo>
                  <a:lnTo>
                    <a:pt x="6520" y="91"/>
                  </a:lnTo>
                  <a:lnTo>
                    <a:pt x="6532" y="91"/>
                  </a:lnTo>
                  <a:lnTo>
                    <a:pt x="6543" y="91"/>
                  </a:lnTo>
                  <a:lnTo>
                    <a:pt x="6555" y="92"/>
                  </a:lnTo>
                  <a:lnTo>
                    <a:pt x="6565" y="91"/>
                  </a:lnTo>
                  <a:lnTo>
                    <a:pt x="6576" y="89"/>
                  </a:lnTo>
                  <a:lnTo>
                    <a:pt x="6588" y="89"/>
                  </a:lnTo>
                  <a:lnTo>
                    <a:pt x="6599" y="89"/>
                  </a:lnTo>
                  <a:lnTo>
                    <a:pt x="6610" y="88"/>
                  </a:lnTo>
                  <a:lnTo>
                    <a:pt x="6622" y="88"/>
                  </a:lnTo>
                  <a:lnTo>
                    <a:pt x="6633" y="88"/>
                  </a:lnTo>
                  <a:lnTo>
                    <a:pt x="6645" y="88"/>
                  </a:lnTo>
                  <a:lnTo>
                    <a:pt x="6656" y="88"/>
                  </a:lnTo>
                  <a:lnTo>
                    <a:pt x="6666" y="89"/>
                  </a:lnTo>
                  <a:lnTo>
                    <a:pt x="6678" y="89"/>
                  </a:lnTo>
                  <a:lnTo>
                    <a:pt x="6689" y="89"/>
                  </a:lnTo>
                  <a:lnTo>
                    <a:pt x="6701" y="89"/>
                  </a:lnTo>
                  <a:lnTo>
                    <a:pt x="6712" y="89"/>
                  </a:lnTo>
                  <a:lnTo>
                    <a:pt x="6723" y="91"/>
                  </a:lnTo>
                  <a:lnTo>
                    <a:pt x="6735" y="88"/>
                  </a:lnTo>
                  <a:lnTo>
                    <a:pt x="6746" y="87"/>
                  </a:lnTo>
                  <a:lnTo>
                    <a:pt x="6758" y="88"/>
                  </a:lnTo>
                  <a:lnTo>
                    <a:pt x="6768" y="8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251">
              <a:extLst>
                <a:ext uri="{FF2B5EF4-FFF2-40B4-BE49-F238E27FC236}">
                  <a16:creationId xmlns:a16="http://schemas.microsoft.com/office/drawing/2014/main" id="{6E1305BD-133E-43A9-B35B-D1D58F8C6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3333750"/>
              <a:ext cx="4474108" cy="466725"/>
            </a:xfrm>
            <a:custGeom>
              <a:avLst/>
              <a:gdLst>
                <a:gd name="T0" fmla="*/ 102 w 6768"/>
                <a:gd name="T1" fmla="*/ 290 h 294"/>
                <a:gd name="T2" fmla="*/ 214 w 6768"/>
                <a:gd name="T3" fmla="*/ 291 h 294"/>
                <a:gd name="T4" fmla="*/ 327 w 6768"/>
                <a:gd name="T5" fmla="*/ 290 h 294"/>
                <a:gd name="T6" fmla="*/ 440 w 6768"/>
                <a:gd name="T7" fmla="*/ 290 h 294"/>
                <a:gd name="T8" fmla="*/ 553 w 6768"/>
                <a:gd name="T9" fmla="*/ 290 h 294"/>
                <a:gd name="T10" fmla="*/ 665 w 6768"/>
                <a:gd name="T11" fmla="*/ 290 h 294"/>
                <a:gd name="T12" fmla="*/ 778 w 6768"/>
                <a:gd name="T13" fmla="*/ 291 h 294"/>
                <a:gd name="T14" fmla="*/ 891 w 6768"/>
                <a:gd name="T15" fmla="*/ 290 h 294"/>
                <a:gd name="T16" fmla="*/ 1004 w 6768"/>
                <a:gd name="T17" fmla="*/ 291 h 294"/>
                <a:gd name="T18" fmla="*/ 1117 w 6768"/>
                <a:gd name="T19" fmla="*/ 290 h 294"/>
                <a:gd name="T20" fmla="*/ 1230 w 6768"/>
                <a:gd name="T21" fmla="*/ 290 h 294"/>
                <a:gd name="T22" fmla="*/ 1343 w 6768"/>
                <a:gd name="T23" fmla="*/ 290 h 294"/>
                <a:gd name="T24" fmla="*/ 1456 w 6768"/>
                <a:gd name="T25" fmla="*/ 291 h 294"/>
                <a:gd name="T26" fmla="*/ 1569 w 6768"/>
                <a:gd name="T27" fmla="*/ 291 h 294"/>
                <a:gd name="T28" fmla="*/ 1681 w 6768"/>
                <a:gd name="T29" fmla="*/ 290 h 294"/>
                <a:gd name="T30" fmla="*/ 1794 w 6768"/>
                <a:gd name="T31" fmla="*/ 290 h 294"/>
                <a:gd name="T32" fmla="*/ 1906 w 6768"/>
                <a:gd name="T33" fmla="*/ 6 h 294"/>
                <a:gd name="T34" fmla="*/ 2019 w 6768"/>
                <a:gd name="T35" fmla="*/ 223 h 294"/>
                <a:gd name="T36" fmla="*/ 2132 w 6768"/>
                <a:gd name="T37" fmla="*/ 274 h 294"/>
                <a:gd name="T38" fmla="*/ 2245 w 6768"/>
                <a:gd name="T39" fmla="*/ 284 h 294"/>
                <a:gd name="T40" fmla="*/ 2358 w 6768"/>
                <a:gd name="T41" fmla="*/ 288 h 294"/>
                <a:gd name="T42" fmla="*/ 2470 w 6768"/>
                <a:gd name="T43" fmla="*/ 291 h 294"/>
                <a:gd name="T44" fmla="*/ 2583 w 6768"/>
                <a:gd name="T45" fmla="*/ 290 h 294"/>
                <a:gd name="T46" fmla="*/ 2696 w 6768"/>
                <a:gd name="T47" fmla="*/ 292 h 294"/>
                <a:gd name="T48" fmla="*/ 2809 w 6768"/>
                <a:gd name="T49" fmla="*/ 292 h 294"/>
                <a:gd name="T50" fmla="*/ 2922 w 6768"/>
                <a:gd name="T51" fmla="*/ 292 h 294"/>
                <a:gd name="T52" fmla="*/ 3035 w 6768"/>
                <a:gd name="T53" fmla="*/ 291 h 294"/>
                <a:gd name="T54" fmla="*/ 3148 w 6768"/>
                <a:gd name="T55" fmla="*/ 294 h 294"/>
                <a:gd name="T56" fmla="*/ 3261 w 6768"/>
                <a:gd name="T57" fmla="*/ 291 h 294"/>
                <a:gd name="T58" fmla="*/ 3373 w 6768"/>
                <a:gd name="T59" fmla="*/ 291 h 294"/>
                <a:gd name="T60" fmla="*/ 3486 w 6768"/>
                <a:gd name="T61" fmla="*/ 290 h 294"/>
                <a:gd name="T62" fmla="*/ 3598 w 6768"/>
                <a:gd name="T63" fmla="*/ 290 h 294"/>
                <a:gd name="T64" fmla="*/ 3711 w 6768"/>
                <a:gd name="T65" fmla="*/ 276 h 294"/>
                <a:gd name="T66" fmla="*/ 3824 w 6768"/>
                <a:gd name="T67" fmla="*/ 262 h 294"/>
                <a:gd name="T68" fmla="*/ 3937 w 6768"/>
                <a:gd name="T69" fmla="*/ 280 h 294"/>
                <a:gd name="T70" fmla="*/ 4050 w 6768"/>
                <a:gd name="T71" fmla="*/ 284 h 294"/>
                <a:gd name="T72" fmla="*/ 4162 w 6768"/>
                <a:gd name="T73" fmla="*/ 289 h 294"/>
                <a:gd name="T74" fmla="*/ 4275 w 6768"/>
                <a:gd name="T75" fmla="*/ 290 h 294"/>
                <a:gd name="T76" fmla="*/ 4388 w 6768"/>
                <a:gd name="T77" fmla="*/ 291 h 294"/>
                <a:gd name="T78" fmla="*/ 4501 w 6768"/>
                <a:gd name="T79" fmla="*/ 290 h 294"/>
                <a:gd name="T80" fmla="*/ 4614 w 6768"/>
                <a:gd name="T81" fmla="*/ 291 h 294"/>
                <a:gd name="T82" fmla="*/ 4727 w 6768"/>
                <a:gd name="T83" fmla="*/ 291 h 294"/>
                <a:gd name="T84" fmla="*/ 4840 w 6768"/>
                <a:gd name="T85" fmla="*/ 290 h 294"/>
                <a:gd name="T86" fmla="*/ 4953 w 6768"/>
                <a:gd name="T87" fmla="*/ 290 h 294"/>
                <a:gd name="T88" fmla="*/ 5066 w 6768"/>
                <a:gd name="T89" fmla="*/ 291 h 294"/>
                <a:gd name="T90" fmla="*/ 5178 w 6768"/>
                <a:gd name="T91" fmla="*/ 289 h 294"/>
                <a:gd name="T92" fmla="*/ 5290 w 6768"/>
                <a:gd name="T93" fmla="*/ 291 h 294"/>
                <a:gd name="T94" fmla="*/ 5403 w 6768"/>
                <a:gd name="T95" fmla="*/ 291 h 294"/>
                <a:gd name="T96" fmla="*/ 5516 w 6768"/>
                <a:gd name="T97" fmla="*/ 290 h 294"/>
                <a:gd name="T98" fmla="*/ 5629 w 6768"/>
                <a:gd name="T99" fmla="*/ 290 h 294"/>
                <a:gd name="T100" fmla="*/ 5742 w 6768"/>
                <a:gd name="T101" fmla="*/ 290 h 294"/>
                <a:gd name="T102" fmla="*/ 5855 w 6768"/>
                <a:gd name="T103" fmla="*/ 290 h 294"/>
                <a:gd name="T104" fmla="*/ 5967 w 6768"/>
                <a:gd name="T105" fmla="*/ 291 h 294"/>
                <a:gd name="T106" fmla="*/ 6080 w 6768"/>
                <a:gd name="T107" fmla="*/ 290 h 294"/>
                <a:gd name="T108" fmla="*/ 6193 w 6768"/>
                <a:gd name="T109" fmla="*/ 290 h 294"/>
                <a:gd name="T110" fmla="*/ 6306 w 6768"/>
                <a:gd name="T111" fmla="*/ 290 h 294"/>
                <a:gd name="T112" fmla="*/ 6419 w 6768"/>
                <a:gd name="T113" fmla="*/ 292 h 294"/>
                <a:gd name="T114" fmla="*/ 6532 w 6768"/>
                <a:gd name="T115" fmla="*/ 290 h 294"/>
                <a:gd name="T116" fmla="*/ 6645 w 6768"/>
                <a:gd name="T117" fmla="*/ 291 h 294"/>
                <a:gd name="T118" fmla="*/ 6758 w 6768"/>
                <a:gd name="T119" fmla="*/ 29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294">
                  <a:moveTo>
                    <a:pt x="0" y="290"/>
                  </a:moveTo>
                  <a:lnTo>
                    <a:pt x="11" y="290"/>
                  </a:lnTo>
                  <a:lnTo>
                    <a:pt x="23" y="291"/>
                  </a:lnTo>
                  <a:lnTo>
                    <a:pt x="34" y="291"/>
                  </a:lnTo>
                  <a:lnTo>
                    <a:pt x="46" y="291"/>
                  </a:lnTo>
                  <a:lnTo>
                    <a:pt x="57" y="290"/>
                  </a:lnTo>
                  <a:lnTo>
                    <a:pt x="67" y="290"/>
                  </a:lnTo>
                  <a:lnTo>
                    <a:pt x="79" y="290"/>
                  </a:lnTo>
                  <a:lnTo>
                    <a:pt x="90" y="290"/>
                  </a:lnTo>
                  <a:lnTo>
                    <a:pt x="102" y="290"/>
                  </a:lnTo>
                  <a:lnTo>
                    <a:pt x="113" y="290"/>
                  </a:lnTo>
                  <a:lnTo>
                    <a:pt x="124" y="290"/>
                  </a:lnTo>
                  <a:lnTo>
                    <a:pt x="136" y="290"/>
                  </a:lnTo>
                  <a:lnTo>
                    <a:pt x="147" y="290"/>
                  </a:lnTo>
                  <a:lnTo>
                    <a:pt x="159" y="290"/>
                  </a:lnTo>
                  <a:lnTo>
                    <a:pt x="169" y="289"/>
                  </a:lnTo>
                  <a:lnTo>
                    <a:pt x="180" y="290"/>
                  </a:lnTo>
                  <a:lnTo>
                    <a:pt x="192" y="291"/>
                  </a:lnTo>
                  <a:lnTo>
                    <a:pt x="203" y="291"/>
                  </a:lnTo>
                  <a:lnTo>
                    <a:pt x="214" y="291"/>
                  </a:lnTo>
                  <a:lnTo>
                    <a:pt x="226" y="291"/>
                  </a:lnTo>
                  <a:lnTo>
                    <a:pt x="237" y="292"/>
                  </a:lnTo>
                  <a:lnTo>
                    <a:pt x="249" y="292"/>
                  </a:lnTo>
                  <a:lnTo>
                    <a:pt x="260" y="292"/>
                  </a:lnTo>
                  <a:lnTo>
                    <a:pt x="270" y="291"/>
                  </a:lnTo>
                  <a:lnTo>
                    <a:pt x="282" y="291"/>
                  </a:lnTo>
                  <a:lnTo>
                    <a:pt x="293" y="291"/>
                  </a:lnTo>
                  <a:lnTo>
                    <a:pt x="305" y="291"/>
                  </a:lnTo>
                  <a:lnTo>
                    <a:pt x="316" y="290"/>
                  </a:lnTo>
                  <a:lnTo>
                    <a:pt x="327" y="290"/>
                  </a:lnTo>
                  <a:lnTo>
                    <a:pt x="339" y="290"/>
                  </a:lnTo>
                  <a:lnTo>
                    <a:pt x="350" y="291"/>
                  </a:lnTo>
                  <a:lnTo>
                    <a:pt x="362" y="291"/>
                  </a:lnTo>
                  <a:lnTo>
                    <a:pt x="372" y="292"/>
                  </a:lnTo>
                  <a:lnTo>
                    <a:pt x="383" y="292"/>
                  </a:lnTo>
                  <a:lnTo>
                    <a:pt x="395" y="291"/>
                  </a:lnTo>
                  <a:lnTo>
                    <a:pt x="406" y="290"/>
                  </a:lnTo>
                  <a:lnTo>
                    <a:pt x="418" y="290"/>
                  </a:lnTo>
                  <a:lnTo>
                    <a:pt x="429" y="290"/>
                  </a:lnTo>
                  <a:lnTo>
                    <a:pt x="440" y="290"/>
                  </a:lnTo>
                  <a:lnTo>
                    <a:pt x="452" y="289"/>
                  </a:lnTo>
                  <a:lnTo>
                    <a:pt x="462" y="290"/>
                  </a:lnTo>
                  <a:lnTo>
                    <a:pt x="474" y="290"/>
                  </a:lnTo>
                  <a:lnTo>
                    <a:pt x="485" y="290"/>
                  </a:lnTo>
                  <a:lnTo>
                    <a:pt x="496" y="290"/>
                  </a:lnTo>
                  <a:lnTo>
                    <a:pt x="508" y="290"/>
                  </a:lnTo>
                  <a:lnTo>
                    <a:pt x="519" y="289"/>
                  </a:lnTo>
                  <a:lnTo>
                    <a:pt x="530" y="289"/>
                  </a:lnTo>
                  <a:lnTo>
                    <a:pt x="542" y="290"/>
                  </a:lnTo>
                  <a:lnTo>
                    <a:pt x="553" y="290"/>
                  </a:lnTo>
                  <a:lnTo>
                    <a:pt x="565" y="290"/>
                  </a:lnTo>
                  <a:lnTo>
                    <a:pt x="575" y="291"/>
                  </a:lnTo>
                  <a:lnTo>
                    <a:pt x="586" y="291"/>
                  </a:lnTo>
                  <a:lnTo>
                    <a:pt x="598" y="291"/>
                  </a:lnTo>
                  <a:lnTo>
                    <a:pt x="609" y="291"/>
                  </a:lnTo>
                  <a:lnTo>
                    <a:pt x="621" y="291"/>
                  </a:lnTo>
                  <a:lnTo>
                    <a:pt x="632" y="291"/>
                  </a:lnTo>
                  <a:lnTo>
                    <a:pt x="643" y="291"/>
                  </a:lnTo>
                  <a:lnTo>
                    <a:pt x="655" y="290"/>
                  </a:lnTo>
                  <a:lnTo>
                    <a:pt x="665" y="290"/>
                  </a:lnTo>
                  <a:lnTo>
                    <a:pt x="677" y="290"/>
                  </a:lnTo>
                  <a:lnTo>
                    <a:pt x="688" y="290"/>
                  </a:lnTo>
                  <a:lnTo>
                    <a:pt x="699" y="289"/>
                  </a:lnTo>
                  <a:lnTo>
                    <a:pt x="711" y="289"/>
                  </a:lnTo>
                  <a:lnTo>
                    <a:pt x="722" y="289"/>
                  </a:lnTo>
                  <a:lnTo>
                    <a:pt x="734" y="290"/>
                  </a:lnTo>
                  <a:lnTo>
                    <a:pt x="745" y="290"/>
                  </a:lnTo>
                  <a:lnTo>
                    <a:pt x="756" y="291"/>
                  </a:lnTo>
                  <a:lnTo>
                    <a:pt x="768" y="291"/>
                  </a:lnTo>
                  <a:lnTo>
                    <a:pt x="778" y="291"/>
                  </a:lnTo>
                  <a:lnTo>
                    <a:pt x="790" y="291"/>
                  </a:lnTo>
                  <a:lnTo>
                    <a:pt x="801" y="290"/>
                  </a:lnTo>
                  <a:lnTo>
                    <a:pt x="812" y="290"/>
                  </a:lnTo>
                  <a:lnTo>
                    <a:pt x="824" y="290"/>
                  </a:lnTo>
                  <a:lnTo>
                    <a:pt x="835" y="290"/>
                  </a:lnTo>
                  <a:lnTo>
                    <a:pt x="847" y="290"/>
                  </a:lnTo>
                  <a:lnTo>
                    <a:pt x="858" y="290"/>
                  </a:lnTo>
                  <a:lnTo>
                    <a:pt x="868" y="290"/>
                  </a:lnTo>
                  <a:lnTo>
                    <a:pt x="880" y="290"/>
                  </a:lnTo>
                  <a:lnTo>
                    <a:pt x="891" y="290"/>
                  </a:lnTo>
                  <a:lnTo>
                    <a:pt x="902" y="290"/>
                  </a:lnTo>
                  <a:lnTo>
                    <a:pt x="914" y="290"/>
                  </a:lnTo>
                  <a:lnTo>
                    <a:pt x="925" y="290"/>
                  </a:lnTo>
                  <a:lnTo>
                    <a:pt x="937" y="290"/>
                  </a:lnTo>
                  <a:lnTo>
                    <a:pt x="948" y="290"/>
                  </a:lnTo>
                  <a:lnTo>
                    <a:pt x="958" y="290"/>
                  </a:lnTo>
                  <a:lnTo>
                    <a:pt x="970" y="290"/>
                  </a:lnTo>
                  <a:lnTo>
                    <a:pt x="981" y="291"/>
                  </a:lnTo>
                  <a:lnTo>
                    <a:pt x="993" y="291"/>
                  </a:lnTo>
                  <a:lnTo>
                    <a:pt x="1004" y="291"/>
                  </a:lnTo>
                  <a:lnTo>
                    <a:pt x="1015" y="290"/>
                  </a:lnTo>
                  <a:lnTo>
                    <a:pt x="1027" y="290"/>
                  </a:lnTo>
                  <a:lnTo>
                    <a:pt x="1038" y="290"/>
                  </a:lnTo>
                  <a:lnTo>
                    <a:pt x="1050" y="290"/>
                  </a:lnTo>
                  <a:lnTo>
                    <a:pt x="1061" y="290"/>
                  </a:lnTo>
                  <a:lnTo>
                    <a:pt x="1071" y="290"/>
                  </a:lnTo>
                  <a:lnTo>
                    <a:pt x="1083" y="289"/>
                  </a:lnTo>
                  <a:lnTo>
                    <a:pt x="1094" y="288"/>
                  </a:lnTo>
                  <a:lnTo>
                    <a:pt x="1106" y="289"/>
                  </a:lnTo>
                  <a:lnTo>
                    <a:pt x="1117" y="290"/>
                  </a:lnTo>
                  <a:lnTo>
                    <a:pt x="1128" y="290"/>
                  </a:lnTo>
                  <a:lnTo>
                    <a:pt x="1140" y="291"/>
                  </a:lnTo>
                  <a:lnTo>
                    <a:pt x="1151" y="291"/>
                  </a:lnTo>
                  <a:lnTo>
                    <a:pt x="1163" y="291"/>
                  </a:lnTo>
                  <a:lnTo>
                    <a:pt x="1173" y="291"/>
                  </a:lnTo>
                  <a:lnTo>
                    <a:pt x="1184" y="291"/>
                  </a:lnTo>
                  <a:lnTo>
                    <a:pt x="1196" y="291"/>
                  </a:lnTo>
                  <a:lnTo>
                    <a:pt x="1207" y="291"/>
                  </a:lnTo>
                  <a:lnTo>
                    <a:pt x="1218" y="290"/>
                  </a:lnTo>
                  <a:lnTo>
                    <a:pt x="1230" y="290"/>
                  </a:lnTo>
                  <a:lnTo>
                    <a:pt x="1241" y="290"/>
                  </a:lnTo>
                  <a:lnTo>
                    <a:pt x="1253" y="290"/>
                  </a:lnTo>
                  <a:lnTo>
                    <a:pt x="1263" y="290"/>
                  </a:lnTo>
                  <a:lnTo>
                    <a:pt x="1274" y="290"/>
                  </a:lnTo>
                  <a:lnTo>
                    <a:pt x="1286" y="290"/>
                  </a:lnTo>
                  <a:lnTo>
                    <a:pt x="1297" y="291"/>
                  </a:lnTo>
                  <a:lnTo>
                    <a:pt x="1309" y="290"/>
                  </a:lnTo>
                  <a:lnTo>
                    <a:pt x="1320" y="290"/>
                  </a:lnTo>
                  <a:lnTo>
                    <a:pt x="1331" y="290"/>
                  </a:lnTo>
                  <a:lnTo>
                    <a:pt x="1343" y="290"/>
                  </a:lnTo>
                  <a:lnTo>
                    <a:pt x="1354" y="290"/>
                  </a:lnTo>
                  <a:lnTo>
                    <a:pt x="1366" y="290"/>
                  </a:lnTo>
                  <a:lnTo>
                    <a:pt x="1376" y="291"/>
                  </a:lnTo>
                  <a:lnTo>
                    <a:pt x="1387" y="291"/>
                  </a:lnTo>
                  <a:lnTo>
                    <a:pt x="1399" y="291"/>
                  </a:lnTo>
                  <a:lnTo>
                    <a:pt x="1410" y="290"/>
                  </a:lnTo>
                  <a:lnTo>
                    <a:pt x="1422" y="290"/>
                  </a:lnTo>
                  <a:lnTo>
                    <a:pt x="1433" y="291"/>
                  </a:lnTo>
                  <a:lnTo>
                    <a:pt x="1444" y="291"/>
                  </a:lnTo>
                  <a:lnTo>
                    <a:pt x="1456" y="291"/>
                  </a:lnTo>
                  <a:lnTo>
                    <a:pt x="1466" y="291"/>
                  </a:lnTo>
                  <a:lnTo>
                    <a:pt x="1478" y="291"/>
                  </a:lnTo>
                  <a:lnTo>
                    <a:pt x="1489" y="290"/>
                  </a:lnTo>
                  <a:lnTo>
                    <a:pt x="1500" y="291"/>
                  </a:lnTo>
                  <a:lnTo>
                    <a:pt x="1512" y="291"/>
                  </a:lnTo>
                  <a:lnTo>
                    <a:pt x="1523" y="290"/>
                  </a:lnTo>
                  <a:lnTo>
                    <a:pt x="1534" y="290"/>
                  </a:lnTo>
                  <a:lnTo>
                    <a:pt x="1546" y="290"/>
                  </a:lnTo>
                  <a:lnTo>
                    <a:pt x="1557" y="291"/>
                  </a:lnTo>
                  <a:lnTo>
                    <a:pt x="1569" y="291"/>
                  </a:lnTo>
                  <a:lnTo>
                    <a:pt x="1579" y="291"/>
                  </a:lnTo>
                  <a:lnTo>
                    <a:pt x="1590" y="290"/>
                  </a:lnTo>
                  <a:lnTo>
                    <a:pt x="1602" y="289"/>
                  </a:lnTo>
                  <a:lnTo>
                    <a:pt x="1613" y="290"/>
                  </a:lnTo>
                  <a:lnTo>
                    <a:pt x="1625" y="290"/>
                  </a:lnTo>
                  <a:lnTo>
                    <a:pt x="1636" y="290"/>
                  </a:lnTo>
                  <a:lnTo>
                    <a:pt x="1647" y="292"/>
                  </a:lnTo>
                  <a:lnTo>
                    <a:pt x="1659" y="292"/>
                  </a:lnTo>
                  <a:lnTo>
                    <a:pt x="1669" y="291"/>
                  </a:lnTo>
                  <a:lnTo>
                    <a:pt x="1681" y="290"/>
                  </a:lnTo>
                  <a:lnTo>
                    <a:pt x="1692" y="290"/>
                  </a:lnTo>
                  <a:lnTo>
                    <a:pt x="1703" y="290"/>
                  </a:lnTo>
                  <a:lnTo>
                    <a:pt x="1715" y="291"/>
                  </a:lnTo>
                  <a:lnTo>
                    <a:pt x="1726" y="291"/>
                  </a:lnTo>
                  <a:lnTo>
                    <a:pt x="1738" y="291"/>
                  </a:lnTo>
                  <a:lnTo>
                    <a:pt x="1749" y="291"/>
                  </a:lnTo>
                  <a:lnTo>
                    <a:pt x="1759" y="290"/>
                  </a:lnTo>
                  <a:lnTo>
                    <a:pt x="1771" y="290"/>
                  </a:lnTo>
                  <a:lnTo>
                    <a:pt x="1782" y="290"/>
                  </a:lnTo>
                  <a:lnTo>
                    <a:pt x="1794" y="290"/>
                  </a:lnTo>
                  <a:lnTo>
                    <a:pt x="1805" y="289"/>
                  </a:lnTo>
                  <a:lnTo>
                    <a:pt x="1816" y="285"/>
                  </a:lnTo>
                  <a:lnTo>
                    <a:pt x="1828" y="276"/>
                  </a:lnTo>
                  <a:lnTo>
                    <a:pt x="1839" y="257"/>
                  </a:lnTo>
                  <a:lnTo>
                    <a:pt x="1851" y="226"/>
                  </a:lnTo>
                  <a:lnTo>
                    <a:pt x="1862" y="184"/>
                  </a:lnTo>
                  <a:lnTo>
                    <a:pt x="1872" y="134"/>
                  </a:lnTo>
                  <a:lnTo>
                    <a:pt x="1884" y="83"/>
                  </a:lnTo>
                  <a:lnTo>
                    <a:pt x="1895" y="36"/>
                  </a:lnTo>
                  <a:lnTo>
                    <a:pt x="1906" y="6"/>
                  </a:lnTo>
                  <a:lnTo>
                    <a:pt x="1918" y="0"/>
                  </a:lnTo>
                  <a:lnTo>
                    <a:pt x="1929" y="5"/>
                  </a:lnTo>
                  <a:lnTo>
                    <a:pt x="1941" y="19"/>
                  </a:lnTo>
                  <a:lnTo>
                    <a:pt x="1952" y="50"/>
                  </a:lnTo>
                  <a:lnTo>
                    <a:pt x="1962" y="90"/>
                  </a:lnTo>
                  <a:lnTo>
                    <a:pt x="1974" y="128"/>
                  </a:lnTo>
                  <a:lnTo>
                    <a:pt x="1985" y="156"/>
                  </a:lnTo>
                  <a:lnTo>
                    <a:pt x="1997" y="183"/>
                  </a:lnTo>
                  <a:lnTo>
                    <a:pt x="2008" y="207"/>
                  </a:lnTo>
                  <a:lnTo>
                    <a:pt x="2019" y="223"/>
                  </a:lnTo>
                  <a:lnTo>
                    <a:pt x="2031" y="233"/>
                  </a:lnTo>
                  <a:lnTo>
                    <a:pt x="2042" y="244"/>
                  </a:lnTo>
                  <a:lnTo>
                    <a:pt x="2054" y="253"/>
                  </a:lnTo>
                  <a:lnTo>
                    <a:pt x="2064" y="257"/>
                  </a:lnTo>
                  <a:lnTo>
                    <a:pt x="2075" y="261"/>
                  </a:lnTo>
                  <a:lnTo>
                    <a:pt x="2087" y="265"/>
                  </a:lnTo>
                  <a:lnTo>
                    <a:pt x="2098" y="268"/>
                  </a:lnTo>
                  <a:lnTo>
                    <a:pt x="2110" y="271"/>
                  </a:lnTo>
                  <a:lnTo>
                    <a:pt x="2121" y="273"/>
                  </a:lnTo>
                  <a:lnTo>
                    <a:pt x="2132" y="274"/>
                  </a:lnTo>
                  <a:lnTo>
                    <a:pt x="2144" y="277"/>
                  </a:lnTo>
                  <a:lnTo>
                    <a:pt x="2155" y="278"/>
                  </a:lnTo>
                  <a:lnTo>
                    <a:pt x="2167" y="280"/>
                  </a:lnTo>
                  <a:lnTo>
                    <a:pt x="2177" y="282"/>
                  </a:lnTo>
                  <a:lnTo>
                    <a:pt x="2188" y="283"/>
                  </a:lnTo>
                  <a:lnTo>
                    <a:pt x="2200" y="284"/>
                  </a:lnTo>
                  <a:lnTo>
                    <a:pt x="2211" y="284"/>
                  </a:lnTo>
                  <a:lnTo>
                    <a:pt x="2222" y="284"/>
                  </a:lnTo>
                  <a:lnTo>
                    <a:pt x="2234" y="283"/>
                  </a:lnTo>
                  <a:lnTo>
                    <a:pt x="2245" y="284"/>
                  </a:lnTo>
                  <a:lnTo>
                    <a:pt x="2257" y="285"/>
                  </a:lnTo>
                  <a:lnTo>
                    <a:pt x="2267" y="288"/>
                  </a:lnTo>
                  <a:lnTo>
                    <a:pt x="2278" y="288"/>
                  </a:lnTo>
                  <a:lnTo>
                    <a:pt x="2290" y="286"/>
                  </a:lnTo>
                  <a:lnTo>
                    <a:pt x="2301" y="288"/>
                  </a:lnTo>
                  <a:lnTo>
                    <a:pt x="2313" y="288"/>
                  </a:lnTo>
                  <a:lnTo>
                    <a:pt x="2324" y="286"/>
                  </a:lnTo>
                  <a:lnTo>
                    <a:pt x="2335" y="286"/>
                  </a:lnTo>
                  <a:lnTo>
                    <a:pt x="2347" y="286"/>
                  </a:lnTo>
                  <a:lnTo>
                    <a:pt x="2358" y="288"/>
                  </a:lnTo>
                  <a:lnTo>
                    <a:pt x="2370" y="289"/>
                  </a:lnTo>
                  <a:lnTo>
                    <a:pt x="2380" y="289"/>
                  </a:lnTo>
                  <a:lnTo>
                    <a:pt x="2391" y="290"/>
                  </a:lnTo>
                  <a:lnTo>
                    <a:pt x="2403" y="289"/>
                  </a:lnTo>
                  <a:lnTo>
                    <a:pt x="2414" y="289"/>
                  </a:lnTo>
                  <a:lnTo>
                    <a:pt x="2426" y="288"/>
                  </a:lnTo>
                  <a:lnTo>
                    <a:pt x="2437" y="290"/>
                  </a:lnTo>
                  <a:lnTo>
                    <a:pt x="2448" y="291"/>
                  </a:lnTo>
                  <a:lnTo>
                    <a:pt x="2460" y="291"/>
                  </a:lnTo>
                  <a:lnTo>
                    <a:pt x="2470" y="291"/>
                  </a:lnTo>
                  <a:lnTo>
                    <a:pt x="2482" y="291"/>
                  </a:lnTo>
                  <a:lnTo>
                    <a:pt x="2493" y="291"/>
                  </a:lnTo>
                  <a:lnTo>
                    <a:pt x="2504" y="291"/>
                  </a:lnTo>
                  <a:lnTo>
                    <a:pt x="2516" y="291"/>
                  </a:lnTo>
                  <a:lnTo>
                    <a:pt x="2527" y="291"/>
                  </a:lnTo>
                  <a:lnTo>
                    <a:pt x="2539" y="290"/>
                  </a:lnTo>
                  <a:lnTo>
                    <a:pt x="2550" y="290"/>
                  </a:lnTo>
                  <a:lnTo>
                    <a:pt x="2560" y="289"/>
                  </a:lnTo>
                  <a:lnTo>
                    <a:pt x="2572" y="290"/>
                  </a:lnTo>
                  <a:lnTo>
                    <a:pt x="2583" y="290"/>
                  </a:lnTo>
                  <a:lnTo>
                    <a:pt x="2594" y="289"/>
                  </a:lnTo>
                  <a:lnTo>
                    <a:pt x="2606" y="289"/>
                  </a:lnTo>
                  <a:lnTo>
                    <a:pt x="2617" y="291"/>
                  </a:lnTo>
                  <a:lnTo>
                    <a:pt x="2629" y="292"/>
                  </a:lnTo>
                  <a:lnTo>
                    <a:pt x="2640" y="292"/>
                  </a:lnTo>
                  <a:lnTo>
                    <a:pt x="2651" y="292"/>
                  </a:lnTo>
                  <a:lnTo>
                    <a:pt x="2663" y="291"/>
                  </a:lnTo>
                  <a:lnTo>
                    <a:pt x="2673" y="291"/>
                  </a:lnTo>
                  <a:lnTo>
                    <a:pt x="2685" y="291"/>
                  </a:lnTo>
                  <a:lnTo>
                    <a:pt x="2696" y="292"/>
                  </a:lnTo>
                  <a:lnTo>
                    <a:pt x="2707" y="292"/>
                  </a:lnTo>
                  <a:lnTo>
                    <a:pt x="2719" y="292"/>
                  </a:lnTo>
                  <a:lnTo>
                    <a:pt x="2730" y="292"/>
                  </a:lnTo>
                  <a:lnTo>
                    <a:pt x="2742" y="292"/>
                  </a:lnTo>
                  <a:lnTo>
                    <a:pt x="2753" y="292"/>
                  </a:lnTo>
                  <a:lnTo>
                    <a:pt x="2763" y="292"/>
                  </a:lnTo>
                  <a:lnTo>
                    <a:pt x="2775" y="292"/>
                  </a:lnTo>
                  <a:lnTo>
                    <a:pt x="2786" y="292"/>
                  </a:lnTo>
                  <a:lnTo>
                    <a:pt x="2798" y="292"/>
                  </a:lnTo>
                  <a:lnTo>
                    <a:pt x="2809" y="292"/>
                  </a:lnTo>
                  <a:lnTo>
                    <a:pt x="2820" y="292"/>
                  </a:lnTo>
                  <a:lnTo>
                    <a:pt x="2832" y="291"/>
                  </a:lnTo>
                  <a:lnTo>
                    <a:pt x="2843" y="290"/>
                  </a:lnTo>
                  <a:lnTo>
                    <a:pt x="2855" y="290"/>
                  </a:lnTo>
                  <a:lnTo>
                    <a:pt x="2865" y="291"/>
                  </a:lnTo>
                  <a:lnTo>
                    <a:pt x="2876" y="292"/>
                  </a:lnTo>
                  <a:lnTo>
                    <a:pt x="2888" y="291"/>
                  </a:lnTo>
                  <a:lnTo>
                    <a:pt x="2899" y="291"/>
                  </a:lnTo>
                  <a:lnTo>
                    <a:pt x="2910" y="291"/>
                  </a:lnTo>
                  <a:lnTo>
                    <a:pt x="2922" y="292"/>
                  </a:lnTo>
                  <a:lnTo>
                    <a:pt x="2933" y="292"/>
                  </a:lnTo>
                  <a:lnTo>
                    <a:pt x="2945" y="292"/>
                  </a:lnTo>
                  <a:lnTo>
                    <a:pt x="2956" y="292"/>
                  </a:lnTo>
                  <a:lnTo>
                    <a:pt x="2966" y="291"/>
                  </a:lnTo>
                  <a:lnTo>
                    <a:pt x="2978" y="291"/>
                  </a:lnTo>
                  <a:lnTo>
                    <a:pt x="2989" y="291"/>
                  </a:lnTo>
                  <a:lnTo>
                    <a:pt x="3001" y="291"/>
                  </a:lnTo>
                  <a:lnTo>
                    <a:pt x="3012" y="291"/>
                  </a:lnTo>
                  <a:lnTo>
                    <a:pt x="3023" y="291"/>
                  </a:lnTo>
                  <a:lnTo>
                    <a:pt x="3035" y="291"/>
                  </a:lnTo>
                  <a:lnTo>
                    <a:pt x="3046" y="291"/>
                  </a:lnTo>
                  <a:lnTo>
                    <a:pt x="3058" y="292"/>
                  </a:lnTo>
                  <a:lnTo>
                    <a:pt x="3068" y="292"/>
                  </a:lnTo>
                  <a:lnTo>
                    <a:pt x="3079" y="292"/>
                  </a:lnTo>
                  <a:lnTo>
                    <a:pt x="3091" y="292"/>
                  </a:lnTo>
                  <a:lnTo>
                    <a:pt x="3102" y="292"/>
                  </a:lnTo>
                  <a:lnTo>
                    <a:pt x="3114" y="291"/>
                  </a:lnTo>
                  <a:lnTo>
                    <a:pt x="3125" y="292"/>
                  </a:lnTo>
                  <a:lnTo>
                    <a:pt x="3136" y="292"/>
                  </a:lnTo>
                  <a:lnTo>
                    <a:pt x="3148" y="294"/>
                  </a:lnTo>
                  <a:lnTo>
                    <a:pt x="3159" y="294"/>
                  </a:lnTo>
                  <a:lnTo>
                    <a:pt x="3171" y="294"/>
                  </a:lnTo>
                  <a:lnTo>
                    <a:pt x="3181" y="292"/>
                  </a:lnTo>
                  <a:lnTo>
                    <a:pt x="3192" y="292"/>
                  </a:lnTo>
                  <a:lnTo>
                    <a:pt x="3204" y="291"/>
                  </a:lnTo>
                  <a:lnTo>
                    <a:pt x="3215" y="291"/>
                  </a:lnTo>
                  <a:lnTo>
                    <a:pt x="3226" y="291"/>
                  </a:lnTo>
                  <a:lnTo>
                    <a:pt x="3238" y="291"/>
                  </a:lnTo>
                  <a:lnTo>
                    <a:pt x="3249" y="291"/>
                  </a:lnTo>
                  <a:lnTo>
                    <a:pt x="3261" y="291"/>
                  </a:lnTo>
                  <a:lnTo>
                    <a:pt x="3271" y="291"/>
                  </a:lnTo>
                  <a:lnTo>
                    <a:pt x="3282" y="290"/>
                  </a:lnTo>
                  <a:lnTo>
                    <a:pt x="3294" y="290"/>
                  </a:lnTo>
                  <a:lnTo>
                    <a:pt x="3305" y="290"/>
                  </a:lnTo>
                  <a:lnTo>
                    <a:pt x="3317" y="290"/>
                  </a:lnTo>
                  <a:lnTo>
                    <a:pt x="3328" y="289"/>
                  </a:lnTo>
                  <a:lnTo>
                    <a:pt x="3339" y="289"/>
                  </a:lnTo>
                  <a:lnTo>
                    <a:pt x="3351" y="290"/>
                  </a:lnTo>
                  <a:lnTo>
                    <a:pt x="3361" y="290"/>
                  </a:lnTo>
                  <a:lnTo>
                    <a:pt x="3373" y="291"/>
                  </a:lnTo>
                  <a:lnTo>
                    <a:pt x="3384" y="290"/>
                  </a:lnTo>
                  <a:lnTo>
                    <a:pt x="3395" y="289"/>
                  </a:lnTo>
                  <a:lnTo>
                    <a:pt x="3407" y="289"/>
                  </a:lnTo>
                  <a:lnTo>
                    <a:pt x="3418" y="289"/>
                  </a:lnTo>
                  <a:lnTo>
                    <a:pt x="3430" y="289"/>
                  </a:lnTo>
                  <a:lnTo>
                    <a:pt x="3441" y="290"/>
                  </a:lnTo>
                  <a:lnTo>
                    <a:pt x="3452" y="290"/>
                  </a:lnTo>
                  <a:lnTo>
                    <a:pt x="3464" y="290"/>
                  </a:lnTo>
                  <a:lnTo>
                    <a:pt x="3474" y="290"/>
                  </a:lnTo>
                  <a:lnTo>
                    <a:pt x="3486" y="290"/>
                  </a:lnTo>
                  <a:lnTo>
                    <a:pt x="3497" y="290"/>
                  </a:lnTo>
                  <a:lnTo>
                    <a:pt x="3508" y="290"/>
                  </a:lnTo>
                  <a:lnTo>
                    <a:pt x="3520" y="290"/>
                  </a:lnTo>
                  <a:lnTo>
                    <a:pt x="3531" y="291"/>
                  </a:lnTo>
                  <a:lnTo>
                    <a:pt x="3543" y="291"/>
                  </a:lnTo>
                  <a:lnTo>
                    <a:pt x="3554" y="290"/>
                  </a:lnTo>
                  <a:lnTo>
                    <a:pt x="3564" y="290"/>
                  </a:lnTo>
                  <a:lnTo>
                    <a:pt x="3576" y="290"/>
                  </a:lnTo>
                  <a:lnTo>
                    <a:pt x="3587" y="290"/>
                  </a:lnTo>
                  <a:lnTo>
                    <a:pt x="3598" y="290"/>
                  </a:lnTo>
                  <a:lnTo>
                    <a:pt x="3610" y="291"/>
                  </a:lnTo>
                  <a:lnTo>
                    <a:pt x="3621" y="291"/>
                  </a:lnTo>
                  <a:lnTo>
                    <a:pt x="3633" y="291"/>
                  </a:lnTo>
                  <a:lnTo>
                    <a:pt x="3644" y="290"/>
                  </a:lnTo>
                  <a:lnTo>
                    <a:pt x="3654" y="290"/>
                  </a:lnTo>
                  <a:lnTo>
                    <a:pt x="3666" y="288"/>
                  </a:lnTo>
                  <a:lnTo>
                    <a:pt x="3677" y="286"/>
                  </a:lnTo>
                  <a:lnTo>
                    <a:pt x="3689" y="283"/>
                  </a:lnTo>
                  <a:lnTo>
                    <a:pt x="3700" y="279"/>
                  </a:lnTo>
                  <a:lnTo>
                    <a:pt x="3711" y="276"/>
                  </a:lnTo>
                  <a:lnTo>
                    <a:pt x="3723" y="271"/>
                  </a:lnTo>
                  <a:lnTo>
                    <a:pt x="3734" y="267"/>
                  </a:lnTo>
                  <a:lnTo>
                    <a:pt x="3746" y="263"/>
                  </a:lnTo>
                  <a:lnTo>
                    <a:pt x="3757" y="261"/>
                  </a:lnTo>
                  <a:lnTo>
                    <a:pt x="3767" y="261"/>
                  </a:lnTo>
                  <a:lnTo>
                    <a:pt x="3779" y="262"/>
                  </a:lnTo>
                  <a:lnTo>
                    <a:pt x="3790" y="261"/>
                  </a:lnTo>
                  <a:lnTo>
                    <a:pt x="3802" y="260"/>
                  </a:lnTo>
                  <a:lnTo>
                    <a:pt x="3813" y="261"/>
                  </a:lnTo>
                  <a:lnTo>
                    <a:pt x="3824" y="262"/>
                  </a:lnTo>
                  <a:lnTo>
                    <a:pt x="3836" y="266"/>
                  </a:lnTo>
                  <a:lnTo>
                    <a:pt x="3847" y="270"/>
                  </a:lnTo>
                  <a:lnTo>
                    <a:pt x="3859" y="272"/>
                  </a:lnTo>
                  <a:lnTo>
                    <a:pt x="3869" y="272"/>
                  </a:lnTo>
                  <a:lnTo>
                    <a:pt x="3880" y="273"/>
                  </a:lnTo>
                  <a:lnTo>
                    <a:pt x="3892" y="274"/>
                  </a:lnTo>
                  <a:lnTo>
                    <a:pt x="3903" y="277"/>
                  </a:lnTo>
                  <a:lnTo>
                    <a:pt x="3914" y="279"/>
                  </a:lnTo>
                  <a:lnTo>
                    <a:pt x="3926" y="280"/>
                  </a:lnTo>
                  <a:lnTo>
                    <a:pt x="3937" y="280"/>
                  </a:lnTo>
                  <a:lnTo>
                    <a:pt x="3949" y="279"/>
                  </a:lnTo>
                  <a:lnTo>
                    <a:pt x="3960" y="278"/>
                  </a:lnTo>
                  <a:lnTo>
                    <a:pt x="3970" y="277"/>
                  </a:lnTo>
                  <a:lnTo>
                    <a:pt x="3982" y="278"/>
                  </a:lnTo>
                  <a:lnTo>
                    <a:pt x="3993" y="279"/>
                  </a:lnTo>
                  <a:lnTo>
                    <a:pt x="4005" y="282"/>
                  </a:lnTo>
                  <a:lnTo>
                    <a:pt x="4016" y="283"/>
                  </a:lnTo>
                  <a:lnTo>
                    <a:pt x="4027" y="283"/>
                  </a:lnTo>
                  <a:lnTo>
                    <a:pt x="4039" y="284"/>
                  </a:lnTo>
                  <a:lnTo>
                    <a:pt x="4050" y="284"/>
                  </a:lnTo>
                  <a:lnTo>
                    <a:pt x="4062" y="285"/>
                  </a:lnTo>
                  <a:lnTo>
                    <a:pt x="4072" y="286"/>
                  </a:lnTo>
                  <a:lnTo>
                    <a:pt x="4083" y="286"/>
                  </a:lnTo>
                  <a:lnTo>
                    <a:pt x="4095" y="286"/>
                  </a:lnTo>
                  <a:lnTo>
                    <a:pt x="4106" y="286"/>
                  </a:lnTo>
                  <a:lnTo>
                    <a:pt x="4118" y="286"/>
                  </a:lnTo>
                  <a:lnTo>
                    <a:pt x="4129" y="286"/>
                  </a:lnTo>
                  <a:lnTo>
                    <a:pt x="4140" y="288"/>
                  </a:lnTo>
                  <a:lnTo>
                    <a:pt x="4152" y="289"/>
                  </a:lnTo>
                  <a:lnTo>
                    <a:pt x="4162" y="289"/>
                  </a:lnTo>
                  <a:lnTo>
                    <a:pt x="4174" y="289"/>
                  </a:lnTo>
                  <a:lnTo>
                    <a:pt x="4185" y="290"/>
                  </a:lnTo>
                  <a:lnTo>
                    <a:pt x="4196" y="289"/>
                  </a:lnTo>
                  <a:lnTo>
                    <a:pt x="4208" y="289"/>
                  </a:lnTo>
                  <a:lnTo>
                    <a:pt x="4219" y="289"/>
                  </a:lnTo>
                  <a:lnTo>
                    <a:pt x="4231" y="289"/>
                  </a:lnTo>
                  <a:lnTo>
                    <a:pt x="4242" y="289"/>
                  </a:lnTo>
                  <a:lnTo>
                    <a:pt x="4253" y="289"/>
                  </a:lnTo>
                  <a:lnTo>
                    <a:pt x="4265" y="289"/>
                  </a:lnTo>
                  <a:lnTo>
                    <a:pt x="4275" y="290"/>
                  </a:lnTo>
                  <a:lnTo>
                    <a:pt x="4286" y="290"/>
                  </a:lnTo>
                  <a:lnTo>
                    <a:pt x="4298" y="290"/>
                  </a:lnTo>
                  <a:lnTo>
                    <a:pt x="4309" y="289"/>
                  </a:lnTo>
                  <a:lnTo>
                    <a:pt x="4321" y="289"/>
                  </a:lnTo>
                  <a:lnTo>
                    <a:pt x="4332" y="289"/>
                  </a:lnTo>
                  <a:lnTo>
                    <a:pt x="4343" y="289"/>
                  </a:lnTo>
                  <a:lnTo>
                    <a:pt x="4355" y="289"/>
                  </a:lnTo>
                  <a:lnTo>
                    <a:pt x="4365" y="290"/>
                  </a:lnTo>
                  <a:lnTo>
                    <a:pt x="4377" y="291"/>
                  </a:lnTo>
                  <a:lnTo>
                    <a:pt x="4388" y="291"/>
                  </a:lnTo>
                  <a:lnTo>
                    <a:pt x="4399" y="291"/>
                  </a:lnTo>
                  <a:lnTo>
                    <a:pt x="4411" y="290"/>
                  </a:lnTo>
                  <a:lnTo>
                    <a:pt x="4422" y="290"/>
                  </a:lnTo>
                  <a:lnTo>
                    <a:pt x="4434" y="290"/>
                  </a:lnTo>
                  <a:lnTo>
                    <a:pt x="4445" y="290"/>
                  </a:lnTo>
                  <a:lnTo>
                    <a:pt x="4455" y="290"/>
                  </a:lnTo>
                  <a:lnTo>
                    <a:pt x="4467" y="290"/>
                  </a:lnTo>
                  <a:lnTo>
                    <a:pt x="4478" y="290"/>
                  </a:lnTo>
                  <a:lnTo>
                    <a:pt x="4490" y="290"/>
                  </a:lnTo>
                  <a:lnTo>
                    <a:pt x="4501" y="290"/>
                  </a:lnTo>
                  <a:lnTo>
                    <a:pt x="4512" y="290"/>
                  </a:lnTo>
                  <a:lnTo>
                    <a:pt x="4524" y="290"/>
                  </a:lnTo>
                  <a:lnTo>
                    <a:pt x="4535" y="289"/>
                  </a:lnTo>
                  <a:lnTo>
                    <a:pt x="4547" y="289"/>
                  </a:lnTo>
                  <a:lnTo>
                    <a:pt x="4558" y="289"/>
                  </a:lnTo>
                  <a:lnTo>
                    <a:pt x="4568" y="289"/>
                  </a:lnTo>
                  <a:lnTo>
                    <a:pt x="4580" y="290"/>
                  </a:lnTo>
                  <a:lnTo>
                    <a:pt x="4591" y="290"/>
                  </a:lnTo>
                  <a:lnTo>
                    <a:pt x="4602" y="291"/>
                  </a:lnTo>
                  <a:lnTo>
                    <a:pt x="4614" y="291"/>
                  </a:lnTo>
                  <a:lnTo>
                    <a:pt x="4625" y="290"/>
                  </a:lnTo>
                  <a:lnTo>
                    <a:pt x="4637" y="290"/>
                  </a:lnTo>
                  <a:lnTo>
                    <a:pt x="4648" y="290"/>
                  </a:lnTo>
                  <a:lnTo>
                    <a:pt x="4658" y="290"/>
                  </a:lnTo>
                  <a:lnTo>
                    <a:pt x="4670" y="290"/>
                  </a:lnTo>
                  <a:lnTo>
                    <a:pt x="4681" y="290"/>
                  </a:lnTo>
                  <a:lnTo>
                    <a:pt x="4693" y="290"/>
                  </a:lnTo>
                  <a:lnTo>
                    <a:pt x="4704" y="289"/>
                  </a:lnTo>
                  <a:lnTo>
                    <a:pt x="4715" y="290"/>
                  </a:lnTo>
                  <a:lnTo>
                    <a:pt x="4727" y="291"/>
                  </a:lnTo>
                  <a:lnTo>
                    <a:pt x="4738" y="292"/>
                  </a:lnTo>
                  <a:lnTo>
                    <a:pt x="4750" y="292"/>
                  </a:lnTo>
                  <a:lnTo>
                    <a:pt x="4761" y="291"/>
                  </a:lnTo>
                  <a:lnTo>
                    <a:pt x="4771" y="290"/>
                  </a:lnTo>
                  <a:lnTo>
                    <a:pt x="4783" y="290"/>
                  </a:lnTo>
                  <a:lnTo>
                    <a:pt x="4794" y="290"/>
                  </a:lnTo>
                  <a:lnTo>
                    <a:pt x="4806" y="290"/>
                  </a:lnTo>
                  <a:lnTo>
                    <a:pt x="4817" y="291"/>
                  </a:lnTo>
                  <a:lnTo>
                    <a:pt x="4828" y="291"/>
                  </a:lnTo>
                  <a:lnTo>
                    <a:pt x="4840" y="290"/>
                  </a:lnTo>
                  <a:lnTo>
                    <a:pt x="4851" y="290"/>
                  </a:lnTo>
                  <a:lnTo>
                    <a:pt x="4863" y="290"/>
                  </a:lnTo>
                  <a:lnTo>
                    <a:pt x="4873" y="290"/>
                  </a:lnTo>
                  <a:lnTo>
                    <a:pt x="4884" y="290"/>
                  </a:lnTo>
                  <a:lnTo>
                    <a:pt x="4896" y="290"/>
                  </a:lnTo>
                  <a:lnTo>
                    <a:pt x="4907" y="290"/>
                  </a:lnTo>
                  <a:lnTo>
                    <a:pt x="4918" y="290"/>
                  </a:lnTo>
                  <a:lnTo>
                    <a:pt x="4930" y="290"/>
                  </a:lnTo>
                  <a:lnTo>
                    <a:pt x="4941" y="290"/>
                  </a:lnTo>
                  <a:lnTo>
                    <a:pt x="4953" y="290"/>
                  </a:lnTo>
                  <a:lnTo>
                    <a:pt x="4963" y="290"/>
                  </a:lnTo>
                  <a:lnTo>
                    <a:pt x="4974" y="290"/>
                  </a:lnTo>
                  <a:lnTo>
                    <a:pt x="4986" y="290"/>
                  </a:lnTo>
                  <a:lnTo>
                    <a:pt x="4997" y="290"/>
                  </a:lnTo>
                  <a:lnTo>
                    <a:pt x="5009" y="290"/>
                  </a:lnTo>
                  <a:lnTo>
                    <a:pt x="5020" y="290"/>
                  </a:lnTo>
                  <a:lnTo>
                    <a:pt x="5031" y="290"/>
                  </a:lnTo>
                  <a:lnTo>
                    <a:pt x="5043" y="290"/>
                  </a:lnTo>
                  <a:lnTo>
                    <a:pt x="5054" y="290"/>
                  </a:lnTo>
                  <a:lnTo>
                    <a:pt x="5066" y="291"/>
                  </a:lnTo>
                  <a:lnTo>
                    <a:pt x="5076" y="291"/>
                  </a:lnTo>
                  <a:lnTo>
                    <a:pt x="5087" y="290"/>
                  </a:lnTo>
                  <a:lnTo>
                    <a:pt x="5099" y="290"/>
                  </a:lnTo>
                  <a:lnTo>
                    <a:pt x="5110" y="290"/>
                  </a:lnTo>
                  <a:lnTo>
                    <a:pt x="5122" y="290"/>
                  </a:lnTo>
                  <a:lnTo>
                    <a:pt x="5133" y="290"/>
                  </a:lnTo>
                  <a:lnTo>
                    <a:pt x="5144" y="290"/>
                  </a:lnTo>
                  <a:lnTo>
                    <a:pt x="5156" y="290"/>
                  </a:lnTo>
                  <a:lnTo>
                    <a:pt x="5166" y="290"/>
                  </a:lnTo>
                  <a:lnTo>
                    <a:pt x="5178" y="289"/>
                  </a:lnTo>
                  <a:lnTo>
                    <a:pt x="5189" y="289"/>
                  </a:lnTo>
                  <a:lnTo>
                    <a:pt x="5200" y="289"/>
                  </a:lnTo>
                  <a:lnTo>
                    <a:pt x="5212" y="289"/>
                  </a:lnTo>
                  <a:lnTo>
                    <a:pt x="5223" y="289"/>
                  </a:lnTo>
                  <a:lnTo>
                    <a:pt x="5235" y="289"/>
                  </a:lnTo>
                  <a:lnTo>
                    <a:pt x="5246" y="290"/>
                  </a:lnTo>
                  <a:lnTo>
                    <a:pt x="5256" y="290"/>
                  </a:lnTo>
                  <a:lnTo>
                    <a:pt x="5268" y="291"/>
                  </a:lnTo>
                  <a:lnTo>
                    <a:pt x="5279" y="291"/>
                  </a:lnTo>
                  <a:lnTo>
                    <a:pt x="5290" y="291"/>
                  </a:lnTo>
                  <a:lnTo>
                    <a:pt x="5302" y="290"/>
                  </a:lnTo>
                  <a:lnTo>
                    <a:pt x="5313" y="291"/>
                  </a:lnTo>
                  <a:lnTo>
                    <a:pt x="5325" y="291"/>
                  </a:lnTo>
                  <a:lnTo>
                    <a:pt x="5336" y="290"/>
                  </a:lnTo>
                  <a:lnTo>
                    <a:pt x="5347" y="290"/>
                  </a:lnTo>
                  <a:lnTo>
                    <a:pt x="5359" y="291"/>
                  </a:lnTo>
                  <a:lnTo>
                    <a:pt x="5369" y="290"/>
                  </a:lnTo>
                  <a:lnTo>
                    <a:pt x="5381" y="290"/>
                  </a:lnTo>
                  <a:lnTo>
                    <a:pt x="5392" y="291"/>
                  </a:lnTo>
                  <a:lnTo>
                    <a:pt x="5403" y="291"/>
                  </a:lnTo>
                  <a:lnTo>
                    <a:pt x="5415" y="290"/>
                  </a:lnTo>
                  <a:lnTo>
                    <a:pt x="5426" y="290"/>
                  </a:lnTo>
                  <a:lnTo>
                    <a:pt x="5438" y="290"/>
                  </a:lnTo>
                  <a:lnTo>
                    <a:pt x="5449" y="290"/>
                  </a:lnTo>
                  <a:lnTo>
                    <a:pt x="5459" y="290"/>
                  </a:lnTo>
                  <a:lnTo>
                    <a:pt x="5471" y="291"/>
                  </a:lnTo>
                  <a:lnTo>
                    <a:pt x="5482" y="291"/>
                  </a:lnTo>
                  <a:lnTo>
                    <a:pt x="5494" y="292"/>
                  </a:lnTo>
                  <a:lnTo>
                    <a:pt x="5505" y="291"/>
                  </a:lnTo>
                  <a:lnTo>
                    <a:pt x="5516" y="290"/>
                  </a:lnTo>
                  <a:lnTo>
                    <a:pt x="5528" y="291"/>
                  </a:lnTo>
                  <a:lnTo>
                    <a:pt x="5539" y="291"/>
                  </a:lnTo>
                  <a:lnTo>
                    <a:pt x="5551" y="290"/>
                  </a:lnTo>
                  <a:lnTo>
                    <a:pt x="5562" y="290"/>
                  </a:lnTo>
                  <a:lnTo>
                    <a:pt x="5572" y="290"/>
                  </a:lnTo>
                  <a:lnTo>
                    <a:pt x="5584" y="290"/>
                  </a:lnTo>
                  <a:lnTo>
                    <a:pt x="5595" y="290"/>
                  </a:lnTo>
                  <a:lnTo>
                    <a:pt x="5606" y="290"/>
                  </a:lnTo>
                  <a:lnTo>
                    <a:pt x="5618" y="290"/>
                  </a:lnTo>
                  <a:lnTo>
                    <a:pt x="5629" y="290"/>
                  </a:lnTo>
                  <a:lnTo>
                    <a:pt x="5641" y="291"/>
                  </a:lnTo>
                  <a:lnTo>
                    <a:pt x="5652" y="290"/>
                  </a:lnTo>
                  <a:lnTo>
                    <a:pt x="5662" y="290"/>
                  </a:lnTo>
                  <a:lnTo>
                    <a:pt x="5674" y="290"/>
                  </a:lnTo>
                  <a:lnTo>
                    <a:pt x="5685" y="290"/>
                  </a:lnTo>
                  <a:lnTo>
                    <a:pt x="5697" y="289"/>
                  </a:lnTo>
                  <a:lnTo>
                    <a:pt x="5708" y="288"/>
                  </a:lnTo>
                  <a:lnTo>
                    <a:pt x="5719" y="289"/>
                  </a:lnTo>
                  <a:lnTo>
                    <a:pt x="5731" y="290"/>
                  </a:lnTo>
                  <a:lnTo>
                    <a:pt x="5742" y="290"/>
                  </a:lnTo>
                  <a:lnTo>
                    <a:pt x="5754" y="290"/>
                  </a:lnTo>
                  <a:lnTo>
                    <a:pt x="5764" y="290"/>
                  </a:lnTo>
                  <a:lnTo>
                    <a:pt x="5775" y="290"/>
                  </a:lnTo>
                  <a:lnTo>
                    <a:pt x="5787" y="291"/>
                  </a:lnTo>
                  <a:lnTo>
                    <a:pt x="5798" y="291"/>
                  </a:lnTo>
                  <a:lnTo>
                    <a:pt x="5810" y="291"/>
                  </a:lnTo>
                  <a:lnTo>
                    <a:pt x="5821" y="292"/>
                  </a:lnTo>
                  <a:lnTo>
                    <a:pt x="5832" y="292"/>
                  </a:lnTo>
                  <a:lnTo>
                    <a:pt x="5844" y="291"/>
                  </a:lnTo>
                  <a:lnTo>
                    <a:pt x="5855" y="290"/>
                  </a:lnTo>
                  <a:lnTo>
                    <a:pt x="5867" y="291"/>
                  </a:lnTo>
                  <a:lnTo>
                    <a:pt x="5877" y="291"/>
                  </a:lnTo>
                  <a:lnTo>
                    <a:pt x="5888" y="291"/>
                  </a:lnTo>
                  <a:lnTo>
                    <a:pt x="5900" y="290"/>
                  </a:lnTo>
                  <a:lnTo>
                    <a:pt x="5911" y="290"/>
                  </a:lnTo>
                  <a:lnTo>
                    <a:pt x="5923" y="290"/>
                  </a:lnTo>
                  <a:lnTo>
                    <a:pt x="5934" y="291"/>
                  </a:lnTo>
                  <a:lnTo>
                    <a:pt x="5945" y="291"/>
                  </a:lnTo>
                  <a:lnTo>
                    <a:pt x="5957" y="291"/>
                  </a:lnTo>
                  <a:lnTo>
                    <a:pt x="5967" y="291"/>
                  </a:lnTo>
                  <a:lnTo>
                    <a:pt x="5978" y="291"/>
                  </a:lnTo>
                  <a:lnTo>
                    <a:pt x="5990" y="291"/>
                  </a:lnTo>
                  <a:lnTo>
                    <a:pt x="6001" y="290"/>
                  </a:lnTo>
                  <a:lnTo>
                    <a:pt x="6013" y="290"/>
                  </a:lnTo>
                  <a:lnTo>
                    <a:pt x="6024" y="290"/>
                  </a:lnTo>
                  <a:lnTo>
                    <a:pt x="6035" y="290"/>
                  </a:lnTo>
                  <a:lnTo>
                    <a:pt x="6047" y="290"/>
                  </a:lnTo>
                  <a:lnTo>
                    <a:pt x="6057" y="290"/>
                  </a:lnTo>
                  <a:lnTo>
                    <a:pt x="6069" y="290"/>
                  </a:lnTo>
                  <a:lnTo>
                    <a:pt x="6080" y="290"/>
                  </a:lnTo>
                  <a:lnTo>
                    <a:pt x="6091" y="290"/>
                  </a:lnTo>
                  <a:lnTo>
                    <a:pt x="6103" y="290"/>
                  </a:lnTo>
                  <a:lnTo>
                    <a:pt x="6114" y="291"/>
                  </a:lnTo>
                  <a:lnTo>
                    <a:pt x="6126" y="291"/>
                  </a:lnTo>
                  <a:lnTo>
                    <a:pt x="6137" y="290"/>
                  </a:lnTo>
                  <a:lnTo>
                    <a:pt x="6148" y="290"/>
                  </a:lnTo>
                  <a:lnTo>
                    <a:pt x="6160" y="290"/>
                  </a:lnTo>
                  <a:lnTo>
                    <a:pt x="6170" y="290"/>
                  </a:lnTo>
                  <a:lnTo>
                    <a:pt x="6182" y="290"/>
                  </a:lnTo>
                  <a:lnTo>
                    <a:pt x="6193" y="290"/>
                  </a:lnTo>
                  <a:lnTo>
                    <a:pt x="6204" y="290"/>
                  </a:lnTo>
                  <a:lnTo>
                    <a:pt x="6216" y="290"/>
                  </a:lnTo>
                  <a:lnTo>
                    <a:pt x="6227" y="291"/>
                  </a:lnTo>
                  <a:lnTo>
                    <a:pt x="6239" y="291"/>
                  </a:lnTo>
                  <a:lnTo>
                    <a:pt x="6250" y="291"/>
                  </a:lnTo>
                  <a:lnTo>
                    <a:pt x="6260" y="291"/>
                  </a:lnTo>
                  <a:lnTo>
                    <a:pt x="6272" y="290"/>
                  </a:lnTo>
                  <a:lnTo>
                    <a:pt x="6283" y="290"/>
                  </a:lnTo>
                  <a:lnTo>
                    <a:pt x="6294" y="290"/>
                  </a:lnTo>
                  <a:lnTo>
                    <a:pt x="6306" y="290"/>
                  </a:lnTo>
                  <a:lnTo>
                    <a:pt x="6317" y="290"/>
                  </a:lnTo>
                  <a:lnTo>
                    <a:pt x="6329" y="290"/>
                  </a:lnTo>
                  <a:lnTo>
                    <a:pt x="6340" y="290"/>
                  </a:lnTo>
                  <a:lnTo>
                    <a:pt x="6351" y="290"/>
                  </a:lnTo>
                  <a:lnTo>
                    <a:pt x="6363" y="290"/>
                  </a:lnTo>
                  <a:lnTo>
                    <a:pt x="6373" y="290"/>
                  </a:lnTo>
                  <a:lnTo>
                    <a:pt x="6385" y="290"/>
                  </a:lnTo>
                  <a:lnTo>
                    <a:pt x="6396" y="291"/>
                  </a:lnTo>
                  <a:lnTo>
                    <a:pt x="6407" y="291"/>
                  </a:lnTo>
                  <a:lnTo>
                    <a:pt x="6419" y="292"/>
                  </a:lnTo>
                  <a:lnTo>
                    <a:pt x="6430" y="291"/>
                  </a:lnTo>
                  <a:lnTo>
                    <a:pt x="6442" y="291"/>
                  </a:lnTo>
                  <a:lnTo>
                    <a:pt x="6453" y="290"/>
                  </a:lnTo>
                  <a:lnTo>
                    <a:pt x="6463" y="290"/>
                  </a:lnTo>
                  <a:lnTo>
                    <a:pt x="6475" y="290"/>
                  </a:lnTo>
                  <a:lnTo>
                    <a:pt x="6486" y="291"/>
                  </a:lnTo>
                  <a:lnTo>
                    <a:pt x="6498" y="291"/>
                  </a:lnTo>
                  <a:lnTo>
                    <a:pt x="6509" y="291"/>
                  </a:lnTo>
                  <a:lnTo>
                    <a:pt x="6520" y="290"/>
                  </a:lnTo>
                  <a:lnTo>
                    <a:pt x="6532" y="290"/>
                  </a:lnTo>
                  <a:lnTo>
                    <a:pt x="6543" y="290"/>
                  </a:lnTo>
                  <a:lnTo>
                    <a:pt x="6555" y="291"/>
                  </a:lnTo>
                  <a:lnTo>
                    <a:pt x="6565" y="290"/>
                  </a:lnTo>
                  <a:lnTo>
                    <a:pt x="6576" y="290"/>
                  </a:lnTo>
                  <a:lnTo>
                    <a:pt x="6588" y="290"/>
                  </a:lnTo>
                  <a:lnTo>
                    <a:pt x="6599" y="290"/>
                  </a:lnTo>
                  <a:lnTo>
                    <a:pt x="6610" y="290"/>
                  </a:lnTo>
                  <a:lnTo>
                    <a:pt x="6622" y="289"/>
                  </a:lnTo>
                  <a:lnTo>
                    <a:pt x="6633" y="290"/>
                  </a:lnTo>
                  <a:lnTo>
                    <a:pt x="6645" y="291"/>
                  </a:lnTo>
                  <a:lnTo>
                    <a:pt x="6656" y="291"/>
                  </a:lnTo>
                  <a:lnTo>
                    <a:pt x="6666" y="291"/>
                  </a:lnTo>
                  <a:lnTo>
                    <a:pt x="6678" y="291"/>
                  </a:lnTo>
                  <a:lnTo>
                    <a:pt x="6689" y="291"/>
                  </a:lnTo>
                  <a:lnTo>
                    <a:pt x="6701" y="290"/>
                  </a:lnTo>
                  <a:lnTo>
                    <a:pt x="6712" y="290"/>
                  </a:lnTo>
                  <a:lnTo>
                    <a:pt x="6723" y="290"/>
                  </a:lnTo>
                  <a:lnTo>
                    <a:pt x="6735" y="291"/>
                  </a:lnTo>
                  <a:lnTo>
                    <a:pt x="6746" y="291"/>
                  </a:lnTo>
                  <a:lnTo>
                    <a:pt x="6758" y="291"/>
                  </a:lnTo>
                  <a:lnTo>
                    <a:pt x="6768" y="29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253">
              <a:extLst>
                <a:ext uri="{FF2B5EF4-FFF2-40B4-BE49-F238E27FC236}">
                  <a16:creationId xmlns:a16="http://schemas.microsoft.com/office/drawing/2014/main" id="{95DDB619-96AC-416B-9633-B93D937FE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2976563"/>
              <a:ext cx="4474108" cy="744538"/>
            </a:xfrm>
            <a:custGeom>
              <a:avLst/>
              <a:gdLst>
                <a:gd name="T0" fmla="*/ 102 w 6768"/>
                <a:gd name="T1" fmla="*/ 468 h 469"/>
                <a:gd name="T2" fmla="*/ 214 w 6768"/>
                <a:gd name="T3" fmla="*/ 466 h 469"/>
                <a:gd name="T4" fmla="*/ 327 w 6768"/>
                <a:gd name="T5" fmla="*/ 466 h 469"/>
                <a:gd name="T6" fmla="*/ 440 w 6768"/>
                <a:gd name="T7" fmla="*/ 464 h 469"/>
                <a:gd name="T8" fmla="*/ 553 w 6768"/>
                <a:gd name="T9" fmla="*/ 468 h 469"/>
                <a:gd name="T10" fmla="*/ 665 w 6768"/>
                <a:gd name="T11" fmla="*/ 466 h 469"/>
                <a:gd name="T12" fmla="*/ 778 w 6768"/>
                <a:gd name="T13" fmla="*/ 468 h 469"/>
                <a:gd name="T14" fmla="*/ 891 w 6768"/>
                <a:gd name="T15" fmla="*/ 466 h 469"/>
                <a:gd name="T16" fmla="*/ 1004 w 6768"/>
                <a:gd name="T17" fmla="*/ 467 h 469"/>
                <a:gd name="T18" fmla="*/ 1117 w 6768"/>
                <a:gd name="T19" fmla="*/ 467 h 469"/>
                <a:gd name="T20" fmla="*/ 1230 w 6768"/>
                <a:gd name="T21" fmla="*/ 466 h 469"/>
                <a:gd name="T22" fmla="*/ 1343 w 6768"/>
                <a:gd name="T23" fmla="*/ 466 h 469"/>
                <a:gd name="T24" fmla="*/ 1456 w 6768"/>
                <a:gd name="T25" fmla="*/ 468 h 469"/>
                <a:gd name="T26" fmla="*/ 1569 w 6768"/>
                <a:gd name="T27" fmla="*/ 467 h 469"/>
                <a:gd name="T28" fmla="*/ 1681 w 6768"/>
                <a:gd name="T29" fmla="*/ 466 h 469"/>
                <a:gd name="T30" fmla="*/ 1794 w 6768"/>
                <a:gd name="T31" fmla="*/ 467 h 469"/>
                <a:gd name="T32" fmla="*/ 1906 w 6768"/>
                <a:gd name="T33" fmla="*/ 468 h 469"/>
                <a:gd name="T34" fmla="*/ 2019 w 6768"/>
                <a:gd name="T35" fmla="*/ 467 h 469"/>
                <a:gd name="T36" fmla="*/ 2132 w 6768"/>
                <a:gd name="T37" fmla="*/ 468 h 469"/>
                <a:gd name="T38" fmla="*/ 2245 w 6768"/>
                <a:gd name="T39" fmla="*/ 467 h 469"/>
                <a:gd name="T40" fmla="*/ 2358 w 6768"/>
                <a:gd name="T41" fmla="*/ 468 h 469"/>
                <a:gd name="T42" fmla="*/ 2470 w 6768"/>
                <a:gd name="T43" fmla="*/ 467 h 469"/>
                <a:gd name="T44" fmla="*/ 2583 w 6768"/>
                <a:gd name="T45" fmla="*/ 468 h 469"/>
                <a:gd name="T46" fmla="*/ 2696 w 6768"/>
                <a:gd name="T47" fmla="*/ 467 h 469"/>
                <a:gd name="T48" fmla="*/ 2809 w 6768"/>
                <a:gd name="T49" fmla="*/ 467 h 469"/>
                <a:gd name="T50" fmla="*/ 2922 w 6768"/>
                <a:gd name="T51" fmla="*/ 469 h 469"/>
                <a:gd name="T52" fmla="*/ 3035 w 6768"/>
                <a:gd name="T53" fmla="*/ 467 h 469"/>
                <a:gd name="T54" fmla="*/ 3148 w 6768"/>
                <a:gd name="T55" fmla="*/ 408 h 469"/>
                <a:gd name="T56" fmla="*/ 3261 w 6768"/>
                <a:gd name="T57" fmla="*/ 38 h 469"/>
                <a:gd name="T58" fmla="*/ 3373 w 6768"/>
                <a:gd name="T59" fmla="*/ 391 h 469"/>
                <a:gd name="T60" fmla="*/ 3486 w 6768"/>
                <a:gd name="T61" fmla="*/ 445 h 469"/>
                <a:gd name="T62" fmla="*/ 3598 w 6768"/>
                <a:gd name="T63" fmla="*/ 460 h 469"/>
                <a:gd name="T64" fmla="*/ 3711 w 6768"/>
                <a:gd name="T65" fmla="*/ 463 h 469"/>
                <a:gd name="T66" fmla="*/ 3824 w 6768"/>
                <a:gd name="T67" fmla="*/ 462 h 469"/>
                <a:gd name="T68" fmla="*/ 3937 w 6768"/>
                <a:gd name="T69" fmla="*/ 463 h 469"/>
                <a:gd name="T70" fmla="*/ 4050 w 6768"/>
                <a:gd name="T71" fmla="*/ 466 h 469"/>
                <a:gd name="T72" fmla="*/ 4162 w 6768"/>
                <a:gd name="T73" fmla="*/ 466 h 469"/>
                <a:gd name="T74" fmla="*/ 4275 w 6768"/>
                <a:gd name="T75" fmla="*/ 464 h 469"/>
                <a:gd name="T76" fmla="*/ 4388 w 6768"/>
                <a:gd name="T77" fmla="*/ 464 h 469"/>
                <a:gd name="T78" fmla="*/ 4501 w 6768"/>
                <a:gd name="T79" fmla="*/ 468 h 469"/>
                <a:gd name="T80" fmla="*/ 4614 w 6768"/>
                <a:gd name="T81" fmla="*/ 466 h 469"/>
                <a:gd name="T82" fmla="*/ 4727 w 6768"/>
                <a:gd name="T83" fmla="*/ 467 h 469"/>
                <a:gd name="T84" fmla="*/ 4840 w 6768"/>
                <a:gd name="T85" fmla="*/ 466 h 469"/>
                <a:gd name="T86" fmla="*/ 4953 w 6768"/>
                <a:gd name="T87" fmla="*/ 467 h 469"/>
                <a:gd name="T88" fmla="*/ 5066 w 6768"/>
                <a:gd name="T89" fmla="*/ 464 h 469"/>
                <a:gd name="T90" fmla="*/ 5178 w 6768"/>
                <a:gd name="T91" fmla="*/ 467 h 469"/>
                <a:gd name="T92" fmla="*/ 5290 w 6768"/>
                <a:gd name="T93" fmla="*/ 467 h 469"/>
                <a:gd name="T94" fmla="*/ 5403 w 6768"/>
                <a:gd name="T95" fmla="*/ 466 h 469"/>
                <a:gd name="T96" fmla="*/ 5516 w 6768"/>
                <a:gd name="T97" fmla="*/ 466 h 469"/>
                <a:gd name="T98" fmla="*/ 5629 w 6768"/>
                <a:gd name="T99" fmla="*/ 466 h 469"/>
                <a:gd name="T100" fmla="*/ 5742 w 6768"/>
                <a:gd name="T101" fmla="*/ 466 h 469"/>
                <a:gd name="T102" fmla="*/ 5855 w 6768"/>
                <a:gd name="T103" fmla="*/ 466 h 469"/>
                <a:gd name="T104" fmla="*/ 5967 w 6768"/>
                <a:gd name="T105" fmla="*/ 467 h 469"/>
                <a:gd name="T106" fmla="*/ 6080 w 6768"/>
                <a:gd name="T107" fmla="*/ 466 h 469"/>
                <a:gd name="T108" fmla="*/ 6193 w 6768"/>
                <a:gd name="T109" fmla="*/ 466 h 469"/>
                <a:gd name="T110" fmla="*/ 6306 w 6768"/>
                <a:gd name="T111" fmla="*/ 464 h 469"/>
                <a:gd name="T112" fmla="*/ 6419 w 6768"/>
                <a:gd name="T113" fmla="*/ 466 h 469"/>
                <a:gd name="T114" fmla="*/ 6532 w 6768"/>
                <a:gd name="T115" fmla="*/ 466 h 469"/>
                <a:gd name="T116" fmla="*/ 6645 w 6768"/>
                <a:gd name="T117" fmla="*/ 466 h 469"/>
                <a:gd name="T118" fmla="*/ 6758 w 6768"/>
                <a:gd name="T119" fmla="*/ 46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469">
                  <a:moveTo>
                    <a:pt x="0" y="467"/>
                  </a:moveTo>
                  <a:lnTo>
                    <a:pt x="11" y="467"/>
                  </a:lnTo>
                  <a:lnTo>
                    <a:pt x="23" y="467"/>
                  </a:lnTo>
                  <a:lnTo>
                    <a:pt x="34" y="466"/>
                  </a:lnTo>
                  <a:lnTo>
                    <a:pt x="46" y="466"/>
                  </a:lnTo>
                  <a:lnTo>
                    <a:pt x="57" y="466"/>
                  </a:lnTo>
                  <a:lnTo>
                    <a:pt x="67" y="467"/>
                  </a:lnTo>
                  <a:lnTo>
                    <a:pt x="79" y="467"/>
                  </a:lnTo>
                  <a:lnTo>
                    <a:pt x="90" y="468"/>
                  </a:lnTo>
                  <a:lnTo>
                    <a:pt x="102" y="468"/>
                  </a:lnTo>
                  <a:lnTo>
                    <a:pt x="113" y="467"/>
                  </a:lnTo>
                  <a:lnTo>
                    <a:pt x="124" y="466"/>
                  </a:lnTo>
                  <a:lnTo>
                    <a:pt x="136" y="467"/>
                  </a:lnTo>
                  <a:lnTo>
                    <a:pt x="147" y="468"/>
                  </a:lnTo>
                  <a:lnTo>
                    <a:pt x="159" y="468"/>
                  </a:lnTo>
                  <a:lnTo>
                    <a:pt x="169" y="467"/>
                  </a:lnTo>
                  <a:lnTo>
                    <a:pt x="180" y="466"/>
                  </a:lnTo>
                  <a:lnTo>
                    <a:pt x="192" y="464"/>
                  </a:lnTo>
                  <a:lnTo>
                    <a:pt x="203" y="464"/>
                  </a:lnTo>
                  <a:lnTo>
                    <a:pt x="214" y="466"/>
                  </a:lnTo>
                  <a:lnTo>
                    <a:pt x="226" y="466"/>
                  </a:lnTo>
                  <a:lnTo>
                    <a:pt x="237" y="467"/>
                  </a:lnTo>
                  <a:lnTo>
                    <a:pt x="249" y="467"/>
                  </a:lnTo>
                  <a:lnTo>
                    <a:pt x="260" y="467"/>
                  </a:lnTo>
                  <a:lnTo>
                    <a:pt x="270" y="468"/>
                  </a:lnTo>
                  <a:lnTo>
                    <a:pt x="282" y="468"/>
                  </a:lnTo>
                  <a:lnTo>
                    <a:pt x="293" y="467"/>
                  </a:lnTo>
                  <a:lnTo>
                    <a:pt x="305" y="467"/>
                  </a:lnTo>
                  <a:lnTo>
                    <a:pt x="316" y="466"/>
                  </a:lnTo>
                  <a:lnTo>
                    <a:pt x="327" y="466"/>
                  </a:lnTo>
                  <a:lnTo>
                    <a:pt x="339" y="466"/>
                  </a:lnTo>
                  <a:lnTo>
                    <a:pt x="350" y="466"/>
                  </a:lnTo>
                  <a:lnTo>
                    <a:pt x="362" y="466"/>
                  </a:lnTo>
                  <a:lnTo>
                    <a:pt x="372" y="467"/>
                  </a:lnTo>
                  <a:lnTo>
                    <a:pt x="383" y="467"/>
                  </a:lnTo>
                  <a:lnTo>
                    <a:pt x="395" y="466"/>
                  </a:lnTo>
                  <a:lnTo>
                    <a:pt x="406" y="466"/>
                  </a:lnTo>
                  <a:lnTo>
                    <a:pt x="418" y="467"/>
                  </a:lnTo>
                  <a:lnTo>
                    <a:pt x="429" y="466"/>
                  </a:lnTo>
                  <a:lnTo>
                    <a:pt x="440" y="464"/>
                  </a:lnTo>
                  <a:lnTo>
                    <a:pt x="452" y="464"/>
                  </a:lnTo>
                  <a:lnTo>
                    <a:pt x="462" y="467"/>
                  </a:lnTo>
                  <a:lnTo>
                    <a:pt x="474" y="467"/>
                  </a:lnTo>
                  <a:lnTo>
                    <a:pt x="485" y="467"/>
                  </a:lnTo>
                  <a:lnTo>
                    <a:pt x="496" y="466"/>
                  </a:lnTo>
                  <a:lnTo>
                    <a:pt x="508" y="466"/>
                  </a:lnTo>
                  <a:lnTo>
                    <a:pt x="519" y="467"/>
                  </a:lnTo>
                  <a:lnTo>
                    <a:pt x="530" y="467"/>
                  </a:lnTo>
                  <a:lnTo>
                    <a:pt x="542" y="468"/>
                  </a:lnTo>
                  <a:lnTo>
                    <a:pt x="553" y="468"/>
                  </a:lnTo>
                  <a:lnTo>
                    <a:pt x="565" y="468"/>
                  </a:lnTo>
                  <a:lnTo>
                    <a:pt x="575" y="467"/>
                  </a:lnTo>
                  <a:lnTo>
                    <a:pt x="586" y="467"/>
                  </a:lnTo>
                  <a:lnTo>
                    <a:pt x="598" y="468"/>
                  </a:lnTo>
                  <a:lnTo>
                    <a:pt x="609" y="468"/>
                  </a:lnTo>
                  <a:lnTo>
                    <a:pt x="621" y="468"/>
                  </a:lnTo>
                  <a:lnTo>
                    <a:pt x="632" y="467"/>
                  </a:lnTo>
                  <a:lnTo>
                    <a:pt x="643" y="467"/>
                  </a:lnTo>
                  <a:lnTo>
                    <a:pt x="655" y="466"/>
                  </a:lnTo>
                  <a:lnTo>
                    <a:pt x="665" y="466"/>
                  </a:lnTo>
                  <a:lnTo>
                    <a:pt x="677" y="467"/>
                  </a:lnTo>
                  <a:lnTo>
                    <a:pt x="688" y="467"/>
                  </a:lnTo>
                  <a:lnTo>
                    <a:pt x="699" y="467"/>
                  </a:lnTo>
                  <a:lnTo>
                    <a:pt x="711" y="466"/>
                  </a:lnTo>
                  <a:lnTo>
                    <a:pt x="722" y="466"/>
                  </a:lnTo>
                  <a:lnTo>
                    <a:pt x="734" y="467"/>
                  </a:lnTo>
                  <a:lnTo>
                    <a:pt x="745" y="468"/>
                  </a:lnTo>
                  <a:lnTo>
                    <a:pt x="756" y="468"/>
                  </a:lnTo>
                  <a:lnTo>
                    <a:pt x="768" y="468"/>
                  </a:lnTo>
                  <a:lnTo>
                    <a:pt x="778" y="468"/>
                  </a:lnTo>
                  <a:lnTo>
                    <a:pt x="790" y="468"/>
                  </a:lnTo>
                  <a:lnTo>
                    <a:pt x="801" y="467"/>
                  </a:lnTo>
                  <a:lnTo>
                    <a:pt x="812" y="466"/>
                  </a:lnTo>
                  <a:lnTo>
                    <a:pt x="824" y="467"/>
                  </a:lnTo>
                  <a:lnTo>
                    <a:pt x="835" y="467"/>
                  </a:lnTo>
                  <a:lnTo>
                    <a:pt x="847" y="468"/>
                  </a:lnTo>
                  <a:lnTo>
                    <a:pt x="858" y="468"/>
                  </a:lnTo>
                  <a:lnTo>
                    <a:pt x="868" y="467"/>
                  </a:lnTo>
                  <a:lnTo>
                    <a:pt x="880" y="466"/>
                  </a:lnTo>
                  <a:lnTo>
                    <a:pt x="891" y="466"/>
                  </a:lnTo>
                  <a:lnTo>
                    <a:pt x="902" y="467"/>
                  </a:lnTo>
                  <a:lnTo>
                    <a:pt x="914" y="468"/>
                  </a:lnTo>
                  <a:lnTo>
                    <a:pt x="925" y="468"/>
                  </a:lnTo>
                  <a:lnTo>
                    <a:pt x="937" y="469"/>
                  </a:lnTo>
                  <a:lnTo>
                    <a:pt x="948" y="469"/>
                  </a:lnTo>
                  <a:lnTo>
                    <a:pt x="958" y="469"/>
                  </a:lnTo>
                  <a:lnTo>
                    <a:pt x="970" y="468"/>
                  </a:lnTo>
                  <a:lnTo>
                    <a:pt x="981" y="467"/>
                  </a:lnTo>
                  <a:lnTo>
                    <a:pt x="993" y="467"/>
                  </a:lnTo>
                  <a:lnTo>
                    <a:pt x="1004" y="467"/>
                  </a:lnTo>
                  <a:lnTo>
                    <a:pt x="1015" y="467"/>
                  </a:lnTo>
                  <a:lnTo>
                    <a:pt x="1027" y="467"/>
                  </a:lnTo>
                  <a:lnTo>
                    <a:pt x="1038" y="467"/>
                  </a:lnTo>
                  <a:lnTo>
                    <a:pt x="1050" y="466"/>
                  </a:lnTo>
                  <a:lnTo>
                    <a:pt x="1061" y="466"/>
                  </a:lnTo>
                  <a:lnTo>
                    <a:pt x="1071" y="466"/>
                  </a:lnTo>
                  <a:lnTo>
                    <a:pt x="1083" y="466"/>
                  </a:lnTo>
                  <a:lnTo>
                    <a:pt x="1094" y="466"/>
                  </a:lnTo>
                  <a:lnTo>
                    <a:pt x="1106" y="466"/>
                  </a:lnTo>
                  <a:lnTo>
                    <a:pt x="1117" y="467"/>
                  </a:lnTo>
                  <a:lnTo>
                    <a:pt x="1128" y="467"/>
                  </a:lnTo>
                  <a:lnTo>
                    <a:pt x="1140" y="467"/>
                  </a:lnTo>
                  <a:lnTo>
                    <a:pt x="1151" y="467"/>
                  </a:lnTo>
                  <a:lnTo>
                    <a:pt x="1163" y="467"/>
                  </a:lnTo>
                  <a:lnTo>
                    <a:pt x="1173" y="467"/>
                  </a:lnTo>
                  <a:lnTo>
                    <a:pt x="1184" y="467"/>
                  </a:lnTo>
                  <a:lnTo>
                    <a:pt x="1196" y="466"/>
                  </a:lnTo>
                  <a:lnTo>
                    <a:pt x="1207" y="466"/>
                  </a:lnTo>
                  <a:lnTo>
                    <a:pt x="1218" y="464"/>
                  </a:lnTo>
                  <a:lnTo>
                    <a:pt x="1230" y="466"/>
                  </a:lnTo>
                  <a:lnTo>
                    <a:pt x="1241" y="466"/>
                  </a:lnTo>
                  <a:lnTo>
                    <a:pt x="1253" y="468"/>
                  </a:lnTo>
                  <a:lnTo>
                    <a:pt x="1263" y="468"/>
                  </a:lnTo>
                  <a:lnTo>
                    <a:pt x="1274" y="467"/>
                  </a:lnTo>
                  <a:lnTo>
                    <a:pt x="1286" y="467"/>
                  </a:lnTo>
                  <a:lnTo>
                    <a:pt x="1297" y="466"/>
                  </a:lnTo>
                  <a:lnTo>
                    <a:pt x="1309" y="464"/>
                  </a:lnTo>
                  <a:lnTo>
                    <a:pt x="1320" y="464"/>
                  </a:lnTo>
                  <a:lnTo>
                    <a:pt x="1331" y="464"/>
                  </a:lnTo>
                  <a:lnTo>
                    <a:pt x="1343" y="466"/>
                  </a:lnTo>
                  <a:lnTo>
                    <a:pt x="1354" y="468"/>
                  </a:lnTo>
                  <a:lnTo>
                    <a:pt x="1366" y="468"/>
                  </a:lnTo>
                  <a:lnTo>
                    <a:pt x="1376" y="468"/>
                  </a:lnTo>
                  <a:lnTo>
                    <a:pt x="1387" y="468"/>
                  </a:lnTo>
                  <a:lnTo>
                    <a:pt x="1399" y="469"/>
                  </a:lnTo>
                  <a:lnTo>
                    <a:pt x="1410" y="469"/>
                  </a:lnTo>
                  <a:lnTo>
                    <a:pt x="1422" y="469"/>
                  </a:lnTo>
                  <a:lnTo>
                    <a:pt x="1433" y="469"/>
                  </a:lnTo>
                  <a:lnTo>
                    <a:pt x="1444" y="468"/>
                  </a:lnTo>
                  <a:lnTo>
                    <a:pt x="1456" y="468"/>
                  </a:lnTo>
                  <a:lnTo>
                    <a:pt x="1466" y="467"/>
                  </a:lnTo>
                  <a:lnTo>
                    <a:pt x="1478" y="467"/>
                  </a:lnTo>
                  <a:lnTo>
                    <a:pt x="1489" y="466"/>
                  </a:lnTo>
                  <a:lnTo>
                    <a:pt x="1500" y="466"/>
                  </a:lnTo>
                  <a:lnTo>
                    <a:pt x="1512" y="466"/>
                  </a:lnTo>
                  <a:lnTo>
                    <a:pt x="1523" y="467"/>
                  </a:lnTo>
                  <a:lnTo>
                    <a:pt x="1534" y="467"/>
                  </a:lnTo>
                  <a:lnTo>
                    <a:pt x="1546" y="468"/>
                  </a:lnTo>
                  <a:lnTo>
                    <a:pt x="1557" y="468"/>
                  </a:lnTo>
                  <a:lnTo>
                    <a:pt x="1569" y="467"/>
                  </a:lnTo>
                  <a:lnTo>
                    <a:pt x="1579" y="466"/>
                  </a:lnTo>
                  <a:lnTo>
                    <a:pt x="1590" y="466"/>
                  </a:lnTo>
                  <a:lnTo>
                    <a:pt x="1602" y="466"/>
                  </a:lnTo>
                  <a:lnTo>
                    <a:pt x="1613" y="467"/>
                  </a:lnTo>
                  <a:lnTo>
                    <a:pt x="1625" y="467"/>
                  </a:lnTo>
                  <a:lnTo>
                    <a:pt x="1636" y="467"/>
                  </a:lnTo>
                  <a:lnTo>
                    <a:pt x="1647" y="467"/>
                  </a:lnTo>
                  <a:lnTo>
                    <a:pt x="1659" y="466"/>
                  </a:lnTo>
                  <a:lnTo>
                    <a:pt x="1669" y="466"/>
                  </a:lnTo>
                  <a:lnTo>
                    <a:pt x="1681" y="466"/>
                  </a:lnTo>
                  <a:lnTo>
                    <a:pt x="1692" y="466"/>
                  </a:lnTo>
                  <a:lnTo>
                    <a:pt x="1703" y="466"/>
                  </a:lnTo>
                  <a:lnTo>
                    <a:pt x="1715" y="464"/>
                  </a:lnTo>
                  <a:lnTo>
                    <a:pt x="1726" y="464"/>
                  </a:lnTo>
                  <a:lnTo>
                    <a:pt x="1738" y="464"/>
                  </a:lnTo>
                  <a:lnTo>
                    <a:pt x="1749" y="464"/>
                  </a:lnTo>
                  <a:lnTo>
                    <a:pt x="1759" y="466"/>
                  </a:lnTo>
                  <a:lnTo>
                    <a:pt x="1771" y="466"/>
                  </a:lnTo>
                  <a:lnTo>
                    <a:pt x="1782" y="466"/>
                  </a:lnTo>
                  <a:lnTo>
                    <a:pt x="1794" y="467"/>
                  </a:lnTo>
                  <a:lnTo>
                    <a:pt x="1805" y="467"/>
                  </a:lnTo>
                  <a:lnTo>
                    <a:pt x="1816" y="467"/>
                  </a:lnTo>
                  <a:lnTo>
                    <a:pt x="1828" y="467"/>
                  </a:lnTo>
                  <a:lnTo>
                    <a:pt x="1839" y="467"/>
                  </a:lnTo>
                  <a:lnTo>
                    <a:pt x="1851" y="466"/>
                  </a:lnTo>
                  <a:lnTo>
                    <a:pt x="1862" y="466"/>
                  </a:lnTo>
                  <a:lnTo>
                    <a:pt x="1872" y="467"/>
                  </a:lnTo>
                  <a:lnTo>
                    <a:pt x="1884" y="468"/>
                  </a:lnTo>
                  <a:lnTo>
                    <a:pt x="1895" y="468"/>
                  </a:lnTo>
                  <a:lnTo>
                    <a:pt x="1906" y="468"/>
                  </a:lnTo>
                  <a:lnTo>
                    <a:pt x="1918" y="468"/>
                  </a:lnTo>
                  <a:lnTo>
                    <a:pt x="1929" y="467"/>
                  </a:lnTo>
                  <a:lnTo>
                    <a:pt x="1941" y="467"/>
                  </a:lnTo>
                  <a:lnTo>
                    <a:pt x="1952" y="468"/>
                  </a:lnTo>
                  <a:lnTo>
                    <a:pt x="1962" y="468"/>
                  </a:lnTo>
                  <a:lnTo>
                    <a:pt x="1974" y="468"/>
                  </a:lnTo>
                  <a:lnTo>
                    <a:pt x="1985" y="468"/>
                  </a:lnTo>
                  <a:lnTo>
                    <a:pt x="1997" y="468"/>
                  </a:lnTo>
                  <a:lnTo>
                    <a:pt x="2008" y="468"/>
                  </a:lnTo>
                  <a:lnTo>
                    <a:pt x="2019" y="467"/>
                  </a:lnTo>
                  <a:lnTo>
                    <a:pt x="2031" y="467"/>
                  </a:lnTo>
                  <a:lnTo>
                    <a:pt x="2042" y="467"/>
                  </a:lnTo>
                  <a:lnTo>
                    <a:pt x="2054" y="466"/>
                  </a:lnTo>
                  <a:lnTo>
                    <a:pt x="2064" y="466"/>
                  </a:lnTo>
                  <a:lnTo>
                    <a:pt x="2075" y="467"/>
                  </a:lnTo>
                  <a:lnTo>
                    <a:pt x="2087" y="467"/>
                  </a:lnTo>
                  <a:lnTo>
                    <a:pt x="2098" y="466"/>
                  </a:lnTo>
                  <a:lnTo>
                    <a:pt x="2110" y="466"/>
                  </a:lnTo>
                  <a:lnTo>
                    <a:pt x="2121" y="467"/>
                  </a:lnTo>
                  <a:lnTo>
                    <a:pt x="2132" y="468"/>
                  </a:lnTo>
                  <a:lnTo>
                    <a:pt x="2144" y="469"/>
                  </a:lnTo>
                  <a:lnTo>
                    <a:pt x="2155" y="469"/>
                  </a:lnTo>
                  <a:lnTo>
                    <a:pt x="2167" y="468"/>
                  </a:lnTo>
                  <a:lnTo>
                    <a:pt x="2177" y="468"/>
                  </a:lnTo>
                  <a:lnTo>
                    <a:pt x="2188" y="467"/>
                  </a:lnTo>
                  <a:lnTo>
                    <a:pt x="2200" y="467"/>
                  </a:lnTo>
                  <a:lnTo>
                    <a:pt x="2211" y="467"/>
                  </a:lnTo>
                  <a:lnTo>
                    <a:pt x="2222" y="466"/>
                  </a:lnTo>
                  <a:lnTo>
                    <a:pt x="2234" y="467"/>
                  </a:lnTo>
                  <a:lnTo>
                    <a:pt x="2245" y="467"/>
                  </a:lnTo>
                  <a:lnTo>
                    <a:pt x="2257" y="467"/>
                  </a:lnTo>
                  <a:lnTo>
                    <a:pt x="2267" y="466"/>
                  </a:lnTo>
                  <a:lnTo>
                    <a:pt x="2278" y="466"/>
                  </a:lnTo>
                  <a:lnTo>
                    <a:pt x="2290" y="466"/>
                  </a:lnTo>
                  <a:lnTo>
                    <a:pt x="2301" y="466"/>
                  </a:lnTo>
                  <a:lnTo>
                    <a:pt x="2313" y="467"/>
                  </a:lnTo>
                  <a:lnTo>
                    <a:pt x="2324" y="468"/>
                  </a:lnTo>
                  <a:lnTo>
                    <a:pt x="2335" y="468"/>
                  </a:lnTo>
                  <a:lnTo>
                    <a:pt x="2347" y="468"/>
                  </a:lnTo>
                  <a:lnTo>
                    <a:pt x="2358" y="468"/>
                  </a:lnTo>
                  <a:lnTo>
                    <a:pt x="2370" y="468"/>
                  </a:lnTo>
                  <a:lnTo>
                    <a:pt x="2380" y="468"/>
                  </a:lnTo>
                  <a:lnTo>
                    <a:pt x="2391" y="467"/>
                  </a:lnTo>
                  <a:lnTo>
                    <a:pt x="2403" y="467"/>
                  </a:lnTo>
                  <a:lnTo>
                    <a:pt x="2414" y="467"/>
                  </a:lnTo>
                  <a:lnTo>
                    <a:pt x="2426" y="467"/>
                  </a:lnTo>
                  <a:lnTo>
                    <a:pt x="2437" y="467"/>
                  </a:lnTo>
                  <a:lnTo>
                    <a:pt x="2448" y="467"/>
                  </a:lnTo>
                  <a:lnTo>
                    <a:pt x="2460" y="467"/>
                  </a:lnTo>
                  <a:lnTo>
                    <a:pt x="2470" y="467"/>
                  </a:lnTo>
                  <a:lnTo>
                    <a:pt x="2482" y="467"/>
                  </a:lnTo>
                  <a:lnTo>
                    <a:pt x="2493" y="468"/>
                  </a:lnTo>
                  <a:lnTo>
                    <a:pt x="2504" y="468"/>
                  </a:lnTo>
                  <a:lnTo>
                    <a:pt x="2516" y="467"/>
                  </a:lnTo>
                  <a:lnTo>
                    <a:pt x="2527" y="467"/>
                  </a:lnTo>
                  <a:lnTo>
                    <a:pt x="2539" y="467"/>
                  </a:lnTo>
                  <a:lnTo>
                    <a:pt x="2550" y="468"/>
                  </a:lnTo>
                  <a:lnTo>
                    <a:pt x="2560" y="469"/>
                  </a:lnTo>
                  <a:lnTo>
                    <a:pt x="2572" y="469"/>
                  </a:lnTo>
                  <a:lnTo>
                    <a:pt x="2583" y="468"/>
                  </a:lnTo>
                  <a:lnTo>
                    <a:pt x="2594" y="468"/>
                  </a:lnTo>
                  <a:lnTo>
                    <a:pt x="2606" y="468"/>
                  </a:lnTo>
                  <a:lnTo>
                    <a:pt x="2617" y="468"/>
                  </a:lnTo>
                  <a:lnTo>
                    <a:pt x="2629" y="468"/>
                  </a:lnTo>
                  <a:lnTo>
                    <a:pt x="2640" y="467"/>
                  </a:lnTo>
                  <a:lnTo>
                    <a:pt x="2651" y="466"/>
                  </a:lnTo>
                  <a:lnTo>
                    <a:pt x="2663" y="467"/>
                  </a:lnTo>
                  <a:lnTo>
                    <a:pt x="2673" y="467"/>
                  </a:lnTo>
                  <a:lnTo>
                    <a:pt x="2685" y="467"/>
                  </a:lnTo>
                  <a:lnTo>
                    <a:pt x="2696" y="467"/>
                  </a:lnTo>
                  <a:lnTo>
                    <a:pt x="2707" y="467"/>
                  </a:lnTo>
                  <a:lnTo>
                    <a:pt x="2719" y="468"/>
                  </a:lnTo>
                  <a:lnTo>
                    <a:pt x="2730" y="467"/>
                  </a:lnTo>
                  <a:lnTo>
                    <a:pt x="2742" y="467"/>
                  </a:lnTo>
                  <a:lnTo>
                    <a:pt x="2753" y="467"/>
                  </a:lnTo>
                  <a:lnTo>
                    <a:pt x="2763" y="468"/>
                  </a:lnTo>
                  <a:lnTo>
                    <a:pt x="2775" y="468"/>
                  </a:lnTo>
                  <a:lnTo>
                    <a:pt x="2786" y="468"/>
                  </a:lnTo>
                  <a:lnTo>
                    <a:pt x="2798" y="467"/>
                  </a:lnTo>
                  <a:lnTo>
                    <a:pt x="2809" y="467"/>
                  </a:lnTo>
                  <a:lnTo>
                    <a:pt x="2820" y="467"/>
                  </a:lnTo>
                  <a:lnTo>
                    <a:pt x="2832" y="467"/>
                  </a:lnTo>
                  <a:lnTo>
                    <a:pt x="2843" y="468"/>
                  </a:lnTo>
                  <a:lnTo>
                    <a:pt x="2855" y="468"/>
                  </a:lnTo>
                  <a:lnTo>
                    <a:pt x="2865" y="468"/>
                  </a:lnTo>
                  <a:lnTo>
                    <a:pt x="2876" y="468"/>
                  </a:lnTo>
                  <a:lnTo>
                    <a:pt x="2888" y="468"/>
                  </a:lnTo>
                  <a:lnTo>
                    <a:pt x="2899" y="468"/>
                  </a:lnTo>
                  <a:lnTo>
                    <a:pt x="2910" y="468"/>
                  </a:lnTo>
                  <a:lnTo>
                    <a:pt x="2922" y="469"/>
                  </a:lnTo>
                  <a:lnTo>
                    <a:pt x="2933" y="469"/>
                  </a:lnTo>
                  <a:lnTo>
                    <a:pt x="2945" y="468"/>
                  </a:lnTo>
                  <a:lnTo>
                    <a:pt x="2956" y="467"/>
                  </a:lnTo>
                  <a:lnTo>
                    <a:pt x="2966" y="467"/>
                  </a:lnTo>
                  <a:lnTo>
                    <a:pt x="2978" y="467"/>
                  </a:lnTo>
                  <a:lnTo>
                    <a:pt x="2989" y="467"/>
                  </a:lnTo>
                  <a:lnTo>
                    <a:pt x="3001" y="467"/>
                  </a:lnTo>
                  <a:lnTo>
                    <a:pt x="3012" y="467"/>
                  </a:lnTo>
                  <a:lnTo>
                    <a:pt x="3023" y="467"/>
                  </a:lnTo>
                  <a:lnTo>
                    <a:pt x="3035" y="467"/>
                  </a:lnTo>
                  <a:lnTo>
                    <a:pt x="3046" y="468"/>
                  </a:lnTo>
                  <a:lnTo>
                    <a:pt x="3058" y="467"/>
                  </a:lnTo>
                  <a:lnTo>
                    <a:pt x="3068" y="467"/>
                  </a:lnTo>
                  <a:lnTo>
                    <a:pt x="3079" y="467"/>
                  </a:lnTo>
                  <a:lnTo>
                    <a:pt x="3091" y="467"/>
                  </a:lnTo>
                  <a:lnTo>
                    <a:pt x="3102" y="464"/>
                  </a:lnTo>
                  <a:lnTo>
                    <a:pt x="3114" y="461"/>
                  </a:lnTo>
                  <a:lnTo>
                    <a:pt x="3125" y="454"/>
                  </a:lnTo>
                  <a:lnTo>
                    <a:pt x="3136" y="437"/>
                  </a:lnTo>
                  <a:lnTo>
                    <a:pt x="3148" y="408"/>
                  </a:lnTo>
                  <a:lnTo>
                    <a:pt x="3159" y="362"/>
                  </a:lnTo>
                  <a:lnTo>
                    <a:pt x="3171" y="301"/>
                  </a:lnTo>
                  <a:lnTo>
                    <a:pt x="3181" y="227"/>
                  </a:lnTo>
                  <a:lnTo>
                    <a:pt x="3192" y="150"/>
                  </a:lnTo>
                  <a:lnTo>
                    <a:pt x="3204" y="83"/>
                  </a:lnTo>
                  <a:lnTo>
                    <a:pt x="3215" y="36"/>
                  </a:lnTo>
                  <a:lnTo>
                    <a:pt x="3226" y="11"/>
                  </a:lnTo>
                  <a:lnTo>
                    <a:pt x="3238" y="0"/>
                  </a:lnTo>
                  <a:lnTo>
                    <a:pt x="3249" y="11"/>
                  </a:lnTo>
                  <a:lnTo>
                    <a:pt x="3261" y="38"/>
                  </a:lnTo>
                  <a:lnTo>
                    <a:pt x="3271" y="75"/>
                  </a:lnTo>
                  <a:lnTo>
                    <a:pt x="3282" y="114"/>
                  </a:lnTo>
                  <a:lnTo>
                    <a:pt x="3294" y="162"/>
                  </a:lnTo>
                  <a:lnTo>
                    <a:pt x="3305" y="217"/>
                  </a:lnTo>
                  <a:lnTo>
                    <a:pt x="3317" y="267"/>
                  </a:lnTo>
                  <a:lnTo>
                    <a:pt x="3328" y="309"/>
                  </a:lnTo>
                  <a:lnTo>
                    <a:pt x="3339" y="339"/>
                  </a:lnTo>
                  <a:lnTo>
                    <a:pt x="3351" y="360"/>
                  </a:lnTo>
                  <a:lnTo>
                    <a:pt x="3361" y="377"/>
                  </a:lnTo>
                  <a:lnTo>
                    <a:pt x="3373" y="391"/>
                  </a:lnTo>
                  <a:lnTo>
                    <a:pt x="3384" y="403"/>
                  </a:lnTo>
                  <a:lnTo>
                    <a:pt x="3395" y="413"/>
                  </a:lnTo>
                  <a:lnTo>
                    <a:pt x="3407" y="420"/>
                  </a:lnTo>
                  <a:lnTo>
                    <a:pt x="3418" y="424"/>
                  </a:lnTo>
                  <a:lnTo>
                    <a:pt x="3430" y="427"/>
                  </a:lnTo>
                  <a:lnTo>
                    <a:pt x="3441" y="432"/>
                  </a:lnTo>
                  <a:lnTo>
                    <a:pt x="3452" y="436"/>
                  </a:lnTo>
                  <a:lnTo>
                    <a:pt x="3464" y="439"/>
                  </a:lnTo>
                  <a:lnTo>
                    <a:pt x="3474" y="442"/>
                  </a:lnTo>
                  <a:lnTo>
                    <a:pt x="3486" y="445"/>
                  </a:lnTo>
                  <a:lnTo>
                    <a:pt x="3497" y="449"/>
                  </a:lnTo>
                  <a:lnTo>
                    <a:pt x="3508" y="452"/>
                  </a:lnTo>
                  <a:lnTo>
                    <a:pt x="3520" y="454"/>
                  </a:lnTo>
                  <a:lnTo>
                    <a:pt x="3531" y="455"/>
                  </a:lnTo>
                  <a:lnTo>
                    <a:pt x="3543" y="456"/>
                  </a:lnTo>
                  <a:lnTo>
                    <a:pt x="3554" y="456"/>
                  </a:lnTo>
                  <a:lnTo>
                    <a:pt x="3564" y="456"/>
                  </a:lnTo>
                  <a:lnTo>
                    <a:pt x="3576" y="457"/>
                  </a:lnTo>
                  <a:lnTo>
                    <a:pt x="3587" y="458"/>
                  </a:lnTo>
                  <a:lnTo>
                    <a:pt x="3598" y="460"/>
                  </a:lnTo>
                  <a:lnTo>
                    <a:pt x="3610" y="460"/>
                  </a:lnTo>
                  <a:lnTo>
                    <a:pt x="3621" y="461"/>
                  </a:lnTo>
                  <a:lnTo>
                    <a:pt x="3633" y="461"/>
                  </a:lnTo>
                  <a:lnTo>
                    <a:pt x="3644" y="461"/>
                  </a:lnTo>
                  <a:lnTo>
                    <a:pt x="3654" y="461"/>
                  </a:lnTo>
                  <a:lnTo>
                    <a:pt x="3666" y="461"/>
                  </a:lnTo>
                  <a:lnTo>
                    <a:pt x="3677" y="462"/>
                  </a:lnTo>
                  <a:lnTo>
                    <a:pt x="3689" y="462"/>
                  </a:lnTo>
                  <a:lnTo>
                    <a:pt x="3700" y="462"/>
                  </a:lnTo>
                  <a:lnTo>
                    <a:pt x="3711" y="463"/>
                  </a:lnTo>
                  <a:lnTo>
                    <a:pt x="3723" y="463"/>
                  </a:lnTo>
                  <a:lnTo>
                    <a:pt x="3734" y="463"/>
                  </a:lnTo>
                  <a:lnTo>
                    <a:pt x="3746" y="463"/>
                  </a:lnTo>
                  <a:lnTo>
                    <a:pt x="3757" y="463"/>
                  </a:lnTo>
                  <a:lnTo>
                    <a:pt x="3767" y="463"/>
                  </a:lnTo>
                  <a:lnTo>
                    <a:pt x="3779" y="463"/>
                  </a:lnTo>
                  <a:lnTo>
                    <a:pt x="3790" y="462"/>
                  </a:lnTo>
                  <a:lnTo>
                    <a:pt x="3802" y="462"/>
                  </a:lnTo>
                  <a:lnTo>
                    <a:pt x="3813" y="462"/>
                  </a:lnTo>
                  <a:lnTo>
                    <a:pt x="3824" y="462"/>
                  </a:lnTo>
                  <a:lnTo>
                    <a:pt x="3836" y="462"/>
                  </a:lnTo>
                  <a:lnTo>
                    <a:pt x="3847" y="463"/>
                  </a:lnTo>
                  <a:lnTo>
                    <a:pt x="3859" y="463"/>
                  </a:lnTo>
                  <a:lnTo>
                    <a:pt x="3869" y="464"/>
                  </a:lnTo>
                  <a:lnTo>
                    <a:pt x="3880" y="464"/>
                  </a:lnTo>
                  <a:lnTo>
                    <a:pt x="3892" y="463"/>
                  </a:lnTo>
                  <a:lnTo>
                    <a:pt x="3903" y="462"/>
                  </a:lnTo>
                  <a:lnTo>
                    <a:pt x="3914" y="462"/>
                  </a:lnTo>
                  <a:lnTo>
                    <a:pt x="3926" y="462"/>
                  </a:lnTo>
                  <a:lnTo>
                    <a:pt x="3937" y="463"/>
                  </a:lnTo>
                  <a:lnTo>
                    <a:pt x="3949" y="464"/>
                  </a:lnTo>
                  <a:lnTo>
                    <a:pt x="3960" y="464"/>
                  </a:lnTo>
                  <a:lnTo>
                    <a:pt x="3970" y="464"/>
                  </a:lnTo>
                  <a:lnTo>
                    <a:pt x="3982" y="464"/>
                  </a:lnTo>
                  <a:lnTo>
                    <a:pt x="3993" y="463"/>
                  </a:lnTo>
                  <a:lnTo>
                    <a:pt x="4005" y="464"/>
                  </a:lnTo>
                  <a:lnTo>
                    <a:pt x="4016" y="466"/>
                  </a:lnTo>
                  <a:lnTo>
                    <a:pt x="4027" y="467"/>
                  </a:lnTo>
                  <a:lnTo>
                    <a:pt x="4039" y="467"/>
                  </a:lnTo>
                  <a:lnTo>
                    <a:pt x="4050" y="466"/>
                  </a:lnTo>
                  <a:lnTo>
                    <a:pt x="4062" y="466"/>
                  </a:lnTo>
                  <a:lnTo>
                    <a:pt x="4072" y="466"/>
                  </a:lnTo>
                  <a:lnTo>
                    <a:pt x="4083" y="466"/>
                  </a:lnTo>
                  <a:lnTo>
                    <a:pt x="4095" y="466"/>
                  </a:lnTo>
                  <a:lnTo>
                    <a:pt x="4106" y="466"/>
                  </a:lnTo>
                  <a:lnTo>
                    <a:pt x="4118" y="466"/>
                  </a:lnTo>
                  <a:lnTo>
                    <a:pt x="4129" y="466"/>
                  </a:lnTo>
                  <a:lnTo>
                    <a:pt x="4140" y="464"/>
                  </a:lnTo>
                  <a:lnTo>
                    <a:pt x="4152" y="464"/>
                  </a:lnTo>
                  <a:lnTo>
                    <a:pt x="4162" y="466"/>
                  </a:lnTo>
                  <a:lnTo>
                    <a:pt x="4174" y="466"/>
                  </a:lnTo>
                  <a:lnTo>
                    <a:pt x="4185" y="466"/>
                  </a:lnTo>
                  <a:lnTo>
                    <a:pt x="4196" y="466"/>
                  </a:lnTo>
                  <a:lnTo>
                    <a:pt x="4208" y="466"/>
                  </a:lnTo>
                  <a:lnTo>
                    <a:pt x="4219" y="464"/>
                  </a:lnTo>
                  <a:lnTo>
                    <a:pt x="4231" y="464"/>
                  </a:lnTo>
                  <a:lnTo>
                    <a:pt x="4242" y="464"/>
                  </a:lnTo>
                  <a:lnTo>
                    <a:pt x="4253" y="466"/>
                  </a:lnTo>
                  <a:lnTo>
                    <a:pt x="4265" y="466"/>
                  </a:lnTo>
                  <a:lnTo>
                    <a:pt x="4275" y="464"/>
                  </a:lnTo>
                  <a:lnTo>
                    <a:pt x="4286" y="463"/>
                  </a:lnTo>
                  <a:lnTo>
                    <a:pt x="4298" y="464"/>
                  </a:lnTo>
                  <a:lnTo>
                    <a:pt x="4309" y="466"/>
                  </a:lnTo>
                  <a:lnTo>
                    <a:pt x="4321" y="466"/>
                  </a:lnTo>
                  <a:lnTo>
                    <a:pt x="4332" y="467"/>
                  </a:lnTo>
                  <a:lnTo>
                    <a:pt x="4343" y="467"/>
                  </a:lnTo>
                  <a:lnTo>
                    <a:pt x="4355" y="466"/>
                  </a:lnTo>
                  <a:lnTo>
                    <a:pt x="4365" y="466"/>
                  </a:lnTo>
                  <a:lnTo>
                    <a:pt x="4377" y="464"/>
                  </a:lnTo>
                  <a:lnTo>
                    <a:pt x="4388" y="464"/>
                  </a:lnTo>
                  <a:lnTo>
                    <a:pt x="4399" y="464"/>
                  </a:lnTo>
                  <a:lnTo>
                    <a:pt x="4411" y="464"/>
                  </a:lnTo>
                  <a:lnTo>
                    <a:pt x="4422" y="464"/>
                  </a:lnTo>
                  <a:lnTo>
                    <a:pt x="4434" y="464"/>
                  </a:lnTo>
                  <a:lnTo>
                    <a:pt x="4445" y="466"/>
                  </a:lnTo>
                  <a:lnTo>
                    <a:pt x="4455" y="466"/>
                  </a:lnTo>
                  <a:lnTo>
                    <a:pt x="4467" y="467"/>
                  </a:lnTo>
                  <a:lnTo>
                    <a:pt x="4478" y="467"/>
                  </a:lnTo>
                  <a:lnTo>
                    <a:pt x="4490" y="468"/>
                  </a:lnTo>
                  <a:lnTo>
                    <a:pt x="4501" y="468"/>
                  </a:lnTo>
                  <a:lnTo>
                    <a:pt x="4512" y="467"/>
                  </a:lnTo>
                  <a:lnTo>
                    <a:pt x="4524" y="466"/>
                  </a:lnTo>
                  <a:lnTo>
                    <a:pt x="4535" y="464"/>
                  </a:lnTo>
                  <a:lnTo>
                    <a:pt x="4547" y="464"/>
                  </a:lnTo>
                  <a:lnTo>
                    <a:pt x="4558" y="466"/>
                  </a:lnTo>
                  <a:lnTo>
                    <a:pt x="4568" y="466"/>
                  </a:lnTo>
                  <a:lnTo>
                    <a:pt x="4580" y="464"/>
                  </a:lnTo>
                  <a:lnTo>
                    <a:pt x="4591" y="464"/>
                  </a:lnTo>
                  <a:lnTo>
                    <a:pt x="4602" y="464"/>
                  </a:lnTo>
                  <a:lnTo>
                    <a:pt x="4614" y="466"/>
                  </a:lnTo>
                  <a:lnTo>
                    <a:pt x="4625" y="467"/>
                  </a:lnTo>
                  <a:lnTo>
                    <a:pt x="4637" y="467"/>
                  </a:lnTo>
                  <a:lnTo>
                    <a:pt x="4648" y="467"/>
                  </a:lnTo>
                  <a:lnTo>
                    <a:pt x="4658" y="467"/>
                  </a:lnTo>
                  <a:lnTo>
                    <a:pt x="4670" y="467"/>
                  </a:lnTo>
                  <a:lnTo>
                    <a:pt x="4681" y="467"/>
                  </a:lnTo>
                  <a:lnTo>
                    <a:pt x="4693" y="467"/>
                  </a:lnTo>
                  <a:lnTo>
                    <a:pt x="4704" y="467"/>
                  </a:lnTo>
                  <a:lnTo>
                    <a:pt x="4715" y="467"/>
                  </a:lnTo>
                  <a:lnTo>
                    <a:pt x="4727" y="467"/>
                  </a:lnTo>
                  <a:lnTo>
                    <a:pt x="4738" y="467"/>
                  </a:lnTo>
                  <a:lnTo>
                    <a:pt x="4750" y="467"/>
                  </a:lnTo>
                  <a:lnTo>
                    <a:pt x="4761" y="466"/>
                  </a:lnTo>
                  <a:lnTo>
                    <a:pt x="4771" y="466"/>
                  </a:lnTo>
                  <a:lnTo>
                    <a:pt x="4783" y="466"/>
                  </a:lnTo>
                  <a:lnTo>
                    <a:pt x="4794" y="466"/>
                  </a:lnTo>
                  <a:lnTo>
                    <a:pt x="4806" y="466"/>
                  </a:lnTo>
                  <a:lnTo>
                    <a:pt x="4817" y="466"/>
                  </a:lnTo>
                  <a:lnTo>
                    <a:pt x="4828" y="464"/>
                  </a:lnTo>
                  <a:lnTo>
                    <a:pt x="4840" y="466"/>
                  </a:lnTo>
                  <a:lnTo>
                    <a:pt x="4851" y="466"/>
                  </a:lnTo>
                  <a:lnTo>
                    <a:pt x="4863" y="467"/>
                  </a:lnTo>
                  <a:lnTo>
                    <a:pt x="4873" y="466"/>
                  </a:lnTo>
                  <a:lnTo>
                    <a:pt x="4884" y="466"/>
                  </a:lnTo>
                  <a:lnTo>
                    <a:pt x="4896" y="466"/>
                  </a:lnTo>
                  <a:lnTo>
                    <a:pt x="4907" y="466"/>
                  </a:lnTo>
                  <a:lnTo>
                    <a:pt x="4918" y="467"/>
                  </a:lnTo>
                  <a:lnTo>
                    <a:pt x="4930" y="467"/>
                  </a:lnTo>
                  <a:lnTo>
                    <a:pt x="4941" y="467"/>
                  </a:lnTo>
                  <a:lnTo>
                    <a:pt x="4953" y="467"/>
                  </a:lnTo>
                  <a:lnTo>
                    <a:pt x="4963" y="466"/>
                  </a:lnTo>
                  <a:lnTo>
                    <a:pt x="4974" y="466"/>
                  </a:lnTo>
                  <a:lnTo>
                    <a:pt x="4986" y="466"/>
                  </a:lnTo>
                  <a:lnTo>
                    <a:pt x="4997" y="466"/>
                  </a:lnTo>
                  <a:lnTo>
                    <a:pt x="5009" y="466"/>
                  </a:lnTo>
                  <a:lnTo>
                    <a:pt x="5020" y="466"/>
                  </a:lnTo>
                  <a:lnTo>
                    <a:pt x="5031" y="466"/>
                  </a:lnTo>
                  <a:lnTo>
                    <a:pt x="5043" y="464"/>
                  </a:lnTo>
                  <a:lnTo>
                    <a:pt x="5054" y="464"/>
                  </a:lnTo>
                  <a:lnTo>
                    <a:pt x="5066" y="464"/>
                  </a:lnTo>
                  <a:lnTo>
                    <a:pt x="5076" y="466"/>
                  </a:lnTo>
                  <a:lnTo>
                    <a:pt x="5087" y="467"/>
                  </a:lnTo>
                  <a:lnTo>
                    <a:pt x="5099" y="467"/>
                  </a:lnTo>
                  <a:lnTo>
                    <a:pt x="5110" y="466"/>
                  </a:lnTo>
                  <a:lnTo>
                    <a:pt x="5122" y="464"/>
                  </a:lnTo>
                  <a:lnTo>
                    <a:pt x="5133" y="464"/>
                  </a:lnTo>
                  <a:lnTo>
                    <a:pt x="5144" y="464"/>
                  </a:lnTo>
                  <a:lnTo>
                    <a:pt x="5156" y="466"/>
                  </a:lnTo>
                  <a:lnTo>
                    <a:pt x="5166" y="467"/>
                  </a:lnTo>
                  <a:lnTo>
                    <a:pt x="5178" y="467"/>
                  </a:lnTo>
                  <a:lnTo>
                    <a:pt x="5189" y="467"/>
                  </a:lnTo>
                  <a:lnTo>
                    <a:pt x="5200" y="466"/>
                  </a:lnTo>
                  <a:lnTo>
                    <a:pt x="5212" y="466"/>
                  </a:lnTo>
                  <a:lnTo>
                    <a:pt x="5223" y="466"/>
                  </a:lnTo>
                  <a:lnTo>
                    <a:pt x="5235" y="467"/>
                  </a:lnTo>
                  <a:lnTo>
                    <a:pt x="5246" y="467"/>
                  </a:lnTo>
                  <a:lnTo>
                    <a:pt x="5256" y="467"/>
                  </a:lnTo>
                  <a:lnTo>
                    <a:pt x="5268" y="467"/>
                  </a:lnTo>
                  <a:lnTo>
                    <a:pt x="5279" y="467"/>
                  </a:lnTo>
                  <a:lnTo>
                    <a:pt x="5290" y="467"/>
                  </a:lnTo>
                  <a:lnTo>
                    <a:pt x="5302" y="466"/>
                  </a:lnTo>
                  <a:lnTo>
                    <a:pt x="5313" y="466"/>
                  </a:lnTo>
                  <a:lnTo>
                    <a:pt x="5325" y="466"/>
                  </a:lnTo>
                  <a:lnTo>
                    <a:pt x="5336" y="466"/>
                  </a:lnTo>
                  <a:lnTo>
                    <a:pt x="5347" y="466"/>
                  </a:lnTo>
                  <a:lnTo>
                    <a:pt x="5359" y="466"/>
                  </a:lnTo>
                  <a:lnTo>
                    <a:pt x="5369" y="466"/>
                  </a:lnTo>
                  <a:lnTo>
                    <a:pt x="5381" y="466"/>
                  </a:lnTo>
                  <a:lnTo>
                    <a:pt x="5392" y="466"/>
                  </a:lnTo>
                  <a:lnTo>
                    <a:pt x="5403" y="466"/>
                  </a:lnTo>
                  <a:lnTo>
                    <a:pt x="5415" y="466"/>
                  </a:lnTo>
                  <a:lnTo>
                    <a:pt x="5426" y="466"/>
                  </a:lnTo>
                  <a:lnTo>
                    <a:pt x="5438" y="466"/>
                  </a:lnTo>
                  <a:lnTo>
                    <a:pt x="5449" y="466"/>
                  </a:lnTo>
                  <a:lnTo>
                    <a:pt x="5459" y="466"/>
                  </a:lnTo>
                  <a:lnTo>
                    <a:pt x="5471" y="466"/>
                  </a:lnTo>
                  <a:lnTo>
                    <a:pt x="5482" y="464"/>
                  </a:lnTo>
                  <a:lnTo>
                    <a:pt x="5494" y="464"/>
                  </a:lnTo>
                  <a:lnTo>
                    <a:pt x="5505" y="466"/>
                  </a:lnTo>
                  <a:lnTo>
                    <a:pt x="5516" y="466"/>
                  </a:lnTo>
                  <a:lnTo>
                    <a:pt x="5528" y="466"/>
                  </a:lnTo>
                  <a:lnTo>
                    <a:pt x="5539" y="464"/>
                  </a:lnTo>
                  <a:lnTo>
                    <a:pt x="5551" y="464"/>
                  </a:lnTo>
                  <a:lnTo>
                    <a:pt x="5562" y="464"/>
                  </a:lnTo>
                  <a:lnTo>
                    <a:pt x="5572" y="466"/>
                  </a:lnTo>
                  <a:lnTo>
                    <a:pt x="5584" y="466"/>
                  </a:lnTo>
                  <a:lnTo>
                    <a:pt x="5595" y="466"/>
                  </a:lnTo>
                  <a:lnTo>
                    <a:pt x="5606" y="467"/>
                  </a:lnTo>
                  <a:lnTo>
                    <a:pt x="5618" y="467"/>
                  </a:lnTo>
                  <a:lnTo>
                    <a:pt x="5629" y="466"/>
                  </a:lnTo>
                  <a:lnTo>
                    <a:pt x="5641" y="464"/>
                  </a:lnTo>
                  <a:lnTo>
                    <a:pt x="5652" y="466"/>
                  </a:lnTo>
                  <a:lnTo>
                    <a:pt x="5662" y="466"/>
                  </a:lnTo>
                  <a:lnTo>
                    <a:pt x="5674" y="464"/>
                  </a:lnTo>
                  <a:lnTo>
                    <a:pt x="5685" y="464"/>
                  </a:lnTo>
                  <a:lnTo>
                    <a:pt x="5697" y="464"/>
                  </a:lnTo>
                  <a:lnTo>
                    <a:pt x="5708" y="466"/>
                  </a:lnTo>
                  <a:lnTo>
                    <a:pt x="5719" y="467"/>
                  </a:lnTo>
                  <a:lnTo>
                    <a:pt x="5731" y="466"/>
                  </a:lnTo>
                  <a:lnTo>
                    <a:pt x="5742" y="466"/>
                  </a:lnTo>
                  <a:lnTo>
                    <a:pt x="5754" y="466"/>
                  </a:lnTo>
                  <a:lnTo>
                    <a:pt x="5764" y="467"/>
                  </a:lnTo>
                  <a:lnTo>
                    <a:pt x="5775" y="467"/>
                  </a:lnTo>
                  <a:lnTo>
                    <a:pt x="5787" y="467"/>
                  </a:lnTo>
                  <a:lnTo>
                    <a:pt x="5798" y="467"/>
                  </a:lnTo>
                  <a:lnTo>
                    <a:pt x="5810" y="467"/>
                  </a:lnTo>
                  <a:lnTo>
                    <a:pt x="5821" y="466"/>
                  </a:lnTo>
                  <a:lnTo>
                    <a:pt x="5832" y="466"/>
                  </a:lnTo>
                  <a:lnTo>
                    <a:pt x="5844" y="466"/>
                  </a:lnTo>
                  <a:lnTo>
                    <a:pt x="5855" y="466"/>
                  </a:lnTo>
                  <a:lnTo>
                    <a:pt x="5867" y="464"/>
                  </a:lnTo>
                  <a:lnTo>
                    <a:pt x="5877" y="466"/>
                  </a:lnTo>
                  <a:lnTo>
                    <a:pt x="5888" y="466"/>
                  </a:lnTo>
                  <a:lnTo>
                    <a:pt x="5900" y="466"/>
                  </a:lnTo>
                  <a:lnTo>
                    <a:pt x="5911" y="466"/>
                  </a:lnTo>
                  <a:lnTo>
                    <a:pt x="5923" y="467"/>
                  </a:lnTo>
                  <a:lnTo>
                    <a:pt x="5934" y="467"/>
                  </a:lnTo>
                  <a:lnTo>
                    <a:pt x="5945" y="468"/>
                  </a:lnTo>
                  <a:lnTo>
                    <a:pt x="5957" y="468"/>
                  </a:lnTo>
                  <a:lnTo>
                    <a:pt x="5967" y="467"/>
                  </a:lnTo>
                  <a:lnTo>
                    <a:pt x="5978" y="467"/>
                  </a:lnTo>
                  <a:lnTo>
                    <a:pt x="5990" y="467"/>
                  </a:lnTo>
                  <a:lnTo>
                    <a:pt x="6001" y="467"/>
                  </a:lnTo>
                  <a:lnTo>
                    <a:pt x="6013" y="467"/>
                  </a:lnTo>
                  <a:lnTo>
                    <a:pt x="6024" y="467"/>
                  </a:lnTo>
                  <a:lnTo>
                    <a:pt x="6035" y="467"/>
                  </a:lnTo>
                  <a:lnTo>
                    <a:pt x="6047" y="467"/>
                  </a:lnTo>
                  <a:lnTo>
                    <a:pt x="6057" y="468"/>
                  </a:lnTo>
                  <a:lnTo>
                    <a:pt x="6069" y="467"/>
                  </a:lnTo>
                  <a:lnTo>
                    <a:pt x="6080" y="466"/>
                  </a:lnTo>
                  <a:lnTo>
                    <a:pt x="6091" y="466"/>
                  </a:lnTo>
                  <a:lnTo>
                    <a:pt x="6103" y="466"/>
                  </a:lnTo>
                  <a:lnTo>
                    <a:pt x="6114" y="466"/>
                  </a:lnTo>
                  <a:lnTo>
                    <a:pt x="6126" y="466"/>
                  </a:lnTo>
                  <a:lnTo>
                    <a:pt x="6137" y="466"/>
                  </a:lnTo>
                  <a:lnTo>
                    <a:pt x="6148" y="467"/>
                  </a:lnTo>
                  <a:lnTo>
                    <a:pt x="6160" y="467"/>
                  </a:lnTo>
                  <a:lnTo>
                    <a:pt x="6170" y="466"/>
                  </a:lnTo>
                  <a:lnTo>
                    <a:pt x="6182" y="466"/>
                  </a:lnTo>
                  <a:lnTo>
                    <a:pt x="6193" y="466"/>
                  </a:lnTo>
                  <a:lnTo>
                    <a:pt x="6204" y="467"/>
                  </a:lnTo>
                  <a:lnTo>
                    <a:pt x="6216" y="467"/>
                  </a:lnTo>
                  <a:lnTo>
                    <a:pt x="6227" y="466"/>
                  </a:lnTo>
                  <a:lnTo>
                    <a:pt x="6239" y="466"/>
                  </a:lnTo>
                  <a:lnTo>
                    <a:pt x="6250" y="466"/>
                  </a:lnTo>
                  <a:lnTo>
                    <a:pt x="6260" y="466"/>
                  </a:lnTo>
                  <a:lnTo>
                    <a:pt x="6272" y="466"/>
                  </a:lnTo>
                  <a:lnTo>
                    <a:pt x="6283" y="466"/>
                  </a:lnTo>
                  <a:lnTo>
                    <a:pt x="6294" y="464"/>
                  </a:lnTo>
                  <a:lnTo>
                    <a:pt x="6306" y="464"/>
                  </a:lnTo>
                  <a:lnTo>
                    <a:pt x="6317" y="464"/>
                  </a:lnTo>
                  <a:lnTo>
                    <a:pt x="6329" y="464"/>
                  </a:lnTo>
                  <a:lnTo>
                    <a:pt x="6340" y="464"/>
                  </a:lnTo>
                  <a:lnTo>
                    <a:pt x="6351" y="463"/>
                  </a:lnTo>
                  <a:lnTo>
                    <a:pt x="6363" y="463"/>
                  </a:lnTo>
                  <a:lnTo>
                    <a:pt x="6373" y="463"/>
                  </a:lnTo>
                  <a:lnTo>
                    <a:pt x="6385" y="463"/>
                  </a:lnTo>
                  <a:lnTo>
                    <a:pt x="6396" y="464"/>
                  </a:lnTo>
                  <a:lnTo>
                    <a:pt x="6407" y="466"/>
                  </a:lnTo>
                  <a:lnTo>
                    <a:pt x="6419" y="466"/>
                  </a:lnTo>
                  <a:lnTo>
                    <a:pt x="6430" y="466"/>
                  </a:lnTo>
                  <a:lnTo>
                    <a:pt x="6442" y="466"/>
                  </a:lnTo>
                  <a:lnTo>
                    <a:pt x="6453" y="466"/>
                  </a:lnTo>
                  <a:lnTo>
                    <a:pt x="6463" y="466"/>
                  </a:lnTo>
                  <a:lnTo>
                    <a:pt x="6475" y="464"/>
                  </a:lnTo>
                  <a:lnTo>
                    <a:pt x="6486" y="464"/>
                  </a:lnTo>
                  <a:lnTo>
                    <a:pt x="6498" y="464"/>
                  </a:lnTo>
                  <a:lnTo>
                    <a:pt x="6509" y="464"/>
                  </a:lnTo>
                  <a:lnTo>
                    <a:pt x="6520" y="466"/>
                  </a:lnTo>
                  <a:lnTo>
                    <a:pt x="6532" y="466"/>
                  </a:lnTo>
                  <a:lnTo>
                    <a:pt x="6543" y="466"/>
                  </a:lnTo>
                  <a:lnTo>
                    <a:pt x="6555" y="467"/>
                  </a:lnTo>
                  <a:lnTo>
                    <a:pt x="6565" y="467"/>
                  </a:lnTo>
                  <a:lnTo>
                    <a:pt x="6576" y="467"/>
                  </a:lnTo>
                  <a:lnTo>
                    <a:pt x="6588" y="467"/>
                  </a:lnTo>
                  <a:lnTo>
                    <a:pt x="6599" y="467"/>
                  </a:lnTo>
                  <a:lnTo>
                    <a:pt x="6610" y="467"/>
                  </a:lnTo>
                  <a:lnTo>
                    <a:pt x="6622" y="468"/>
                  </a:lnTo>
                  <a:lnTo>
                    <a:pt x="6633" y="467"/>
                  </a:lnTo>
                  <a:lnTo>
                    <a:pt x="6645" y="466"/>
                  </a:lnTo>
                  <a:lnTo>
                    <a:pt x="6656" y="466"/>
                  </a:lnTo>
                  <a:lnTo>
                    <a:pt x="6666" y="466"/>
                  </a:lnTo>
                  <a:lnTo>
                    <a:pt x="6678" y="467"/>
                  </a:lnTo>
                  <a:lnTo>
                    <a:pt x="6689" y="467"/>
                  </a:lnTo>
                  <a:lnTo>
                    <a:pt x="6701" y="468"/>
                  </a:lnTo>
                  <a:lnTo>
                    <a:pt x="6712" y="467"/>
                  </a:lnTo>
                  <a:lnTo>
                    <a:pt x="6723" y="466"/>
                  </a:lnTo>
                  <a:lnTo>
                    <a:pt x="6735" y="466"/>
                  </a:lnTo>
                  <a:lnTo>
                    <a:pt x="6746" y="466"/>
                  </a:lnTo>
                  <a:lnTo>
                    <a:pt x="6758" y="466"/>
                  </a:lnTo>
                  <a:lnTo>
                    <a:pt x="6768" y="467"/>
                  </a:lnTo>
                </a:path>
              </a:pathLst>
            </a:custGeom>
            <a:noFill/>
            <a:ln w="9525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255">
              <a:extLst>
                <a:ext uri="{FF2B5EF4-FFF2-40B4-BE49-F238E27FC236}">
                  <a16:creationId xmlns:a16="http://schemas.microsoft.com/office/drawing/2014/main" id="{ACAE9A55-F41F-43C4-91FF-86D43A06B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2733675"/>
              <a:ext cx="4474108" cy="908050"/>
            </a:xfrm>
            <a:custGeom>
              <a:avLst/>
              <a:gdLst>
                <a:gd name="T0" fmla="*/ 102 w 6768"/>
                <a:gd name="T1" fmla="*/ 570 h 572"/>
                <a:gd name="T2" fmla="*/ 214 w 6768"/>
                <a:gd name="T3" fmla="*/ 569 h 572"/>
                <a:gd name="T4" fmla="*/ 327 w 6768"/>
                <a:gd name="T5" fmla="*/ 569 h 572"/>
                <a:gd name="T6" fmla="*/ 440 w 6768"/>
                <a:gd name="T7" fmla="*/ 569 h 572"/>
                <a:gd name="T8" fmla="*/ 553 w 6768"/>
                <a:gd name="T9" fmla="*/ 570 h 572"/>
                <a:gd name="T10" fmla="*/ 665 w 6768"/>
                <a:gd name="T11" fmla="*/ 569 h 572"/>
                <a:gd name="T12" fmla="*/ 778 w 6768"/>
                <a:gd name="T13" fmla="*/ 570 h 572"/>
                <a:gd name="T14" fmla="*/ 891 w 6768"/>
                <a:gd name="T15" fmla="*/ 569 h 572"/>
                <a:gd name="T16" fmla="*/ 1004 w 6768"/>
                <a:gd name="T17" fmla="*/ 569 h 572"/>
                <a:gd name="T18" fmla="*/ 1117 w 6768"/>
                <a:gd name="T19" fmla="*/ 572 h 572"/>
                <a:gd name="T20" fmla="*/ 1230 w 6768"/>
                <a:gd name="T21" fmla="*/ 569 h 572"/>
                <a:gd name="T22" fmla="*/ 1343 w 6768"/>
                <a:gd name="T23" fmla="*/ 570 h 572"/>
                <a:gd name="T24" fmla="*/ 1456 w 6768"/>
                <a:gd name="T25" fmla="*/ 569 h 572"/>
                <a:gd name="T26" fmla="*/ 1569 w 6768"/>
                <a:gd name="T27" fmla="*/ 568 h 572"/>
                <a:gd name="T28" fmla="*/ 1681 w 6768"/>
                <a:gd name="T29" fmla="*/ 568 h 572"/>
                <a:gd name="T30" fmla="*/ 1794 w 6768"/>
                <a:gd name="T31" fmla="*/ 568 h 572"/>
                <a:gd name="T32" fmla="*/ 1906 w 6768"/>
                <a:gd name="T33" fmla="*/ 568 h 572"/>
                <a:gd name="T34" fmla="*/ 2019 w 6768"/>
                <a:gd name="T35" fmla="*/ 572 h 572"/>
                <a:gd name="T36" fmla="*/ 2132 w 6768"/>
                <a:gd name="T37" fmla="*/ 570 h 572"/>
                <a:gd name="T38" fmla="*/ 2245 w 6768"/>
                <a:gd name="T39" fmla="*/ 564 h 572"/>
                <a:gd name="T40" fmla="*/ 2358 w 6768"/>
                <a:gd name="T41" fmla="*/ 566 h 572"/>
                <a:gd name="T42" fmla="*/ 2470 w 6768"/>
                <a:gd name="T43" fmla="*/ 570 h 572"/>
                <a:gd name="T44" fmla="*/ 2583 w 6768"/>
                <a:gd name="T45" fmla="*/ 566 h 572"/>
                <a:gd name="T46" fmla="*/ 2696 w 6768"/>
                <a:gd name="T47" fmla="*/ 569 h 572"/>
                <a:gd name="T48" fmla="*/ 2809 w 6768"/>
                <a:gd name="T49" fmla="*/ 531 h 572"/>
                <a:gd name="T50" fmla="*/ 2922 w 6768"/>
                <a:gd name="T51" fmla="*/ 53 h 572"/>
                <a:gd name="T52" fmla="*/ 3035 w 6768"/>
                <a:gd name="T53" fmla="*/ 487 h 572"/>
                <a:gd name="T54" fmla="*/ 3148 w 6768"/>
                <a:gd name="T55" fmla="*/ 543 h 572"/>
                <a:gd name="T56" fmla="*/ 3261 w 6768"/>
                <a:gd name="T57" fmla="*/ 561 h 572"/>
                <a:gd name="T58" fmla="*/ 3373 w 6768"/>
                <a:gd name="T59" fmla="*/ 566 h 572"/>
                <a:gd name="T60" fmla="*/ 3486 w 6768"/>
                <a:gd name="T61" fmla="*/ 567 h 572"/>
                <a:gd name="T62" fmla="*/ 3598 w 6768"/>
                <a:gd name="T63" fmla="*/ 567 h 572"/>
                <a:gd name="T64" fmla="*/ 3711 w 6768"/>
                <a:gd name="T65" fmla="*/ 567 h 572"/>
                <a:gd name="T66" fmla="*/ 3824 w 6768"/>
                <a:gd name="T67" fmla="*/ 569 h 572"/>
                <a:gd name="T68" fmla="*/ 3937 w 6768"/>
                <a:gd name="T69" fmla="*/ 569 h 572"/>
                <a:gd name="T70" fmla="*/ 4050 w 6768"/>
                <a:gd name="T71" fmla="*/ 568 h 572"/>
                <a:gd name="T72" fmla="*/ 4162 w 6768"/>
                <a:gd name="T73" fmla="*/ 567 h 572"/>
                <a:gd name="T74" fmla="*/ 4275 w 6768"/>
                <a:gd name="T75" fmla="*/ 568 h 572"/>
                <a:gd name="T76" fmla="*/ 4388 w 6768"/>
                <a:gd name="T77" fmla="*/ 568 h 572"/>
                <a:gd name="T78" fmla="*/ 4501 w 6768"/>
                <a:gd name="T79" fmla="*/ 569 h 572"/>
                <a:gd name="T80" fmla="*/ 4614 w 6768"/>
                <a:gd name="T81" fmla="*/ 569 h 572"/>
                <a:gd name="T82" fmla="*/ 4727 w 6768"/>
                <a:gd name="T83" fmla="*/ 568 h 572"/>
                <a:gd name="T84" fmla="*/ 4840 w 6768"/>
                <a:gd name="T85" fmla="*/ 568 h 572"/>
                <a:gd name="T86" fmla="*/ 4953 w 6768"/>
                <a:gd name="T87" fmla="*/ 569 h 572"/>
                <a:gd name="T88" fmla="*/ 5066 w 6768"/>
                <a:gd name="T89" fmla="*/ 568 h 572"/>
                <a:gd name="T90" fmla="*/ 5178 w 6768"/>
                <a:gd name="T91" fmla="*/ 570 h 572"/>
                <a:gd name="T92" fmla="*/ 5290 w 6768"/>
                <a:gd name="T93" fmla="*/ 568 h 572"/>
                <a:gd name="T94" fmla="*/ 5403 w 6768"/>
                <a:gd name="T95" fmla="*/ 569 h 572"/>
                <a:gd name="T96" fmla="*/ 5516 w 6768"/>
                <a:gd name="T97" fmla="*/ 568 h 572"/>
                <a:gd name="T98" fmla="*/ 5629 w 6768"/>
                <a:gd name="T99" fmla="*/ 569 h 572"/>
                <a:gd name="T100" fmla="*/ 5742 w 6768"/>
                <a:gd name="T101" fmla="*/ 567 h 572"/>
                <a:gd name="T102" fmla="*/ 5855 w 6768"/>
                <a:gd name="T103" fmla="*/ 569 h 572"/>
                <a:gd name="T104" fmla="*/ 5967 w 6768"/>
                <a:gd name="T105" fmla="*/ 569 h 572"/>
                <a:gd name="T106" fmla="*/ 6080 w 6768"/>
                <a:gd name="T107" fmla="*/ 569 h 572"/>
                <a:gd name="T108" fmla="*/ 6193 w 6768"/>
                <a:gd name="T109" fmla="*/ 569 h 572"/>
                <a:gd name="T110" fmla="*/ 6306 w 6768"/>
                <a:gd name="T111" fmla="*/ 570 h 572"/>
                <a:gd name="T112" fmla="*/ 6419 w 6768"/>
                <a:gd name="T113" fmla="*/ 568 h 572"/>
                <a:gd name="T114" fmla="*/ 6532 w 6768"/>
                <a:gd name="T115" fmla="*/ 569 h 572"/>
                <a:gd name="T116" fmla="*/ 6645 w 6768"/>
                <a:gd name="T117" fmla="*/ 568 h 572"/>
                <a:gd name="T118" fmla="*/ 6758 w 6768"/>
                <a:gd name="T119" fmla="*/ 569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572">
                  <a:moveTo>
                    <a:pt x="0" y="569"/>
                  </a:moveTo>
                  <a:lnTo>
                    <a:pt x="11" y="569"/>
                  </a:lnTo>
                  <a:lnTo>
                    <a:pt x="23" y="569"/>
                  </a:lnTo>
                  <a:lnTo>
                    <a:pt x="34" y="569"/>
                  </a:lnTo>
                  <a:lnTo>
                    <a:pt x="46" y="569"/>
                  </a:lnTo>
                  <a:lnTo>
                    <a:pt x="57" y="569"/>
                  </a:lnTo>
                  <a:lnTo>
                    <a:pt x="67" y="569"/>
                  </a:lnTo>
                  <a:lnTo>
                    <a:pt x="79" y="569"/>
                  </a:lnTo>
                  <a:lnTo>
                    <a:pt x="90" y="570"/>
                  </a:lnTo>
                  <a:lnTo>
                    <a:pt x="102" y="570"/>
                  </a:lnTo>
                  <a:lnTo>
                    <a:pt x="113" y="569"/>
                  </a:lnTo>
                  <a:lnTo>
                    <a:pt x="124" y="569"/>
                  </a:lnTo>
                  <a:lnTo>
                    <a:pt x="136" y="569"/>
                  </a:lnTo>
                  <a:lnTo>
                    <a:pt x="147" y="569"/>
                  </a:lnTo>
                  <a:lnTo>
                    <a:pt x="159" y="570"/>
                  </a:lnTo>
                  <a:lnTo>
                    <a:pt x="169" y="570"/>
                  </a:lnTo>
                  <a:lnTo>
                    <a:pt x="180" y="570"/>
                  </a:lnTo>
                  <a:lnTo>
                    <a:pt x="192" y="570"/>
                  </a:lnTo>
                  <a:lnTo>
                    <a:pt x="203" y="569"/>
                  </a:lnTo>
                  <a:lnTo>
                    <a:pt x="214" y="569"/>
                  </a:lnTo>
                  <a:lnTo>
                    <a:pt x="226" y="570"/>
                  </a:lnTo>
                  <a:lnTo>
                    <a:pt x="237" y="570"/>
                  </a:lnTo>
                  <a:lnTo>
                    <a:pt x="249" y="570"/>
                  </a:lnTo>
                  <a:lnTo>
                    <a:pt x="260" y="570"/>
                  </a:lnTo>
                  <a:lnTo>
                    <a:pt x="270" y="570"/>
                  </a:lnTo>
                  <a:lnTo>
                    <a:pt x="282" y="572"/>
                  </a:lnTo>
                  <a:lnTo>
                    <a:pt x="293" y="572"/>
                  </a:lnTo>
                  <a:lnTo>
                    <a:pt x="305" y="570"/>
                  </a:lnTo>
                  <a:lnTo>
                    <a:pt x="316" y="569"/>
                  </a:lnTo>
                  <a:lnTo>
                    <a:pt x="327" y="569"/>
                  </a:lnTo>
                  <a:lnTo>
                    <a:pt x="339" y="569"/>
                  </a:lnTo>
                  <a:lnTo>
                    <a:pt x="350" y="569"/>
                  </a:lnTo>
                  <a:lnTo>
                    <a:pt x="362" y="569"/>
                  </a:lnTo>
                  <a:lnTo>
                    <a:pt x="372" y="569"/>
                  </a:lnTo>
                  <a:lnTo>
                    <a:pt x="383" y="568"/>
                  </a:lnTo>
                  <a:lnTo>
                    <a:pt x="395" y="568"/>
                  </a:lnTo>
                  <a:lnTo>
                    <a:pt x="406" y="567"/>
                  </a:lnTo>
                  <a:lnTo>
                    <a:pt x="418" y="568"/>
                  </a:lnTo>
                  <a:lnTo>
                    <a:pt x="429" y="569"/>
                  </a:lnTo>
                  <a:lnTo>
                    <a:pt x="440" y="569"/>
                  </a:lnTo>
                  <a:lnTo>
                    <a:pt x="452" y="569"/>
                  </a:lnTo>
                  <a:lnTo>
                    <a:pt x="462" y="569"/>
                  </a:lnTo>
                  <a:lnTo>
                    <a:pt x="474" y="570"/>
                  </a:lnTo>
                  <a:lnTo>
                    <a:pt x="485" y="570"/>
                  </a:lnTo>
                  <a:lnTo>
                    <a:pt x="496" y="572"/>
                  </a:lnTo>
                  <a:lnTo>
                    <a:pt x="508" y="572"/>
                  </a:lnTo>
                  <a:lnTo>
                    <a:pt x="519" y="572"/>
                  </a:lnTo>
                  <a:lnTo>
                    <a:pt x="530" y="572"/>
                  </a:lnTo>
                  <a:lnTo>
                    <a:pt x="542" y="570"/>
                  </a:lnTo>
                  <a:lnTo>
                    <a:pt x="553" y="570"/>
                  </a:lnTo>
                  <a:lnTo>
                    <a:pt x="565" y="569"/>
                  </a:lnTo>
                  <a:lnTo>
                    <a:pt x="575" y="569"/>
                  </a:lnTo>
                  <a:lnTo>
                    <a:pt x="586" y="570"/>
                  </a:lnTo>
                  <a:lnTo>
                    <a:pt x="598" y="570"/>
                  </a:lnTo>
                  <a:lnTo>
                    <a:pt x="609" y="570"/>
                  </a:lnTo>
                  <a:lnTo>
                    <a:pt x="621" y="569"/>
                  </a:lnTo>
                  <a:lnTo>
                    <a:pt x="632" y="569"/>
                  </a:lnTo>
                  <a:lnTo>
                    <a:pt x="643" y="569"/>
                  </a:lnTo>
                  <a:lnTo>
                    <a:pt x="655" y="569"/>
                  </a:lnTo>
                  <a:lnTo>
                    <a:pt x="665" y="569"/>
                  </a:lnTo>
                  <a:lnTo>
                    <a:pt x="677" y="569"/>
                  </a:lnTo>
                  <a:lnTo>
                    <a:pt x="688" y="569"/>
                  </a:lnTo>
                  <a:lnTo>
                    <a:pt x="699" y="569"/>
                  </a:lnTo>
                  <a:lnTo>
                    <a:pt x="711" y="569"/>
                  </a:lnTo>
                  <a:lnTo>
                    <a:pt x="722" y="568"/>
                  </a:lnTo>
                  <a:lnTo>
                    <a:pt x="734" y="568"/>
                  </a:lnTo>
                  <a:lnTo>
                    <a:pt x="745" y="569"/>
                  </a:lnTo>
                  <a:lnTo>
                    <a:pt x="756" y="570"/>
                  </a:lnTo>
                  <a:lnTo>
                    <a:pt x="768" y="570"/>
                  </a:lnTo>
                  <a:lnTo>
                    <a:pt x="778" y="570"/>
                  </a:lnTo>
                  <a:lnTo>
                    <a:pt x="790" y="569"/>
                  </a:lnTo>
                  <a:lnTo>
                    <a:pt x="801" y="569"/>
                  </a:lnTo>
                  <a:lnTo>
                    <a:pt x="812" y="569"/>
                  </a:lnTo>
                  <a:lnTo>
                    <a:pt x="824" y="569"/>
                  </a:lnTo>
                  <a:lnTo>
                    <a:pt x="835" y="570"/>
                  </a:lnTo>
                  <a:lnTo>
                    <a:pt x="847" y="569"/>
                  </a:lnTo>
                  <a:lnTo>
                    <a:pt x="858" y="570"/>
                  </a:lnTo>
                  <a:lnTo>
                    <a:pt x="868" y="570"/>
                  </a:lnTo>
                  <a:lnTo>
                    <a:pt x="880" y="570"/>
                  </a:lnTo>
                  <a:lnTo>
                    <a:pt x="891" y="569"/>
                  </a:lnTo>
                  <a:lnTo>
                    <a:pt x="902" y="569"/>
                  </a:lnTo>
                  <a:lnTo>
                    <a:pt x="914" y="569"/>
                  </a:lnTo>
                  <a:lnTo>
                    <a:pt x="925" y="569"/>
                  </a:lnTo>
                  <a:lnTo>
                    <a:pt x="937" y="569"/>
                  </a:lnTo>
                  <a:lnTo>
                    <a:pt x="948" y="569"/>
                  </a:lnTo>
                  <a:lnTo>
                    <a:pt x="958" y="569"/>
                  </a:lnTo>
                  <a:lnTo>
                    <a:pt x="970" y="569"/>
                  </a:lnTo>
                  <a:lnTo>
                    <a:pt x="981" y="569"/>
                  </a:lnTo>
                  <a:lnTo>
                    <a:pt x="993" y="569"/>
                  </a:lnTo>
                  <a:lnTo>
                    <a:pt x="1004" y="569"/>
                  </a:lnTo>
                  <a:lnTo>
                    <a:pt x="1015" y="569"/>
                  </a:lnTo>
                  <a:lnTo>
                    <a:pt x="1027" y="569"/>
                  </a:lnTo>
                  <a:lnTo>
                    <a:pt x="1038" y="569"/>
                  </a:lnTo>
                  <a:lnTo>
                    <a:pt x="1050" y="569"/>
                  </a:lnTo>
                  <a:lnTo>
                    <a:pt x="1061" y="569"/>
                  </a:lnTo>
                  <a:lnTo>
                    <a:pt x="1071" y="569"/>
                  </a:lnTo>
                  <a:lnTo>
                    <a:pt x="1083" y="570"/>
                  </a:lnTo>
                  <a:lnTo>
                    <a:pt x="1094" y="572"/>
                  </a:lnTo>
                  <a:lnTo>
                    <a:pt x="1106" y="572"/>
                  </a:lnTo>
                  <a:lnTo>
                    <a:pt x="1117" y="572"/>
                  </a:lnTo>
                  <a:lnTo>
                    <a:pt x="1128" y="572"/>
                  </a:lnTo>
                  <a:lnTo>
                    <a:pt x="1140" y="570"/>
                  </a:lnTo>
                  <a:lnTo>
                    <a:pt x="1151" y="570"/>
                  </a:lnTo>
                  <a:lnTo>
                    <a:pt x="1163" y="570"/>
                  </a:lnTo>
                  <a:lnTo>
                    <a:pt x="1173" y="569"/>
                  </a:lnTo>
                  <a:lnTo>
                    <a:pt x="1184" y="568"/>
                  </a:lnTo>
                  <a:lnTo>
                    <a:pt x="1196" y="568"/>
                  </a:lnTo>
                  <a:lnTo>
                    <a:pt x="1207" y="569"/>
                  </a:lnTo>
                  <a:lnTo>
                    <a:pt x="1218" y="569"/>
                  </a:lnTo>
                  <a:lnTo>
                    <a:pt x="1230" y="569"/>
                  </a:lnTo>
                  <a:lnTo>
                    <a:pt x="1241" y="569"/>
                  </a:lnTo>
                  <a:lnTo>
                    <a:pt x="1253" y="569"/>
                  </a:lnTo>
                  <a:lnTo>
                    <a:pt x="1263" y="570"/>
                  </a:lnTo>
                  <a:lnTo>
                    <a:pt x="1274" y="572"/>
                  </a:lnTo>
                  <a:lnTo>
                    <a:pt x="1286" y="572"/>
                  </a:lnTo>
                  <a:lnTo>
                    <a:pt x="1297" y="570"/>
                  </a:lnTo>
                  <a:lnTo>
                    <a:pt x="1309" y="572"/>
                  </a:lnTo>
                  <a:lnTo>
                    <a:pt x="1320" y="572"/>
                  </a:lnTo>
                  <a:lnTo>
                    <a:pt x="1331" y="570"/>
                  </a:lnTo>
                  <a:lnTo>
                    <a:pt x="1343" y="570"/>
                  </a:lnTo>
                  <a:lnTo>
                    <a:pt x="1354" y="570"/>
                  </a:lnTo>
                  <a:lnTo>
                    <a:pt x="1366" y="569"/>
                  </a:lnTo>
                  <a:lnTo>
                    <a:pt x="1376" y="569"/>
                  </a:lnTo>
                  <a:lnTo>
                    <a:pt x="1387" y="569"/>
                  </a:lnTo>
                  <a:lnTo>
                    <a:pt x="1399" y="569"/>
                  </a:lnTo>
                  <a:lnTo>
                    <a:pt x="1410" y="569"/>
                  </a:lnTo>
                  <a:lnTo>
                    <a:pt x="1422" y="569"/>
                  </a:lnTo>
                  <a:lnTo>
                    <a:pt x="1433" y="569"/>
                  </a:lnTo>
                  <a:lnTo>
                    <a:pt x="1444" y="569"/>
                  </a:lnTo>
                  <a:lnTo>
                    <a:pt x="1456" y="569"/>
                  </a:lnTo>
                  <a:lnTo>
                    <a:pt x="1466" y="569"/>
                  </a:lnTo>
                  <a:lnTo>
                    <a:pt x="1478" y="569"/>
                  </a:lnTo>
                  <a:lnTo>
                    <a:pt x="1489" y="569"/>
                  </a:lnTo>
                  <a:lnTo>
                    <a:pt x="1500" y="569"/>
                  </a:lnTo>
                  <a:lnTo>
                    <a:pt x="1512" y="569"/>
                  </a:lnTo>
                  <a:lnTo>
                    <a:pt x="1523" y="569"/>
                  </a:lnTo>
                  <a:lnTo>
                    <a:pt x="1534" y="569"/>
                  </a:lnTo>
                  <a:lnTo>
                    <a:pt x="1546" y="569"/>
                  </a:lnTo>
                  <a:lnTo>
                    <a:pt x="1557" y="568"/>
                  </a:lnTo>
                  <a:lnTo>
                    <a:pt x="1569" y="568"/>
                  </a:lnTo>
                  <a:lnTo>
                    <a:pt x="1579" y="569"/>
                  </a:lnTo>
                  <a:lnTo>
                    <a:pt x="1590" y="569"/>
                  </a:lnTo>
                  <a:lnTo>
                    <a:pt x="1602" y="569"/>
                  </a:lnTo>
                  <a:lnTo>
                    <a:pt x="1613" y="569"/>
                  </a:lnTo>
                  <a:lnTo>
                    <a:pt x="1625" y="570"/>
                  </a:lnTo>
                  <a:lnTo>
                    <a:pt x="1636" y="569"/>
                  </a:lnTo>
                  <a:lnTo>
                    <a:pt x="1647" y="568"/>
                  </a:lnTo>
                  <a:lnTo>
                    <a:pt x="1659" y="568"/>
                  </a:lnTo>
                  <a:lnTo>
                    <a:pt x="1669" y="568"/>
                  </a:lnTo>
                  <a:lnTo>
                    <a:pt x="1681" y="568"/>
                  </a:lnTo>
                  <a:lnTo>
                    <a:pt x="1692" y="568"/>
                  </a:lnTo>
                  <a:lnTo>
                    <a:pt x="1703" y="569"/>
                  </a:lnTo>
                  <a:lnTo>
                    <a:pt x="1715" y="569"/>
                  </a:lnTo>
                  <a:lnTo>
                    <a:pt x="1726" y="568"/>
                  </a:lnTo>
                  <a:lnTo>
                    <a:pt x="1738" y="568"/>
                  </a:lnTo>
                  <a:lnTo>
                    <a:pt x="1749" y="568"/>
                  </a:lnTo>
                  <a:lnTo>
                    <a:pt x="1759" y="569"/>
                  </a:lnTo>
                  <a:lnTo>
                    <a:pt x="1771" y="569"/>
                  </a:lnTo>
                  <a:lnTo>
                    <a:pt x="1782" y="569"/>
                  </a:lnTo>
                  <a:lnTo>
                    <a:pt x="1794" y="568"/>
                  </a:lnTo>
                  <a:lnTo>
                    <a:pt x="1805" y="568"/>
                  </a:lnTo>
                  <a:lnTo>
                    <a:pt x="1816" y="568"/>
                  </a:lnTo>
                  <a:lnTo>
                    <a:pt x="1828" y="568"/>
                  </a:lnTo>
                  <a:lnTo>
                    <a:pt x="1839" y="569"/>
                  </a:lnTo>
                  <a:lnTo>
                    <a:pt x="1851" y="569"/>
                  </a:lnTo>
                  <a:lnTo>
                    <a:pt x="1862" y="568"/>
                  </a:lnTo>
                  <a:lnTo>
                    <a:pt x="1872" y="567"/>
                  </a:lnTo>
                  <a:lnTo>
                    <a:pt x="1884" y="567"/>
                  </a:lnTo>
                  <a:lnTo>
                    <a:pt x="1895" y="568"/>
                  </a:lnTo>
                  <a:lnTo>
                    <a:pt x="1906" y="568"/>
                  </a:lnTo>
                  <a:lnTo>
                    <a:pt x="1918" y="568"/>
                  </a:lnTo>
                  <a:lnTo>
                    <a:pt x="1929" y="569"/>
                  </a:lnTo>
                  <a:lnTo>
                    <a:pt x="1941" y="570"/>
                  </a:lnTo>
                  <a:lnTo>
                    <a:pt x="1952" y="570"/>
                  </a:lnTo>
                  <a:lnTo>
                    <a:pt x="1962" y="570"/>
                  </a:lnTo>
                  <a:lnTo>
                    <a:pt x="1974" y="569"/>
                  </a:lnTo>
                  <a:lnTo>
                    <a:pt x="1985" y="570"/>
                  </a:lnTo>
                  <a:lnTo>
                    <a:pt x="1997" y="572"/>
                  </a:lnTo>
                  <a:lnTo>
                    <a:pt x="2008" y="572"/>
                  </a:lnTo>
                  <a:lnTo>
                    <a:pt x="2019" y="572"/>
                  </a:lnTo>
                  <a:lnTo>
                    <a:pt x="2031" y="572"/>
                  </a:lnTo>
                  <a:lnTo>
                    <a:pt x="2042" y="570"/>
                  </a:lnTo>
                  <a:lnTo>
                    <a:pt x="2054" y="569"/>
                  </a:lnTo>
                  <a:lnTo>
                    <a:pt x="2064" y="569"/>
                  </a:lnTo>
                  <a:lnTo>
                    <a:pt x="2075" y="569"/>
                  </a:lnTo>
                  <a:lnTo>
                    <a:pt x="2087" y="569"/>
                  </a:lnTo>
                  <a:lnTo>
                    <a:pt x="2098" y="570"/>
                  </a:lnTo>
                  <a:lnTo>
                    <a:pt x="2110" y="572"/>
                  </a:lnTo>
                  <a:lnTo>
                    <a:pt x="2121" y="572"/>
                  </a:lnTo>
                  <a:lnTo>
                    <a:pt x="2132" y="570"/>
                  </a:lnTo>
                  <a:lnTo>
                    <a:pt x="2144" y="569"/>
                  </a:lnTo>
                  <a:lnTo>
                    <a:pt x="2155" y="569"/>
                  </a:lnTo>
                  <a:lnTo>
                    <a:pt x="2167" y="569"/>
                  </a:lnTo>
                  <a:lnTo>
                    <a:pt x="2177" y="569"/>
                  </a:lnTo>
                  <a:lnTo>
                    <a:pt x="2188" y="569"/>
                  </a:lnTo>
                  <a:lnTo>
                    <a:pt x="2200" y="568"/>
                  </a:lnTo>
                  <a:lnTo>
                    <a:pt x="2211" y="568"/>
                  </a:lnTo>
                  <a:lnTo>
                    <a:pt x="2222" y="567"/>
                  </a:lnTo>
                  <a:lnTo>
                    <a:pt x="2234" y="566"/>
                  </a:lnTo>
                  <a:lnTo>
                    <a:pt x="2245" y="564"/>
                  </a:lnTo>
                  <a:lnTo>
                    <a:pt x="2257" y="563"/>
                  </a:lnTo>
                  <a:lnTo>
                    <a:pt x="2267" y="561"/>
                  </a:lnTo>
                  <a:lnTo>
                    <a:pt x="2278" y="560"/>
                  </a:lnTo>
                  <a:lnTo>
                    <a:pt x="2290" y="560"/>
                  </a:lnTo>
                  <a:lnTo>
                    <a:pt x="2301" y="561"/>
                  </a:lnTo>
                  <a:lnTo>
                    <a:pt x="2313" y="562"/>
                  </a:lnTo>
                  <a:lnTo>
                    <a:pt x="2324" y="563"/>
                  </a:lnTo>
                  <a:lnTo>
                    <a:pt x="2335" y="564"/>
                  </a:lnTo>
                  <a:lnTo>
                    <a:pt x="2347" y="566"/>
                  </a:lnTo>
                  <a:lnTo>
                    <a:pt x="2358" y="566"/>
                  </a:lnTo>
                  <a:lnTo>
                    <a:pt x="2370" y="566"/>
                  </a:lnTo>
                  <a:lnTo>
                    <a:pt x="2380" y="567"/>
                  </a:lnTo>
                  <a:lnTo>
                    <a:pt x="2391" y="567"/>
                  </a:lnTo>
                  <a:lnTo>
                    <a:pt x="2403" y="567"/>
                  </a:lnTo>
                  <a:lnTo>
                    <a:pt x="2414" y="567"/>
                  </a:lnTo>
                  <a:lnTo>
                    <a:pt x="2426" y="567"/>
                  </a:lnTo>
                  <a:lnTo>
                    <a:pt x="2437" y="567"/>
                  </a:lnTo>
                  <a:lnTo>
                    <a:pt x="2448" y="568"/>
                  </a:lnTo>
                  <a:lnTo>
                    <a:pt x="2460" y="570"/>
                  </a:lnTo>
                  <a:lnTo>
                    <a:pt x="2470" y="570"/>
                  </a:lnTo>
                  <a:lnTo>
                    <a:pt x="2482" y="568"/>
                  </a:lnTo>
                  <a:lnTo>
                    <a:pt x="2493" y="567"/>
                  </a:lnTo>
                  <a:lnTo>
                    <a:pt x="2504" y="567"/>
                  </a:lnTo>
                  <a:lnTo>
                    <a:pt x="2516" y="567"/>
                  </a:lnTo>
                  <a:lnTo>
                    <a:pt x="2527" y="567"/>
                  </a:lnTo>
                  <a:lnTo>
                    <a:pt x="2539" y="566"/>
                  </a:lnTo>
                  <a:lnTo>
                    <a:pt x="2550" y="566"/>
                  </a:lnTo>
                  <a:lnTo>
                    <a:pt x="2560" y="566"/>
                  </a:lnTo>
                  <a:lnTo>
                    <a:pt x="2572" y="566"/>
                  </a:lnTo>
                  <a:lnTo>
                    <a:pt x="2583" y="566"/>
                  </a:lnTo>
                  <a:lnTo>
                    <a:pt x="2594" y="567"/>
                  </a:lnTo>
                  <a:lnTo>
                    <a:pt x="2606" y="568"/>
                  </a:lnTo>
                  <a:lnTo>
                    <a:pt x="2617" y="568"/>
                  </a:lnTo>
                  <a:lnTo>
                    <a:pt x="2629" y="568"/>
                  </a:lnTo>
                  <a:lnTo>
                    <a:pt x="2640" y="568"/>
                  </a:lnTo>
                  <a:lnTo>
                    <a:pt x="2651" y="568"/>
                  </a:lnTo>
                  <a:lnTo>
                    <a:pt x="2663" y="568"/>
                  </a:lnTo>
                  <a:lnTo>
                    <a:pt x="2673" y="568"/>
                  </a:lnTo>
                  <a:lnTo>
                    <a:pt x="2685" y="568"/>
                  </a:lnTo>
                  <a:lnTo>
                    <a:pt x="2696" y="569"/>
                  </a:lnTo>
                  <a:lnTo>
                    <a:pt x="2707" y="568"/>
                  </a:lnTo>
                  <a:lnTo>
                    <a:pt x="2719" y="568"/>
                  </a:lnTo>
                  <a:lnTo>
                    <a:pt x="2730" y="569"/>
                  </a:lnTo>
                  <a:lnTo>
                    <a:pt x="2742" y="569"/>
                  </a:lnTo>
                  <a:lnTo>
                    <a:pt x="2753" y="569"/>
                  </a:lnTo>
                  <a:lnTo>
                    <a:pt x="2763" y="569"/>
                  </a:lnTo>
                  <a:lnTo>
                    <a:pt x="2775" y="567"/>
                  </a:lnTo>
                  <a:lnTo>
                    <a:pt x="2786" y="563"/>
                  </a:lnTo>
                  <a:lnTo>
                    <a:pt x="2798" y="552"/>
                  </a:lnTo>
                  <a:lnTo>
                    <a:pt x="2809" y="531"/>
                  </a:lnTo>
                  <a:lnTo>
                    <a:pt x="2820" y="491"/>
                  </a:lnTo>
                  <a:lnTo>
                    <a:pt x="2832" y="427"/>
                  </a:lnTo>
                  <a:lnTo>
                    <a:pt x="2843" y="343"/>
                  </a:lnTo>
                  <a:lnTo>
                    <a:pt x="2855" y="243"/>
                  </a:lnTo>
                  <a:lnTo>
                    <a:pt x="2865" y="141"/>
                  </a:lnTo>
                  <a:lnTo>
                    <a:pt x="2876" y="55"/>
                  </a:lnTo>
                  <a:lnTo>
                    <a:pt x="2888" y="9"/>
                  </a:lnTo>
                  <a:lnTo>
                    <a:pt x="2899" y="0"/>
                  </a:lnTo>
                  <a:lnTo>
                    <a:pt x="2910" y="18"/>
                  </a:lnTo>
                  <a:lnTo>
                    <a:pt x="2922" y="53"/>
                  </a:lnTo>
                  <a:lnTo>
                    <a:pt x="2933" y="99"/>
                  </a:lnTo>
                  <a:lnTo>
                    <a:pt x="2945" y="157"/>
                  </a:lnTo>
                  <a:lnTo>
                    <a:pt x="2956" y="229"/>
                  </a:lnTo>
                  <a:lnTo>
                    <a:pt x="2966" y="299"/>
                  </a:lnTo>
                  <a:lnTo>
                    <a:pt x="2978" y="354"/>
                  </a:lnTo>
                  <a:lnTo>
                    <a:pt x="2989" y="394"/>
                  </a:lnTo>
                  <a:lnTo>
                    <a:pt x="3001" y="425"/>
                  </a:lnTo>
                  <a:lnTo>
                    <a:pt x="3012" y="450"/>
                  </a:lnTo>
                  <a:lnTo>
                    <a:pt x="3023" y="471"/>
                  </a:lnTo>
                  <a:lnTo>
                    <a:pt x="3035" y="487"/>
                  </a:lnTo>
                  <a:lnTo>
                    <a:pt x="3046" y="499"/>
                  </a:lnTo>
                  <a:lnTo>
                    <a:pt x="3058" y="508"/>
                  </a:lnTo>
                  <a:lnTo>
                    <a:pt x="3068" y="515"/>
                  </a:lnTo>
                  <a:lnTo>
                    <a:pt x="3079" y="522"/>
                  </a:lnTo>
                  <a:lnTo>
                    <a:pt x="3091" y="528"/>
                  </a:lnTo>
                  <a:lnTo>
                    <a:pt x="3102" y="533"/>
                  </a:lnTo>
                  <a:lnTo>
                    <a:pt x="3114" y="538"/>
                  </a:lnTo>
                  <a:lnTo>
                    <a:pt x="3125" y="540"/>
                  </a:lnTo>
                  <a:lnTo>
                    <a:pt x="3136" y="540"/>
                  </a:lnTo>
                  <a:lnTo>
                    <a:pt x="3148" y="543"/>
                  </a:lnTo>
                  <a:lnTo>
                    <a:pt x="3159" y="545"/>
                  </a:lnTo>
                  <a:lnTo>
                    <a:pt x="3171" y="549"/>
                  </a:lnTo>
                  <a:lnTo>
                    <a:pt x="3181" y="552"/>
                  </a:lnTo>
                  <a:lnTo>
                    <a:pt x="3192" y="555"/>
                  </a:lnTo>
                  <a:lnTo>
                    <a:pt x="3204" y="557"/>
                  </a:lnTo>
                  <a:lnTo>
                    <a:pt x="3215" y="558"/>
                  </a:lnTo>
                  <a:lnTo>
                    <a:pt x="3226" y="558"/>
                  </a:lnTo>
                  <a:lnTo>
                    <a:pt x="3238" y="560"/>
                  </a:lnTo>
                  <a:lnTo>
                    <a:pt x="3249" y="560"/>
                  </a:lnTo>
                  <a:lnTo>
                    <a:pt x="3261" y="561"/>
                  </a:lnTo>
                  <a:lnTo>
                    <a:pt x="3271" y="562"/>
                  </a:lnTo>
                  <a:lnTo>
                    <a:pt x="3282" y="563"/>
                  </a:lnTo>
                  <a:lnTo>
                    <a:pt x="3294" y="564"/>
                  </a:lnTo>
                  <a:lnTo>
                    <a:pt x="3305" y="563"/>
                  </a:lnTo>
                  <a:lnTo>
                    <a:pt x="3317" y="564"/>
                  </a:lnTo>
                  <a:lnTo>
                    <a:pt x="3328" y="564"/>
                  </a:lnTo>
                  <a:lnTo>
                    <a:pt x="3339" y="564"/>
                  </a:lnTo>
                  <a:lnTo>
                    <a:pt x="3351" y="564"/>
                  </a:lnTo>
                  <a:lnTo>
                    <a:pt x="3361" y="566"/>
                  </a:lnTo>
                  <a:lnTo>
                    <a:pt x="3373" y="566"/>
                  </a:lnTo>
                  <a:lnTo>
                    <a:pt x="3384" y="564"/>
                  </a:lnTo>
                  <a:lnTo>
                    <a:pt x="3395" y="564"/>
                  </a:lnTo>
                  <a:lnTo>
                    <a:pt x="3407" y="566"/>
                  </a:lnTo>
                  <a:lnTo>
                    <a:pt x="3418" y="566"/>
                  </a:lnTo>
                  <a:lnTo>
                    <a:pt x="3430" y="567"/>
                  </a:lnTo>
                  <a:lnTo>
                    <a:pt x="3441" y="567"/>
                  </a:lnTo>
                  <a:lnTo>
                    <a:pt x="3452" y="567"/>
                  </a:lnTo>
                  <a:lnTo>
                    <a:pt x="3464" y="568"/>
                  </a:lnTo>
                  <a:lnTo>
                    <a:pt x="3474" y="568"/>
                  </a:lnTo>
                  <a:lnTo>
                    <a:pt x="3486" y="567"/>
                  </a:lnTo>
                  <a:lnTo>
                    <a:pt x="3497" y="567"/>
                  </a:lnTo>
                  <a:lnTo>
                    <a:pt x="3508" y="566"/>
                  </a:lnTo>
                  <a:lnTo>
                    <a:pt x="3520" y="567"/>
                  </a:lnTo>
                  <a:lnTo>
                    <a:pt x="3531" y="568"/>
                  </a:lnTo>
                  <a:lnTo>
                    <a:pt x="3543" y="568"/>
                  </a:lnTo>
                  <a:lnTo>
                    <a:pt x="3554" y="568"/>
                  </a:lnTo>
                  <a:lnTo>
                    <a:pt x="3564" y="567"/>
                  </a:lnTo>
                  <a:lnTo>
                    <a:pt x="3576" y="567"/>
                  </a:lnTo>
                  <a:lnTo>
                    <a:pt x="3587" y="567"/>
                  </a:lnTo>
                  <a:lnTo>
                    <a:pt x="3598" y="567"/>
                  </a:lnTo>
                  <a:lnTo>
                    <a:pt x="3610" y="567"/>
                  </a:lnTo>
                  <a:lnTo>
                    <a:pt x="3621" y="566"/>
                  </a:lnTo>
                  <a:lnTo>
                    <a:pt x="3633" y="567"/>
                  </a:lnTo>
                  <a:lnTo>
                    <a:pt x="3644" y="567"/>
                  </a:lnTo>
                  <a:lnTo>
                    <a:pt x="3654" y="568"/>
                  </a:lnTo>
                  <a:lnTo>
                    <a:pt x="3666" y="568"/>
                  </a:lnTo>
                  <a:lnTo>
                    <a:pt x="3677" y="568"/>
                  </a:lnTo>
                  <a:lnTo>
                    <a:pt x="3689" y="567"/>
                  </a:lnTo>
                  <a:lnTo>
                    <a:pt x="3700" y="567"/>
                  </a:lnTo>
                  <a:lnTo>
                    <a:pt x="3711" y="567"/>
                  </a:lnTo>
                  <a:lnTo>
                    <a:pt x="3723" y="568"/>
                  </a:lnTo>
                  <a:lnTo>
                    <a:pt x="3734" y="568"/>
                  </a:lnTo>
                  <a:lnTo>
                    <a:pt x="3746" y="568"/>
                  </a:lnTo>
                  <a:lnTo>
                    <a:pt x="3757" y="568"/>
                  </a:lnTo>
                  <a:lnTo>
                    <a:pt x="3767" y="568"/>
                  </a:lnTo>
                  <a:lnTo>
                    <a:pt x="3779" y="569"/>
                  </a:lnTo>
                  <a:lnTo>
                    <a:pt x="3790" y="569"/>
                  </a:lnTo>
                  <a:lnTo>
                    <a:pt x="3802" y="568"/>
                  </a:lnTo>
                  <a:lnTo>
                    <a:pt x="3813" y="569"/>
                  </a:lnTo>
                  <a:lnTo>
                    <a:pt x="3824" y="569"/>
                  </a:lnTo>
                  <a:lnTo>
                    <a:pt x="3836" y="569"/>
                  </a:lnTo>
                  <a:lnTo>
                    <a:pt x="3847" y="569"/>
                  </a:lnTo>
                  <a:lnTo>
                    <a:pt x="3859" y="569"/>
                  </a:lnTo>
                  <a:lnTo>
                    <a:pt x="3869" y="569"/>
                  </a:lnTo>
                  <a:lnTo>
                    <a:pt x="3880" y="569"/>
                  </a:lnTo>
                  <a:lnTo>
                    <a:pt x="3892" y="568"/>
                  </a:lnTo>
                  <a:lnTo>
                    <a:pt x="3903" y="568"/>
                  </a:lnTo>
                  <a:lnTo>
                    <a:pt x="3914" y="568"/>
                  </a:lnTo>
                  <a:lnTo>
                    <a:pt x="3926" y="569"/>
                  </a:lnTo>
                  <a:lnTo>
                    <a:pt x="3937" y="569"/>
                  </a:lnTo>
                  <a:lnTo>
                    <a:pt x="3949" y="569"/>
                  </a:lnTo>
                  <a:lnTo>
                    <a:pt x="3960" y="569"/>
                  </a:lnTo>
                  <a:lnTo>
                    <a:pt x="3970" y="569"/>
                  </a:lnTo>
                  <a:lnTo>
                    <a:pt x="3982" y="568"/>
                  </a:lnTo>
                  <a:lnTo>
                    <a:pt x="3993" y="568"/>
                  </a:lnTo>
                  <a:lnTo>
                    <a:pt x="4005" y="568"/>
                  </a:lnTo>
                  <a:lnTo>
                    <a:pt x="4016" y="569"/>
                  </a:lnTo>
                  <a:lnTo>
                    <a:pt x="4027" y="569"/>
                  </a:lnTo>
                  <a:lnTo>
                    <a:pt x="4039" y="568"/>
                  </a:lnTo>
                  <a:lnTo>
                    <a:pt x="4050" y="568"/>
                  </a:lnTo>
                  <a:lnTo>
                    <a:pt x="4062" y="568"/>
                  </a:lnTo>
                  <a:lnTo>
                    <a:pt x="4072" y="568"/>
                  </a:lnTo>
                  <a:lnTo>
                    <a:pt x="4083" y="567"/>
                  </a:lnTo>
                  <a:lnTo>
                    <a:pt x="4095" y="568"/>
                  </a:lnTo>
                  <a:lnTo>
                    <a:pt x="4106" y="568"/>
                  </a:lnTo>
                  <a:lnTo>
                    <a:pt x="4118" y="568"/>
                  </a:lnTo>
                  <a:lnTo>
                    <a:pt x="4129" y="568"/>
                  </a:lnTo>
                  <a:lnTo>
                    <a:pt x="4140" y="568"/>
                  </a:lnTo>
                  <a:lnTo>
                    <a:pt x="4152" y="567"/>
                  </a:lnTo>
                  <a:lnTo>
                    <a:pt x="4162" y="567"/>
                  </a:lnTo>
                  <a:lnTo>
                    <a:pt x="4174" y="567"/>
                  </a:lnTo>
                  <a:lnTo>
                    <a:pt x="4185" y="568"/>
                  </a:lnTo>
                  <a:lnTo>
                    <a:pt x="4196" y="568"/>
                  </a:lnTo>
                  <a:lnTo>
                    <a:pt x="4208" y="568"/>
                  </a:lnTo>
                  <a:lnTo>
                    <a:pt x="4219" y="569"/>
                  </a:lnTo>
                  <a:lnTo>
                    <a:pt x="4231" y="569"/>
                  </a:lnTo>
                  <a:lnTo>
                    <a:pt x="4242" y="569"/>
                  </a:lnTo>
                  <a:lnTo>
                    <a:pt x="4253" y="568"/>
                  </a:lnTo>
                  <a:lnTo>
                    <a:pt x="4265" y="568"/>
                  </a:lnTo>
                  <a:lnTo>
                    <a:pt x="4275" y="568"/>
                  </a:lnTo>
                  <a:lnTo>
                    <a:pt x="4286" y="568"/>
                  </a:lnTo>
                  <a:lnTo>
                    <a:pt x="4298" y="569"/>
                  </a:lnTo>
                  <a:lnTo>
                    <a:pt x="4309" y="569"/>
                  </a:lnTo>
                  <a:lnTo>
                    <a:pt x="4321" y="569"/>
                  </a:lnTo>
                  <a:lnTo>
                    <a:pt x="4332" y="569"/>
                  </a:lnTo>
                  <a:lnTo>
                    <a:pt x="4343" y="569"/>
                  </a:lnTo>
                  <a:lnTo>
                    <a:pt x="4355" y="569"/>
                  </a:lnTo>
                  <a:lnTo>
                    <a:pt x="4365" y="569"/>
                  </a:lnTo>
                  <a:lnTo>
                    <a:pt x="4377" y="568"/>
                  </a:lnTo>
                  <a:lnTo>
                    <a:pt x="4388" y="568"/>
                  </a:lnTo>
                  <a:lnTo>
                    <a:pt x="4399" y="568"/>
                  </a:lnTo>
                  <a:lnTo>
                    <a:pt x="4411" y="568"/>
                  </a:lnTo>
                  <a:lnTo>
                    <a:pt x="4422" y="569"/>
                  </a:lnTo>
                  <a:lnTo>
                    <a:pt x="4434" y="569"/>
                  </a:lnTo>
                  <a:lnTo>
                    <a:pt x="4445" y="569"/>
                  </a:lnTo>
                  <a:lnTo>
                    <a:pt x="4455" y="569"/>
                  </a:lnTo>
                  <a:lnTo>
                    <a:pt x="4467" y="569"/>
                  </a:lnTo>
                  <a:lnTo>
                    <a:pt x="4478" y="569"/>
                  </a:lnTo>
                  <a:lnTo>
                    <a:pt x="4490" y="569"/>
                  </a:lnTo>
                  <a:lnTo>
                    <a:pt x="4501" y="569"/>
                  </a:lnTo>
                  <a:lnTo>
                    <a:pt x="4512" y="569"/>
                  </a:lnTo>
                  <a:lnTo>
                    <a:pt x="4524" y="569"/>
                  </a:lnTo>
                  <a:lnTo>
                    <a:pt x="4535" y="569"/>
                  </a:lnTo>
                  <a:lnTo>
                    <a:pt x="4547" y="569"/>
                  </a:lnTo>
                  <a:lnTo>
                    <a:pt x="4558" y="569"/>
                  </a:lnTo>
                  <a:lnTo>
                    <a:pt x="4568" y="569"/>
                  </a:lnTo>
                  <a:lnTo>
                    <a:pt x="4580" y="569"/>
                  </a:lnTo>
                  <a:lnTo>
                    <a:pt x="4591" y="569"/>
                  </a:lnTo>
                  <a:lnTo>
                    <a:pt x="4602" y="569"/>
                  </a:lnTo>
                  <a:lnTo>
                    <a:pt x="4614" y="569"/>
                  </a:lnTo>
                  <a:lnTo>
                    <a:pt x="4625" y="569"/>
                  </a:lnTo>
                  <a:lnTo>
                    <a:pt x="4637" y="569"/>
                  </a:lnTo>
                  <a:lnTo>
                    <a:pt x="4648" y="569"/>
                  </a:lnTo>
                  <a:lnTo>
                    <a:pt x="4658" y="569"/>
                  </a:lnTo>
                  <a:lnTo>
                    <a:pt x="4670" y="569"/>
                  </a:lnTo>
                  <a:lnTo>
                    <a:pt x="4681" y="569"/>
                  </a:lnTo>
                  <a:lnTo>
                    <a:pt x="4693" y="569"/>
                  </a:lnTo>
                  <a:lnTo>
                    <a:pt x="4704" y="568"/>
                  </a:lnTo>
                  <a:lnTo>
                    <a:pt x="4715" y="568"/>
                  </a:lnTo>
                  <a:lnTo>
                    <a:pt x="4727" y="568"/>
                  </a:lnTo>
                  <a:lnTo>
                    <a:pt x="4738" y="568"/>
                  </a:lnTo>
                  <a:lnTo>
                    <a:pt x="4750" y="569"/>
                  </a:lnTo>
                  <a:lnTo>
                    <a:pt x="4761" y="569"/>
                  </a:lnTo>
                  <a:lnTo>
                    <a:pt x="4771" y="569"/>
                  </a:lnTo>
                  <a:lnTo>
                    <a:pt x="4783" y="569"/>
                  </a:lnTo>
                  <a:lnTo>
                    <a:pt x="4794" y="569"/>
                  </a:lnTo>
                  <a:lnTo>
                    <a:pt x="4806" y="569"/>
                  </a:lnTo>
                  <a:lnTo>
                    <a:pt x="4817" y="568"/>
                  </a:lnTo>
                  <a:lnTo>
                    <a:pt x="4828" y="568"/>
                  </a:lnTo>
                  <a:lnTo>
                    <a:pt x="4840" y="568"/>
                  </a:lnTo>
                  <a:lnTo>
                    <a:pt x="4851" y="569"/>
                  </a:lnTo>
                  <a:lnTo>
                    <a:pt x="4863" y="569"/>
                  </a:lnTo>
                  <a:lnTo>
                    <a:pt x="4873" y="570"/>
                  </a:lnTo>
                  <a:lnTo>
                    <a:pt x="4884" y="570"/>
                  </a:lnTo>
                  <a:lnTo>
                    <a:pt x="4896" y="569"/>
                  </a:lnTo>
                  <a:lnTo>
                    <a:pt x="4907" y="569"/>
                  </a:lnTo>
                  <a:lnTo>
                    <a:pt x="4918" y="569"/>
                  </a:lnTo>
                  <a:lnTo>
                    <a:pt x="4930" y="569"/>
                  </a:lnTo>
                  <a:lnTo>
                    <a:pt x="4941" y="570"/>
                  </a:lnTo>
                  <a:lnTo>
                    <a:pt x="4953" y="569"/>
                  </a:lnTo>
                  <a:lnTo>
                    <a:pt x="4963" y="569"/>
                  </a:lnTo>
                  <a:lnTo>
                    <a:pt x="4974" y="569"/>
                  </a:lnTo>
                  <a:lnTo>
                    <a:pt x="4986" y="569"/>
                  </a:lnTo>
                  <a:lnTo>
                    <a:pt x="4997" y="569"/>
                  </a:lnTo>
                  <a:lnTo>
                    <a:pt x="5009" y="567"/>
                  </a:lnTo>
                  <a:lnTo>
                    <a:pt x="5020" y="566"/>
                  </a:lnTo>
                  <a:lnTo>
                    <a:pt x="5031" y="567"/>
                  </a:lnTo>
                  <a:lnTo>
                    <a:pt x="5043" y="568"/>
                  </a:lnTo>
                  <a:lnTo>
                    <a:pt x="5054" y="568"/>
                  </a:lnTo>
                  <a:lnTo>
                    <a:pt x="5066" y="568"/>
                  </a:lnTo>
                  <a:lnTo>
                    <a:pt x="5076" y="567"/>
                  </a:lnTo>
                  <a:lnTo>
                    <a:pt x="5087" y="568"/>
                  </a:lnTo>
                  <a:lnTo>
                    <a:pt x="5099" y="568"/>
                  </a:lnTo>
                  <a:lnTo>
                    <a:pt x="5110" y="569"/>
                  </a:lnTo>
                  <a:lnTo>
                    <a:pt x="5122" y="569"/>
                  </a:lnTo>
                  <a:lnTo>
                    <a:pt x="5133" y="569"/>
                  </a:lnTo>
                  <a:lnTo>
                    <a:pt x="5144" y="569"/>
                  </a:lnTo>
                  <a:lnTo>
                    <a:pt x="5156" y="569"/>
                  </a:lnTo>
                  <a:lnTo>
                    <a:pt x="5166" y="569"/>
                  </a:lnTo>
                  <a:lnTo>
                    <a:pt x="5178" y="570"/>
                  </a:lnTo>
                  <a:lnTo>
                    <a:pt x="5189" y="570"/>
                  </a:lnTo>
                  <a:lnTo>
                    <a:pt x="5200" y="570"/>
                  </a:lnTo>
                  <a:lnTo>
                    <a:pt x="5212" y="569"/>
                  </a:lnTo>
                  <a:lnTo>
                    <a:pt x="5223" y="569"/>
                  </a:lnTo>
                  <a:lnTo>
                    <a:pt x="5235" y="569"/>
                  </a:lnTo>
                  <a:lnTo>
                    <a:pt x="5246" y="568"/>
                  </a:lnTo>
                  <a:lnTo>
                    <a:pt x="5256" y="568"/>
                  </a:lnTo>
                  <a:lnTo>
                    <a:pt x="5268" y="568"/>
                  </a:lnTo>
                  <a:lnTo>
                    <a:pt x="5279" y="568"/>
                  </a:lnTo>
                  <a:lnTo>
                    <a:pt x="5290" y="568"/>
                  </a:lnTo>
                  <a:lnTo>
                    <a:pt x="5302" y="567"/>
                  </a:lnTo>
                  <a:lnTo>
                    <a:pt x="5313" y="568"/>
                  </a:lnTo>
                  <a:lnTo>
                    <a:pt x="5325" y="568"/>
                  </a:lnTo>
                  <a:lnTo>
                    <a:pt x="5336" y="568"/>
                  </a:lnTo>
                  <a:lnTo>
                    <a:pt x="5347" y="568"/>
                  </a:lnTo>
                  <a:lnTo>
                    <a:pt x="5359" y="568"/>
                  </a:lnTo>
                  <a:lnTo>
                    <a:pt x="5369" y="568"/>
                  </a:lnTo>
                  <a:lnTo>
                    <a:pt x="5381" y="569"/>
                  </a:lnTo>
                  <a:lnTo>
                    <a:pt x="5392" y="569"/>
                  </a:lnTo>
                  <a:lnTo>
                    <a:pt x="5403" y="569"/>
                  </a:lnTo>
                  <a:lnTo>
                    <a:pt x="5415" y="568"/>
                  </a:lnTo>
                  <a:lnTo>
                    <a:pt x="5426" y="568"/>
                  </a:lnTo>
                  <a:lnTo>
                    <a:pt x="5438" y="569"/>
                  </a:lnTo>
                  <a:lnTo>
                    <a:pt x="5449" y="569"/>
                  </a:lnTo>
                  <a:lnTo>
                    <a:pt x="5459" y="568"/>
                  </a:lnTo>
                  <a:lnTo>
                    <a:pt x="5471" y="568"/>
                  </a:lnTo>
                  <a:lnTo>
                    <a:pt x="5482" y="568"/>
                  </a:lnTo>
                  <a:lnTo>
                    <a:pt x="5494" y="568"/>
                  </a:lnTo>
                  <a:lnTo>
                    <a:pt x="5505" y="568"/>
                  </a:lnTo>
                  <a:lnTo>
                    <a:pt x="5516" y="568"/>
                  </a:lnTo>
                  <a:lnTo>
                    <a:pt x="5528" y="569"/>
                  </a:lnTo>
                  <a:lnTo>
                    <a:pt x="5539" y="570"/>
                  </a:lnTo>
                  <a:lnTo>
                    <a:pt x="5551" y="570"/>
                  </a:lnTo>
                  <a:lnTo>
                    <a:pt x="5562" y="570"/>
                  </a:lnTo>
                  <a:lnTo>
                    <a:pt x="5572" y="569"/>
                  </a:lnTo>
                  <a:lnTo>
                    <a:pt x="5584" y="569"/>
                  </a:lnTo>
                  <a:lnTo>
                    <a:pt x="5595" y="569"/>
                  </a:lnTo>
                  <a:lnTo>
                    <a:pt x="5606" y="570"/>
                  </a:lnTo>
                  <a:lnTo>
                    <a:pt x="5618" y="570"/>
                  </a:lnTo>
                  <a:lnTo>
                    <a:pt x="5629" y="569"/>
                  </a:lnTo>
                  <a:lnTo>
                    <a:pt x="5641" y="569"/>
                  </a:lnTo>
                  <a:lnTo>
                    <a:pt x="5652" y="569"/>
                  </a:lnTo>
                  <a:lnTo>
                    <a:pt x="5662" y="568"/>
                  </a:lnTo>
                  <a:lnTo>
                    <a:pt x="5674" y="568"/>
                  </a:lnTo>
                  <a:lnTo>
                    <a:pt x="5685" y="568"/>
                  </a:lnTo>
                  <a:lnTo>
                    <a:pt x="5697" y="568"/>
                  </a:lnTo>
                  <a:lnTo>
                    <a:pt x="5708" y="568"/>
                  </a:lnTo>
                  <a:lnTo>
                    <a:pt x="5719" y="568"/>
                  </a:lnTo>
                  <a:lnTo>
                    <a:pt x="5731" y="567"/>
                  </a:lnTo>
                  <a:lnTo>
                    <a:pt x="5742" y="567"/>
                  </a:lnTo>
                  <a:lnTo>
                    <a:pt x="5754" y="567"/>
                  </a:lnTo>
                  <a:lnTo>
                    <a:pt x="5764" y="569"/>
                  </a:lnTo>
                  <a:lnTo>
                    <a:pt x="5775" y="570"/>
                  </a:lnTo>
                  <a:lnTo>
                    <a:pt x="5787" y="570"/>
                  </a:lnTo>
                  <a:lnTo>
                    <a:pt x="5798" y="570"/>
                  </a:lnTo>
                  <a:lnTo>
                    <a:pt x="5810" y="570"/>
                  </a:lnTo>
                  <a:lnTo>
                    <a:pt x="5821" y="570"/>
                  </a:lnTo>
                  <a:lnTo>
                    <a:pt x="5832" y="570"/>
                  </a:lnTo>
                  <a:lnTo>
                    <a:pt x="5844" y="570"/>
                  </a:lnTo>
                  <a:lnTo>
                    <a:pt x="5855" y="569"/>
                  </a:lnTo>
                  <a:lnTo>
                    <a:pt x="5867" y="569"/>
                  </a:lnTo>
                  <a:lnTo>
                    <a:pt x="5877" y="569"/>
                  </a:lnTo>
                  <a:lnTo>
                    <a:pt x="5888" y="569"/>
                  </a:lnTo>
                  <a:lnTo>
                    <a:pt x="5900" y="568"/>
                  </a:lnTo>
                  <a:lnTo>
                    <a:pt x="5911" y="568"/>
                  </a:lnTo>
                  <a:lnTo>
                    <a:pt x="5923" y="568"/>
                  </a:lnTo>
                  <a:lnTo>
                    <a:pt x="5934" y="568"/>
                  </a:lnTo>
                  <a:lnTo>
                    <a:pt x="5945" y="568"/>
                  </a:lnTo>
                  <a:lnTo>
                    <a:pt x="5957" y="568"/>
                  </a:lnTo>
                  <a:lnTo>
                    <a:pt x="5967" y="569"/>
                  </a:lnTo>
                  <a:lnTo>
                    <a:pt x="5978" y="568"/>
                  </a:lnTo>
                  <a:lnTo>
                    <a:pt x="5990" y="568"/>
                  </a:lnTo>
                  <a:lnTo>
                    <a:pt x="6001" y="568"/>
                  </a:lnTo>
                  <a:lnTo>
                    <a:pt x="6013" y="568"/>
                  </a:lnTo>
                  <a:lnTo>
                    <a:pt x="6024" y="568"/>
                  </a:lnTo>
                  <a:lnTo>
                    <a:pt x="6035" y="568"/>
                  </a:lnTo>
                  <a:lnTo>
                    <a:pt x="6047" y="568"/>
                  </a:lnTo>
                  <a:lnTo>
                    <a:pt x="6057" y="569"/>
                  </a:lnTo>
                  <a:lnTo>
                    <a:pt x="6069" y="569"/>
                  </a:lnTo>
                  <a:lnTo>
                    <a:pt x="6080" y="569"/>
                  </a:lnTo>
                  <a:lnTo>
                    <a:pt x="6091" y="569"/>
                  </a:lnTo>
                  <a:lnTo>
                    <a:pt x="6103" y="569"/>
                  </a:lnTo>
                  <a:lnTo>
                    <a:pt x="6114" y="569"/>
                  </a:lnTo>
                  <a:lnTo>
                    <a:pt x="6126" y="569"/>
                  </a:lnTo>
                  <a:lnTo>
                    <a:pt x="6137" y="569"/>
                  </a:lnTo>
                  <a:lnTo>
                    <a:pt x="6148" y="568"/>
                  </a:lnTo>
                  <a:lnTo>
                    <a:pt x="6160" y="568"/>
                  </a:lnTo>
                  <a:lnTo>
                    <a:pt x="6170" y="568"/>
                  </a:lnTo>
                  <a:lnTo>
                    <a:pt x="6182" y="568"/>
                  </a:lnTo>
                  <a:lnTo>
                    <a:pt x="6193" y="569"/>
                  </a:lnTo>
                  <a:lnTo>
                    <a:pt x="6204" y="568"/>
                  </a:lnTo>
                  <a:lnTo>
                    <a:pt x="6216" y="568"/>
                  </a:lnTo>
                  <a:lnTo>
                    <a:pt x="6227" y="568"/>
                  </a:lnTo>
                  <a:lnTo>
                    <a:pt x="6239" y="568"/>
                  </a:lnTo>
                  <a:lnTo>
                    <a:pt x="6250" y="568"/>
                  </a:lnTo>
                  <a:lnTo>
                    <a:pt x="6260" y="569"/>
                  </a:lnTo>
                  <a:lnTo>
                    <a:pt x="6272" y="569"/>
                  </a:lnTo>
                  <a:lnTo>
                    <a:pt x="6283" y="570"/>
                  </a:lnTo>
                  <a:lnTo>
                    <a:pt x="6294" y="570"/>
                  </a:lnTo>
                  <a:lnTo>
                    <a:pt x="6306" y="570"/>
                  </a:lnTo>
                  <a:lnTo>
                    <a:pt x="6317" y="570"/>
                  </a:lnTo>
                  <a:lnTo>
                    <a:pt x="6329" y="570"/>
                  </a:lnTo>
                  <a:lnTo>
                    <a:pt x="6340" y="570"/>
                  </a:lnTo>
                  <a:lnTo>
                    <a:pt x="6351" y="569"/>
                  </a:lnTo>
                  <a:lnTo>
                    <a:pt x="6363" y="569"/>
                  </a:lnTo>
                  <a:lnTo>
                    <a:pt x="6373" y="569"/>
                  </a:lnTo>
                  <a:lnTo>
                    <a:pt x="6385" y="568"/>
                  </a:lnTo>
                  <a:lnTo>
                    <a:pt x="6396" y="568"/>
                  </a:lnTo>
                  <a:lnTo>
                    <a:pt x="6407" y="568"/>
                  </a:lnTo>
                  <a:lnTo>
                    <a:pt x="6419" y="568"/>
                  </a:lnTo>
                  <a:lnTo>
                    <a:pt x="6430" y="569"/>
                  </a:lnTo>
                  <a:lnTo>
                    <a:pt x="6442" y="569"/>
                  </a:lnTo>
                  <a:lnTo>
                    <a:pt x="6453" y="569"/>
                  </a:lnTo>
                  <a:lnTo>
                    <a:pt x="6463" y="569"/>
                  </a:lnTo>
                  <a:lnTo>
                    <a:pt x="6475" y="568"/>
                  </a:lnTo>
                  <a:lnTo>
                    <a:pt x="6486" y="568"/>
                  </a:lnTo>
                  <a:lnTo>
                    <a:pt x="6498" y="568"/>
                  </a:lnTo>
                  <a:lnTo>
                    <a:pt x="6509" y="567"/>
                  </a:lnTo>
                  <a:lnTo>
                    <a:pt x="6520" y="568"/>
                  </a:lnTo>
                  <a:lnTo>
                    <a:pt x="6532" y="569"/>
                  </a:lnTo>
                  <a:lnTo>
                    <a:pt x="6543" y="569"/>
                  </a:lnTo>
                  <a:lnTo>
                    <a:pt x="6555" y="569"/>
                  </a:lnTo>
                  <a:lnTo>
                    <a:pt x="6565" y="569"/>
                  </a:lnTo>
                  <a:lnTo>
                    <a:pt x="6576" y="569"/>
                  </a:lnTo>
                  <a:lnTo>
                    <a:pt x="6588" y="569"/>
                  </a:lnTo>
                  <a:lnTo>
                    <a:pt x="6599" y="568"/>
                  </a:lnTo>
                  <a:lnTo>
                    <a:pt x="6610" y="568"/>
                  </a:lnTo>
                  <a:lnTo>
                    <a:pt x="6622" y="568"/>
                  </a:lnTo>
                  <a:lnTo>
                    <a:pt x="6633" y="568"/>
                  </a:lnTo>
                  <a:lnTo>
                    <a:pt x="6645" y="568"/>
                  </a:lnTo>
                  <a:lnTo>
                    <a:pt x="6656" y="568"/>
                  </a:lnTo>
                  <a:lnTo>
                    <a:pt x="6666" y="568"/>
                  </a:lnTo>
                  <a:lnTo>
                    <a:pt x="6678" y="568"/>
                  </a:lnTo>
                  <a:lnTo>
                    <a:pt x="6689" y="568"/>
                  </a:lnTo>
                  <a:lnTo>
                    <a:pt x="6701" y="568"/>
                  </a:lnTo>
                  <a:lnTo>
                    <a:pt x="6712" y="569"/>
                  </a:lnTo>
                  <a:lnTo>
                    <a:pt x="6723" y="569"/>
                  </a:lnTo>
                  <a:lnTo>
                    <a:pt x="6735" y="569"/>
                  </a:lnTo>
                  <a:lnTo>
                    <a:pt x="6746" y="569"/>
                  </a:lnTo>
                  <a:lnTo>
                    <a:pt x="6758" y="569"/>
                  </a:lnTo>
                  <a:lnTo>
                    <a:pt x="6768" y="569"/>
                  </a:lnTo>
                </a:path>
              </a:pathLst>
            </a:custGeom>
            <a:noFill/>
            <a:ln w="9525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257">
              <a:extLst>
                <a:ext uri="{FF2B5EF4-FFF2-40B4-BE49-F238E27FC236}">
                  <a16:creationId xmlns:a16="http://schemas.microsoft.com/office/drawing/2014/main" id="{FB9ED63D-0228-41F6-9F06-2D1E4CDC8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2636838"/>
              <a:ext cx="4474108" cy="925513"/>
            </a:xfrm>
            <a:custGeom>
              <a:avLst/>
              <a:gdLst>
                <a:gd name="T0" fmla="*/ 102 w 6768"/>
                <a:gd name="T1" fmla="*/ 582 h 583"/>
                <a:gd name="T2" fmla="*/ 214 w 6768"/>
                <a:gd name="T3" fmla="*/ 581 h 583"/>
                <a:gd name="T4" fmla="*/ 327 w 6768"/>
                <a:gd name="T5" fmla="*/ 583 h 583"/>
                <a:gd name="T6" fmla="*/ 440 w 6768"/>
                <a:gd name="T7" fmla="*/ 581 h 583"/>
                <a:gd name="T8" fmla="*/ 553 w 6768"/>
                <a:gd name="T9" fmla="*/ 582 h 583"/>
                <a:gd name="T10" fmla="*/ 665 w 6768"/>
                <a:gd name="T11" fmla="*/ 581 h 583"/>
                <a:gd name="T12" fmla="*/ 778 w 6768"/>
                <a:gd name="T13" fmla="*/ 582 h 583"/>
                <a:gd name="T14" fmla="*/ 891 w 6768"/>
                <a:gd name="T15" fmla="*/ 581 h 583"/>
                <a:gd name="T16" fmla="*/ 1004 w 6768"/>
                <a:gd name="T17" fmla="*/ 583 h 583"/>
                <a:gd name="T18" fmla="*/ 1117 w 6768"/>
                <a:gd name="T19" fmla="*/ 582 h 583"/>
                <a:gd name="T20" fmla="*/ 1230 w 6768"/>
                <a:gd name="T21" fmla="*/ 581 h 583"/>
                <a:gd name="T22" fmla="*/ 1343 w 6768"/>
                <a:gd name="T23" fmla="*/ 581 h 583"/>
                <a:gd name="T24" fmla="*/ 1456 w 6768"/>
                <a:gd name="T25" fmla="*/ 580 h 583"/>
                <a:gd name="T26" fmla="*/ 1569 w 6768"/>
                <a:gd name="T27" fmla="*/ 581 h 583"/>
                <a:gd name="T28" fmla="*/ 1681 w 6768"/>
                <a:gd name="T29" fmla="*/ 581 h 583"/>
                <a:gd name="T30" fmla="*/ 1794 w 6768"/>
                <a:gd name="T31" fmla="*/ 580 h 583"/>
                <a:gd name="T32" fmla="*/ 1906 w 6768"/>
                <a:gd name="T33" fmla="*/ 581 h 583"/>
                <a:gd name="T34" fmla="*/ 2019 w 6768"/>
                <a:gd name="T35" fmla="*/ 579 h 583"/>
                <a:gd name="T36" fmla="*/ 2132 w 6768"/>
                <a:gd name="T37" fmla="*/ 582 h 583"/>
                <a:gd name="T38" fmla="*/ 2245 w 6768"/>
                <a:gd name="T39" fmla="*/ 581 h 583"/>
                <a:gd name="T40" fmla="*/ 2358 w 6768"/>
                <a:gd name="T41" fmla="*/ 583 h 583"/>
                <a:gd name="T42" fmla="*/ 2470 w 6768"/>
                <a:gd name="T43" fmla="*/ 582 h 583"/>
                <a:gd name="T44" fmla="*/ 2583 w 6768"/>
                <a:gd name="T45" fmla="*/ 429 h 583"/>
                <a:gd name="T46" fmla="*/ 2696 w 6768"/>
                <a:gd name="T47" fmla="*/ 193 h 583"/>
                <a:gd name="T48" fmla="*/ 2809 w 6768"/>
                <a:gd name="T49" fmla="*/ 515 h 583"/>
                <a:gd name="T50" fmla="*/ 2922 w 6768"/>
                <a:gd name="T51" fmla="*/ 564 h 583"/>
                <a:gd name="T52" fmla="*/ 3035 w 6768"/>
                <a:gd name="T53" fmla="*/ 576 h 583"/>
                <a:gd name="T54" fmla="*/ 3148 w 6768"/>
                <a:gd name="T55" fmla="*/ 577 h 583"/>
                <a:gd name="T56" fmla="*/ 3261 w 6768"/>
                <a:gd name="T57" fmla="*/ 580 h 583"/>
                <a:gd name="T58" fmla="*/ 3373 w 6768"/>
                <a:gd name="T59" fmla="*/ 579 h 583"/>
                <a:gd name="T60" fmla="*/ 3486 w 6768"/>
                <a:gd name="T61" fmla="*/ 579 h 583"/>
                <a:gd name="T62" fmla="*/ 3598 w 6768"/>
                <a:gd name="T63" fmla="*/ 580 h 583"/>
                <a:gd name="T64" fmla="*/ 3711 w 6768"/>
                <a:gd name="T65" fmla="*/ 581 h 583"/>
                <a:gd name="T66" fmla="*/ 3824 w 6768"/>
                <a:gd name="T67" fmla="*/ 581 h 583"/>
                <a:gd name="T68" fmla="*/ 3937 w 6768"/>
                <a:gd name="T69" fmla="*/ 581 h 583"/>
                <a:gd name="T70" fmla="*/ 4050 w 6768"/>
                <a:gd name="T71" fmla="*/ 580 h 583"/>
                <a:gd name="T72" fmla="*/ 4162 w 6768"/>
                <a:gd name="T73" fmla="*/ 574 h 583"/>
                <a:gd name="T74" fmla="*/ 4275 w 6768"/>
                <a:gd name="T75" fmla="*/ 580 h 583"/>
                <a:gd name="T76" fmla="*/ 4388 w 6768"/>
                <a:gd name="T77" fmla="*/ 582 h 583"/>
                <a:gd name="T78" fmla="*/ 4501 w 6768"/>
                <a:gd name="T79" fmla="*/ 583 h 583"/>
                <a:gd name="T80" fmla="*/ 4614 w 6768"/>
                <a:gd name="T81" fmla="*/ 582 h 583"/>
                <a:gd name="T82" fmla="*/ 4727 w 6768"/>
                <a:gd name="T83" fmla="*/ 570 h 583"/>
                <a:gd name="T84" fmla="*/ 4840 w 6768"/>
                <a:gd name="T85" fmla="*/ 573 h 583"/>
                <a:gd name="T86" fmla="*/ 4953 w 6768"/>
                <a:gd name="T87" fmla="*/ 580 h 583"/>
                <a:gd name="T88" fmla="*/ 5066 w 6768"/>
                <a:gd name="T89" fmla="*/ 582 h 583"/>
                <a:gd name="T90" fmla="*/ 5178 w 6768"/>
                <a:gd name="T91" fmla="*/ 582 h 583"/>
                <a:gd name="T92" fmla="*/ 5290 w 6768"/>
                <a:gd name="T93" fmla="*/ 582 h 583"/>
                <a:gd name="T94" fmla="*/ 5403 w 6768"/>
                <a:gd name="T95" fmla="*/ 581 h 583"/>
                <a:gd name="T96" fmla="*/ 5516 w 6768"/>
                <a:gd name="T97" fmla="*/ 580 h 583"/>
                <a:gd name="T98" fmla="*/ 5629 w 6768"/>
                <a:gd name="T99" fmla="*/ 582 h 583"/>
                <a:gd name="T100" fmla="*/ 5742 w 6768"/>
                <a:gd name="T101" fmla="*/ 579 h 583"/>
                <a:gd name="T102" fmla="*/ 5855 w 6768"/>
                <a:gd name="T103" fmla="*/ 579 h 583"/>
                <a:gd name="T104" fmla="*/ 5967 w 6768"/>
                <a:gd name="T105" fmla="*/ 581 h 583"/>
                <a:gd name="T106" fmla="*/ 6080 w 6768"/>
                <a:gd name="T107" fmla="*/ 579 h 583"/>
                <a:gd name="T108" fmla="*/ 6193 w 6768"/>
                <a:gd name="T109" fmla="*/ 580 h 583"/>
                <a:gd name="T110" fmla="*/ 6306 w 6768"/>
                <a:gd name="T111" fmla="*/ 580 h 583"/>
                <a:gd name="T112" fmla="*/ 6419 w 6768"/>
                <a:gd name="T113" fmla="*/ 582 h 583"/>
                <a:gd name="T114" fmla="*/ 6532 w 6768"/>
                <a:gd name="T115" fmla="*/ 580 h 583"/>
                <a:gd name="T116" fmla="*/ 6645 w 6768"/>
                <a:gd name="T117" fmla="*/ 582 h 583"/>
                <a:gd name="T118" fmla="*/ 6758 w 6768"/>
                <a:gd name="T119" fmla="*/ 581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583">
                  <a:moveTo>
                    <a:pt x="0" y="582"/>
                  </a:moveTo>
                  <a:lnTo>
                    <a:pt x="11" y="581"/>
                  </a:lnTo>
                  <a:lnTo>
                    <a:pt x="23" y="581"/>
                  </a:lnTo>
                  <a:lnTo>
                    <a:pt x="34" y="582"/>
                  </a:lnTo>
                  <a:lnTo>
                    <a:pt x="46" y="582"/>
                  </a:lnTo>
                  <a:lnTo>
                    <a:pt x="57" y="582"/>
                  </a:lnTo>
                  <a:lnTo>
                    <a:pt x="67" y="582"/>
                  </a:lnTo>
                  <a:lnTo>
                    <a:pt x="79" y="582"/>
                  </a:lnTo>
                  <a:lnTo>
                    <a:pt x="90" y="582"/>
                  </a:lnTo>
                  <a:lnTo>
                    <a:pt x="102" y="582"/>
                  </a:lnTo>
                  <a:lnTo>
                    <a:pt x="113" y="583"/>
                  </a:lnTo>
                  <a:lnTo>
                    <a:pt x="124" y="583"/>
                  </a:lnTo>
                  <a:lnTo>
                    <a:pt x="136" y="582"/>
                  </a:lnTo>
                  <a:lnTo>
                    <a:pt x="147" y="581"/>
                  </a:lnTo>
                  <a:lnTo>
                    <a:pt x="159" y="581"/>
                  </a:lnTo>
                  <a:lnTo>
                    <a:pt x="169" y="582"/>
                  </a:lnTo>
                  <a:lnTo>
                    <a:pt x="180" y="583"/>
                  </a:lnTo>
                  <a:lnTo>
                    <a:pt x="192" y="582"/>
                  </a:lnTo>
                  <a:lnTo>
                    <a:pt x="203" y="581"/>
                  </a:lnTo>
                  <a:lnTo>
                    <a:pt x="214" y="581"/>
                  </a:lnTo>
                  <a:lnTo>
                    <a:pt x="226" y="581"/>
                  </a:lnTo>
                  <a:lnTo>
                    <a:pt x="237" y="582"/>
                  </a:lnTo>
                  <a:lnTo>
                    <a:pt x="249" y="582"/>
                  </a:lnTo>
                  <a:lnTo>
                    <a:pt x="260" y="581"/>
                  </a:lnTo>
                  <a:lnTo>
                    <a:pt x="270" y="580"/>
                  </a:lnTo>
                  <a:lnTo>
                    <a:pt x="282" y="580"/>
                  </a:lnTo>
                  <a:lnTo>
                    <a:pt x="293" y="581"/>
                  </a:lnTo>
                  <a:lnTo>
                    <a:pt x="305" y="582"/>
                  </a:lnTo>
                  <a:lnTo>
                    <a:pt x="316" y="583"/>
                  </a:lnTo>
                  <a:lnTo>
                    <a:pt x="327" y="583"/>
                  </a:lnTo>
                  <a:lnTo>
                    <a:pt x="339" y="583"/>
                  </a:lnTo>
                  <a:lnTo>
                    <a:pt x="350" y="583"/>
                  </a:lnTo>
                  <a:lnTo>
                    <a:pt x="362" y="582"/>
                  </a:lnTo>
                  <a:lnTo>
                    <a:pt x="372" y="581"/>
                  </a:lnTo>
                  <a:lnTo>
                    <a:pt x="383" y="581"/>
                  </a:lnTo>
                  <a:lnTo>
                    <a:pt x="395" y="581"/>
                  </a:lnTo>
                  <a:lnTo>
                    <a:pt x="406" y="581"/>
                  </a:lnTo>
                  <a:lnTo>
                    <a:pt x="418" y="581"/>
                  </a:lnTo>
                  <a:lnTo>
                    <a:pt x="429" y="581"/>
                  </a:lnTo>
                  <a:lnTo>
                    <a:pt x="440" y="581"/>
                  </a:lnTo>
                  <a:lnTo>
                    <a:pt x="452" y="581"/>
                  </a:lnTo>
                  <a:lnTo>
                    <a:pt x="462" y="581"/>
                  </a:lnTo>
                  <a:lnTo>
                    <a:pt x="474" y="581"/>
                  </a:lnTo>
                  <a:lnTo>
                    <a:pt x="485" y="581"/>
                  </a:lnTo>
                  <a:lnTo>
                    <a:pt x="496" y="582"/>
                  </a:lnTo>
                  <a:lnTo>
                    <a:pt x="508" y="582"/>
                  </a:lnTo>
                  <a:lnTo>
                    <a:pt x="519" y="582"/>
                  </a:lnTo>
                  <a:lnTo>
                    <a:pt x="530" y="582"/>
                  </a:lnTo>
                  <a:lnTo>
                    <a:pt x="542" y="582"/>
                  </a:lnTo>
                  <a:lnTo>
                    <a:pt x="553" y="582"/>
                  </a:lnTo>
                  <a:lnTo>
                    <a:pt x="565" y="581"/>
                  </a:lnTo>
                  <a:lnTo>
                    <a:pt x="575" y="582"/>
                  </a:lnTo>
                  <a:lnTo>
                    <a:pt x="586" y="582"/>
                  </a:lnTo>
                  <a:lnTo>
                    <a:pt x="598" y="582"/>
                  </a:lnTo>
                  <a:lnTo>
                    <a:pt x="609" y="582"/>
                  </a:lnTo>
                  <a:lnTo>
                    <a:pt x="621" y="582"/>
                  </a:lnTo>
                  <a:lnTo>
                    <a:pt x="632" y="581"/>
                  </a:lnTo>
                  <a:lnTo>
                    <a:pt x="643" y="581"/>
                  </a:lnTo>
                  <a:lnTo>
                    <a:pt x="655" y="581"/>
                  </a:lnTo>
                  <a:lnTo>
                    <a:pt x="665" y="581"/>
                  </a:lnTo>
                  <a:lnTo>
                    <a:pt x="677" y="582"/>
                  </a:lnTo>
                  <a:lnTo>
                    <a:pt x="688" y="582"/>
                  </a:lnTo>
                  <a:lnTo>
                    <a:pt x="699" y="581"/>
                  </a:lnTo>
                  <a:lnTo>
                    <a:pt x="711" y="580"/>
                  </a:lnTo>
                  <a:lnTo>
                    <a:pt x="722" y="581"/>
                  </a:lnTo>
                  <a:lnTo>
                    <a:pt x="734" y="581"/>
                  </a:lnTo>
                  <a:lnTo>
                    <a:pt x="745" y="582"/>
                  </a:lnTo>
                  <a:lnTo>
                    <a:pt x="756" y="582"/>
                  </a:lnTo>
                  <a:lnTo>
                    <a:pt x="768" y="582"/>
                  </a:lnTo>
                  <a:lnTo>
                    <a:pt x="778" y="582"/>
                  </a:lnTo>
                  <a:lnTo>
                    <a:pt x="790" y="582"/>
                  </a:lnTo>
                  <a:lnTo>
                    <a:pt x="801" y="582"/>
                  </a:lnTo>
                  <a:lnTo>
                    <a:pt x="812" y="583"/>
                  </a:lnTo>
                  <a:lnTo>
                    <a:pt x="824" y="582"/>
                  </a:lnTo>
                  <a:lnTo>
                    <a:pt x="835" y="581"/>
                  </a:lnTo>
                  <a:lnTo>
                    <a:pt x="847" y="581"/>
                  </a:lnTo>
                  <a:lnTo>
                    <a:pt x="858" y="582"/>
                  </a:lnTo>
                  <a:lnTo>
                    <a:pt x="868" y="581"/>
                  </a:lnTo>
                  <a:lnTo>
                    <a:pt x="880" y="581"/>
                  </a:lnTo>
                  <a:lnTo>
                    <a:pt x="891" y="581"/>
                  </a:lnTo>
                  <a:lnTo>
                    <a:pt x="902" y="581"/>
                  </a:lnTo>
                  <a:lnTo>
                    <a:pt x="914" y="581"/>
                  </a:lnTo>
                  <a:lnTo>
                    <a:pt x="925" y="581"/>
                  </a:lnTo>
                  <a:lnTo>
                    <a:pt x="937" y="582"/>
                  </a:lnTo>
                  <a:lnTo>
                    <a:pt x="948" y="583"/>
                  </a:lnTo>
                  <a:lnTo>
                    <a:pt x="958" y="583"/>
                  </a:lnTo>
                  <a:lnTo>
                    <a:pt x="970" y="582"/>
                  </a:lnTo>
                  <a:lnTo>
                    <a:pt x="981" y="581"/>
                  </a:lnTo>
                  <a:lnTo>
                    <a:pt x="993" y="582"/>
                  </a:lnTo>
                  <a:lnTo>
                    <a:pt x="1004" y="583"/>
                  </a:lnTo>
                  <a:lnTo>
                    <a:pt x="1015" y="582"/>
                  </a:lnTo>
                  <a:lnTo>
                    <a:pt x="1027" y="582"/>
                  </a:lnTo>
                  <a:lnTo>
                    <a:pt x="1038" y="582"/>
                  </a:lnTo>
                  <a:lnTo>
                    <a:pt x="1050" y="582"/>
                  </a:lnTo>
                  <a:lnTo>
                    <a:pt x="1061" y="582"/>
                  </a:lnTo>
                  <a:lnTo>
                    <a:pt x="1071" y="582"/>
                  </a:lnTo>
                  <a:lnTo>
                    <a:pt x="1083" y="581"/>
                  </a:lnTo>
                  <a:lnTo>
                    <a:pt x="1094" y="581"/>
                  </a:lnTo>
                  <a:lnTo>
                    <a:pt x="1106" y="581"/>
                  </a:lnTo>
                  <a:lnTo>
                    <a:pt x="1117" y="582"/>
                  </a:lnTo>
                  <a:lnTo>
                    <a:pt x="1128" y="582"/>
                  </a:lnTo>
                  <a:lnTo>
                    <a:pt x="1140" y="582"/>
                  </a:lnTo>
                  <a:lnTo>
                    <a:pt x="1151" y="582"/>
                  </a:lnTo>
                  <a:lnTo>
                    <a:pt x="1163" y="582"/>
                  </a:lnTo>
                  <a:lnTo>
                    <a:pt x="1173" y="582"/>
                  </a:lnTo>
                  <a:lnTo>
                    <a:pt x="1184" y="582"/>
                  </a:lnTo>
                  <a:lnTo>
                    <a:pt x="1196" y="582"/>
                  </a:lnTo>
                  <a:lnTo>
                    <a:pt x="1207" y="582"/>
                  </a:lnTo>
                  <a:lnTo>
                    <a:pt x="1218" y="581"/>
                  </a:lnTo>
                  <a:lnTo>
                    <a:pt x="1230" y="581"/>
                  </a:lnTo>
                  <a:lnTo>
                    <a:pt x="1241" y="581"/>
                  </a:lnTo>
                  <a:lnTo>
                    <a:pt x="1253" y="582"/>
                  </a:lnTo>
                  <a:lnTo>
                    <a:pt x="1263" y="582"/>
                  </a:lnTo>
                  <a:lnTo>
                    <a:pt x="1274" y="581"/>
                  </a:lnTo>
                  <a:lnTo>
                    <a:pt x="1286" y="580"/>
                  </a:lnTo>
                  <a:lnTo>
                    <a:pt x="1297" y="580"/>
                  </a:lnTo>
                  <a:lnTo>
                    <a:pt x="1309" y="581"/>
                  </a:lnTo>
                  <a:lnTo>
                    <a:pt x="1320" y="581"/>
                  </a:lnTo>
                  <a:lnTo>
                    <a:pt x="1331" y="581"/>
                  </a:lnTo>
                  <a:lnTo>
                    <a:pt x="1343" y="581"/>
                  </a:lnTo>
                  <a:lnTo>
                    <a:pt x="1354" y="581"/>
                  </a:lnTo>
                  <a:lnTo>
                    <a:pt x="1366" y="582"/>
                  </a:lnTo>
                  <a:lnTo>
                    <a:pt x="1376" y="582"/>
                  </a:lnTo>
                  <a:lnTo>
                    <a:pt x="1387" y="583"/>
                  </a:lnTo>
                  <a:lnTo>
                    <a:pt x="1399" y="583"/>
                  </a:lnTo>
                  <a:lnTo>
                    <a:pt x="1410" y="582"/>
                  </a:lnTo>
                  <a:lnTo>
                    <a:pt x="1422" y="581"/>
                  </a:lnTo>
                  <a:lnTo>
                    <a:pt x="1433" y="580"/>
                  </a:lnTo>
                  <a:lnTo>
                    <a:pt x="1444" y="580"/>
                  </a:lnTo>
                  <a:lnTo>
                    <a:pt x="1456" y="580"/>
                  </a:lnTo>
                  <a:lnTo>
                    <a:pt x="1466" y="581"/>
                  </a:lnTo>
                  <a:lnTo>
                    <a:pt x="1478" y="581"/>
                  </a:lnTo>
                  <a:lnTo>
                    <a:pt x="1489" y="581"/>
                  </a:lnTo>
                  <a:lnTo>
                    <a:pt x="1500" y="581"/>
                  </a:lnTo>
                  <a:lnTo>
                    <a:pt x="1512" y="581"/>
                  </a:lnTo>
                  <a:lnTo>
                    <a:pt x="1523" y="581"/>
                  </a:lnTo>
                  <a:lnTo>
                    <a:pt x="1534" y="581"/>
                  </a:lnTo>
                  <a:lnTo>
                    <a:pt x="1546" y="581"/>
                  </a:lnTo>
                  <a:lnTo>
                    <a:pt x="1557" y="581"/>
                  </a:lnTo>
                  <a:lnTo>
                    <a:pt x="1569" y="581"/>
                  </a:lnTo>
                  <a:lnTo>
                    <a:pt x="1579" y="580"/>
                  </a:lnTo>
                  <a:lnTo>
                    <a:pt x="1590" y="580"/>
                  </a:lnTo>
                  <a:lnTo>
                    <a:pt x="1602" y="581"/>
                  </a:lnTo>
                  <a:lnTo>
                    <a:pt x="1613" y="581"/>
                  </a:lnTo>
                  <a:lnTo>
                    <a:pt x="1625" y="581"/>
                  </a:lnTo>
                  <a:lnTo>
                    <a:pt x="1636" y="581"/>
                  </a:lnTo>
                  <a:lnTo>
                    <a:pt x="1647" y="582"/>
                  </a:lnTo>
                  <a:lnTo>
                    <a:pt x="1659" y="582"/>
                  </a:lnTo>
                  <a:lnTo>
                    <a:pt x="1669" y="582"/>
                  </a:lnTo>
                  <a:lnTo>
                    <a:pt x="1681" y="581"/>
                  </a:lnTo>
                  <a:lnTo>
                    <a:pt x="1692" y="580"/>
                  </a:lnTo>
                  <a:lnTo>
                    <a:pt x="1703" y="577"/>
                  </a:lnTo>
                  <a:lnTo>
                    <a:pt x="1715" y="577"/>
                  </a:lnTo>
                  <a:lnTo>
                    <a:pt x="1726" y="580"/>
                  </a:lnTo>
                  <a:lnTo>
                    <a:pt x="1738" y="580"/>
                  </a:lnTo>
                  <a:lnTo>
                    <a:pt x="1749" y="580"/>
                  </a:lnTo>
                  <a:lnTo>
                    <a:pt x="1759" y="580"/>
                  </a:lnTo>
                  <a:lnTo>
                    <a:pt x="1771" y="581"/>
                  </a:lnTo>
                  <a:lnTo>
                    <a:pt x="1782" y="581"/>
                  </a:lnTo>
                  <a:lnTo>
                    <a:pt x="1794" y="580"/>
                  </a:lnTo>
                  <a:lnTo>
                    <a:pt x="1805" y="580"/>
                  </a:lnTo>
                  <a:lnTo>
                    <a:pt x="1816" y="580"/>
                  </a:lnTo>
                  <a:lnTo>
                    <a:pt x="1828" y="580"/>
                  </a:lnTo>
                  <a:lnTo>
                    <a:pt x="1839" y="581"/>
                  </a:lnTo>
                  <a:lnTo>
                    <a:pt x="1851" y="582"/>
                  </a:lnTo>
                  <a:lnTo>
                    <a:pt x="1862" y="582"/>
                  </a:lnTo>
                  <a:lnTo>
                    <a:pt x="1872" y="582"/>
                  </a:lnTo>
                  <a:lnTo>
                    <a:pt x="1884" y="581"/>
                  </a:lnTo>
                  <a:lnTo>
                    <a:pt x="1895" y="581"/>
                  </a:lnTo>
                  <a:lnTo>
                    <a:pt x="1906" y="581"/>
                  </a:lnTo>
                  <a:lnTo>
                    <a:pt x="1918" y="581"/>
                  </a:lnTo>
                  <a:lnTo>
                    <a:pt x="1929" y="581"/>
                  </a:lnTo>
                  <a:lnTo>
                    <a:pt x="1941" y="581"/>
                  </a:lnTo>
                  <a:lnTo>
                    <a:pt x="1952" y="582"/>
                  </a:lnTo>
                  <a:lnTo>
                    <a:pt x="1962" y="582"/>
                  </a:lnTo>
                  <a:lnTo>
                    <a:pt x="1974" y="582"/>
                  </a:lnTo>
                  <a:lnTo>
                    <a:pt x="1985" y="582"/>
                  </a:lnTo>
                  <a:lnTo>
                    <a:pt x="1997" y="582"/>
                  </a:lnTo>
                  <a:lnTo>
                    <a:pt x="2008" y="581"/>
                  </a:lnTo>
                  <a:lnTo>
                    <a:pt x="2019" y="579"/>
                  </a:lnTo>
                  <a:lnTo>
                    <a:pt x="2031" y="580"/>
                  </a:lnTo>
                  <a:lnTo>
                    <a:pt x="2042" y="582"/>
                  </a:lnTo>
                  <a:lnTo>
                    <a:pt x="2054" y="582"/>
                  </a:lnTo>
                  <a:lnTo>
                    <a:pt x="2064" y="582"/>
                  </a:lnTo>
                  <a:lnTo>
                    <a:pt x="2075" y="581"/>
                  </a:lnTo>
                  <a:lnTo>
                    <a:pt x="2087" y="579"/>
                  </a:lnTo>
                  <a:lnTo>
                    <a:pt x="2098" y="577"/>
                  </a:lnTo>
                  <a:lnTo>
                    <a:pt x="2110" y="581"/>
                  </a:lnTo>
                  <a:lnTo>
                    <a:pt x="2121" y="582"/>
                  </a:lnTo>
                  <a:lnTo>
                    <a:pt x="2132" y="582"/>
                  </a:lnTo>
                  <a:lnTo>
                    <a:pt x="2144" y="582"/>
                  </a:lnTo>
                  <a:lnTo>
                    <a:pt x="2155" y="582"/>
                  </a:lnTo>
                  <a:lnTo>
                    <a:pt x="2167" y="581"/>
                  </a:lnTo>
                  <a:lnTo>
                    <a:pt x="2177" y="581"/>
                  </a:lnTo>
                  <a:lnTo>
                    <a:pt x="2188" y="582"/>
                  </a:lnTo>
                  <a:lnTo>
                    <a:pt x="2200" y="583"/>
                  </a:lnTo>
                  <a:lnTo>
                    <a:pt x="2211" y="583"/>
                  </a:lnTo>
                  <a:lnTo>
                    <a:pt x="2222" y="582"/>
                  </a:lnTo>
                  <a:lnTo>
                    <a:pt x="2234" y="582"/>
                  </a:lnTo>
                  <a:lnTo>
                    <a:pt x="2245" y="581"/>
                  </a:lnTo>
                  <a:lnTo>
                    <a:pt x="2257" y="582"/>
                  </a:lnTo>
                  <a:lnTo>
                    <a:pt x="2267" y="581"/>
                  </a:lnTo>
                  <a:lnTo>
                    <a:pt x="2278" y="581"/>
                  </a:lnTo>
                  <a:lnTo>
                    <a:pt x="2290" y="580"/>
                  </a:lnTo>
                  <a:lnTo>
                    <a:pt x="2301" y="580"/>
                  </a:lnTo>
                  <a:lnTo>
                    <a:pt x="2313" y="581"/>
                  </a:lnTo>
                  <a:lnTo>
                    <a:pt x="2324" y="582"/>
                  </a:lnTo>
                  <a:lnTo>
                    <a:pt x="2335" y="582"/>
                  </a:lnTo>
                  <a:lnTo>
                    <a:pt x="2347" y="583"/>
                  </a:lnTo>
                  <a:lnTo>
                    <a:pt x="2358" y="583"/>
                  </a:lnTo>
                  <a:lnTo>
                    <a:pt x="2370" y="583"/>
                  </a:lnTo>
                  <a:lnTo>
                    <a:pt x="2380" y="581"/>
                  </a:lnTo>
                  <a:lnTo>
                    <a:pt x="2391" y="581"/>
                  </a:lnTo>
                  <a:lnTo>
                    <a:pt x="2403" y="581"/>
                  </a:lnTo>
                  <a:lnTo>
                    <a:pt x="2414" y="581"/>
                  </a:lnTo>
                  <a:lnTo>
                    <a:pt x="2426" y="581"/>
                  </a:lnTo>
                  <a:lnTo>
                    <a:pt x="2437" y="581"/>
                  </a:lnTo>
                  <a:lnTo>
                    <a:pt x="2448" y="581"/>
                  </a:lnTo>
                  <a:lnTo>
                    <a:pt x="2460" y="581"/>
                  </a:lnTo>
                  <a:lnTo>
                    <a:pt x="2470" y="582"/>
                  </a:lnTo>
                  <a:lnTo>
                    <a:pt x="2482" y="582"/>
                  </a:lnTo>
                  <a:lnTo>
                    <a:pt x="2493" y="582"/>
                  </a:lnTo>
                  <a:lnTo>
                    <a:pt x="2504" y="581"/>
                  </a:lnTo>
                  <a:lnTo>
                    <a:pt x="2516" y="581"/>
                  </a:lnTo>
                  <a:lnTo>
                    <a:pt x="2527" y="580"/>
                  </a:lnTo>
                  <a:lnTo>
                    <a:pt x="2539" y="575"/>
                  </a:lnTo>
                  <a:lnTo>
                    <a:pt x="2550" y="562"/>
                  </a:lnTo>
                  <a:lnTo>
                    <a:pt x="2560" y="536"/>
                  </a:lnTo>
                  <a:lnTo>
                    <a:pt x="2572" y="491"/>
                  </a:lnTo>
                  <a:lnTo>
                    <a:pt x="2583" y="429"/>
                  </a:lnTo>
                  <a:lnTo>
                    <a:pt x="2594" y="354"/>
                  </a:lnTo>
                  <a:lnTo>
                    <a:pt x="2606" y="272"/>
                  </a:lnTo>
                  <a:lnTo>
                    <a:pt x="2617" y="195"/>
                  </a:lnTo>
                  <a:lnTo>
                    <a:pt x="2629" y="119"/>
                  </a:lnTo>
                  <a:lnTo>
                    <a:pt x="2640" y="44"/>
                  </a:lnTo>
                  <a:lnTo>
                    <a:pt x="2651" y="0"/>
                  </a:lnTo>
                  <a:lnTo>
                    <a:pt x="2663" y="12"/>
                  </a:lnTo>
                  <a:lnTo>
                    <a:pt x="2673" y="70"/>
                  </a:lnTo>
                  <a:lnTo>
                    <a:pt x="2685" y="139"/>
                  </a:lnTo>
                  <a:lnTo>
                    <a:pt x="2696" y="193"/>
                  </a:lnTo>
                  <a:lnTo>
                    <a:pt x="2707" y="239"/>
                  </a:lnTo>
                  <a:lnTo>
                    <a:pt x="2719" y="290"/>
                  </a:lnTo>
                  <a:lnTo>
                    <a:pt x="2730" y="339"/>
                  </a:lnTo>
                  <a:lnTo>
                    <a:pt x="2742" y="382"/>
                  </a:lnTo>
                  <a:lnTo>
                    <a:pt x="2753" y="418"/>
                  </a:lnTo>
                  <a:lnTo>
                    <a:pt x="2763" y="450"/>
                  </a:lnTo>
                  <a:lnTo>
                    <a:pt x="2775" y="474"/>
                  </a:lnTo>
                  <a:lnTo>
                    <a:pt x="2786" y="492"/>
                  </a:lnTo>
                  <a:lnTo>
                    <a:pt x="2798" y="504"/>
                  </a:lnTo>
                  <a:lnTo>
                    <a:pt x="2809" y="515"/>
                  </a:lnTo>
                  <a:lnTo>
                    <a:pt x="2820" y="526"/>
                  </a:lnTo>
                  <a:lnTo>
                    <a:pt x="2832" y="534"/>
                  </a:lnTo>
                  <a:lnTo>
                    <a:pt x="2843" y="539"/>
                  </a:lnTo>
                  <a:lnTo>
                    <a:pt x="2855" y="542"/>
                  </a:lnTo>
                  <a:lnTo>
                    <a:pt x="2865" y="550"/>
                  </a:lnTo>
                  <a:lnTo>
                    <a:pt x="2876" y="554"/>
                  </a:lnTo>
                  <a:lnTo>
                    <a:pt x="2888" y="556"/>
                  </a:lnTo>
                  <a:lnTo>
                    <a:pt x="2899" y="557"/>
                  </a:lnTo>
                  <a:lnTo>
                    <a:pt x="2910" y="560"/>
                  </a:lnTo>
                  <a:lnTo>
                    <a:pt x="2922" y="564"/>
                  </a:lnTo>
                  <a:lnTo>
                    <a:pt x="2933" y="567"/>
                  </a:lnTo>
                  <a:lnTo>
                    <a:pt x="2945" y="568"/>
                  </a:lnTo>
                  <a:lnTo>
                    <a:pt x="2956" y="569"/>
                  </a:lnTo>
                  <a:lnTo>
                    <a:pt x="2966" y="570"/>
                  </a:lnTo>
                  <a:lnTo>
                    <a:pt x="2978" y="571"/>
                  </a:lnTo>
                  <a:lnTo>
                    <a:pt x="2989" y="573"/>
                  </a:lnTo>
                  <a:lnTo>
                    <a:pt x="3001" y="574"/>
                  </a:lnTo>
                  <a:lnTo>
                    <a:pt x="3012" y="575"/>
                  </a:lnTo>
                  <a:lnTo>
                    <a:pt x="3023" y="575"/>
                  </a:lnTo>
                  <a:lnTo>
                    <a:pt x="3035" y="576"/>
                  </a:lnTo>
                  <a:lnTo>
                    <a:pt x="3046" y="576"/>
                  </a:lnTo>
                  <a:lnTo>
                    <a:pt x="3058" y="576"/>
                  </a:lnTo>
                  <a:lnTo>
                    <a:pt x="3068" y="576"/>
                  </a:lnTo>
                  <a:lnTo>
                    <a:pt x="3079" y="576"/>
                  </a:lnTo>
                  <a:lnTo>
                    <a:pt x="3091" y="576"/>
                  </a:lnTo>
                  <a:lnTo>
                    <a:pt x="3102" y="577"/>
                  </a:lnTo>
                  <a:lnTo>
                    <a:pt x="3114" y="577"/>
                  </a:lnTo>
                  <a:lnTo>
                    <a:pt x="3125" y="577"/>
                  </a:lnTo>
                  <a:lnTo>
                    <a:pt x="3136" y="577"/>
                  </a:lnTo>
                  <a:lnTo>
                    <a:pt x="3148" y="577"/>
                  </a:lnTo>
                  <a:lnTo>
                    <a:pt x="3159" y="577"/>
                  </a:lnTo>
                  <a:lnTo>
                    <a:pt x="3171" y="579"/>
                  </a:lnTo>
                  <a:lnTo>
                    <a:pt x="3181" y="579"/>
                  </a:lnTo>
                  <a:lnTo>
                    <a:pt x="3192" y="580"/>
                  </a:lnTo>
                  <a:lnTo>
                    <a:pt x="3204" y="579"/>
                  </a:lnTo>
                  <a:lnTo>
                    <a:pt x="3215" y="579"/>
                  </a:lnTo>
                  <a:lnTo>
                    <a:pt x="3226" y="579"/>
                  </a:lnTo>
                  <a:lnTo>
                    <a:pt x="3238" y="579"/>
                  </a:lnTo>
                  <a:lnTo>
                    <a:pt x="3249" y="580"/>
                  </a:lnTo>
                  <a:lnTo>
                    <a:pt x="3261" y="580"/>
                  </a:lnTo>
                  <a:lnTo>
                    <a:pt x="3271" y="580"/>
                  </a:lnTo>
                  <a:lnTo>
                    <a:pt x="3282" y="580"/>
                  </a:lnTo>
                  <a:lnTo>
                    <a:pt x="3294" y="580"/>
                  </a:lnTo>
                  <a:lnTo>
                    <a:pt x="3305" y="579"/>
                  </a:lnTo>
                  <a:lnTo>
                    <a:pt x="3317" y="579"/>
                  </a:lnTo>
                  <a:lnTo>
                    <a:pt x="3328" y="579"/>
                  </a:lnTo>
                  <a:lnTo>
                    <a:pt x="3339" y="579"/>
                  </a:lnTo>
                  <a:lnTo>
                    <a:pt x="3351" y="579"/>
                  </a:lnTo>
                  <a:lnTo>
                    <a:pt x="3361" y="579"/>
                  </a:lnTo>
                  <a:lnTo>
                    <a:pt x="3373" y="579"/>
                  </a:lnTo>
                  <a:lnTo>
                    <a:pt x="3384" y="579"/>
                  </a:lnTo>
                  <a:lnTo>
                    <a:pt x="3395" y="579"/>
                  </a:lnTo>
                  <a:lnTo>
                    <a:pt x="3407" y="579"/>
                  </a:lnTo>
                  <a:lnTo>
                    <a:pt x="3418" y="579"/>
                  </a:lnTo>
                  <a:lnTo>
                    <a:pt x="3430" y="580"/>
                  </a:lnTo>
                  <a:lnTo>
                    <a:pt x="3441" y="580"/>
                  </a:lnTo>
                  <a:lnTo>
                    <a:pt x="3452" y="580"/>
                  </a:lnTo>
                  <a:lnTo>
                    <a:pt x="3464" y="580"/>
                  </a:lnTo>
                  <a:lnTo>
                    <a:pt x="3474" y="580"/>
                  </a:lnTo>
                  <a:lnTo>
                    <a:pt x="3486" y="579"/>
                  </a:lnTo>
                  <a:lnTo>
                    <a:pt x="3497" y="579"/>
                  </a:lnTo>
                  <a:lnTo>
                    <a:pt x="3508" y="579"/>
                  </a:lnTo>
                  <a:lnTo>
                    <a:pt x="3520" y="580"/>
                  </a:lnTo>
                  <a:lnTo>
                    <a:pt x="3531" y="581"/>
                  </a:lnTo>
                  <a:lnTo>
                    <a:pt x="3543" y="581"/>
                  </a:lnTo>
                  <a:lnTo>
                    <a:pt x="3554" y="580"/>
                  </a:lnTo>
                  <a:lnTo>
                    <a:pt x="3564" y="579"/>
                  </a:lnTo>
                  <a:lnTo>
                    <a:pt x="3576" y="579"/>
                  </a:lnTo>
                  <a:lnTo>
                    <a:pt x="3587" y="580"/>
                  </a:lnTo>
                  <a:lnTo>
                    <a:pt x="3598" y="580"/>
                  </a:lnTo>
                  <a:lnTo>
                    <a:pt x="3610" y="580"/>
                  </a:lnTo>
                  <a:lnTo>
                    <a:pt x="3621" y="580"/>
                  </a:lnTo>
                  <a:lnTo>
                    <a:pt x="3633" y="579"/>
                  </a:lnTo>
                  <a:lnTo>
                    <a:pt x="3644" y="579"/>
                  </a:lnTo>
                  <a:lnTo>
                    <a:pt x="3654" y="580"/>
                  </a:lnTo>
                  <a:lnTo>
                    <a:pt x="3666" y="580"/>
                  </a:lnTo>
                  <a:lnTo>
                    <a:pt x="3677" y="580"/>
                  </a:lnTo>
                  <a:lnTo>
                    <a:pt x="3689" y="580"/>
                  </a:lnTo>
                  <a:lnTo>
                    <a:pt x="3700" y="581"/>
                  </a:lnTo>
                  <a:lnTo>
                    <a:pt x="3711" y="581"/>
                  </a:lnTo>
                  <a:lnTo>
                    <a:pt x="3723" y="582"/>
                  </a:lnTo>
                  <a:lnTo>
                    <a:pt x="3734" y="582"/>
                  </a:lnTo>
                  <a:lnTo>
                    <a:pt x="3746" y="581"/>
                  </a:lnTo>
                  <a:lnTo>
                    <a:pt x="3757" y="580"/>
                  </a:lnTo>
                  <a:lnTo>
                    <a:pt x="3767" y="580"/>
                  </a:lnTo>
                  <a:lnTo>
                    <a:pt x="3779" y="580"/>
                  </a:lnTo>
                  <a:lnTo>
                    <a:pt x="3790" y="580"/>
                  </a:lnTo>
                  <a:lnTo>
                    <a:pt x="3802" y="581"/>
                  </a:lnTo>
                  <a:lnTo>
                    <a:pt x="3813" y="581"/>
                  </a:lnTo>
                  <a:lnTo>
                    <a:pt x="3824" y="581"/>
                  </a:lnTo>
                  <a:lnTo>
                    <a:pt x="3836" y="581"/>
                  </a:lnTo>
                  <a:lnTo>
                    <a:pt x="3847" y="581"/>
                  </a:lnTo>
                  <a:lnTo>
                    <a:pt x="3859" y="581"/>
                  </a:lnTo>
                  <a:lnTo>
                    <a:pt x="3869" y="580"/>
                  </a:lnTo>
                  <a:lnTo>
                    <a:pt x="3880" y="580"/>
                  </a:lnTo>
                  <a:lnTo>
                    <a:pt x="3892" y="580"/>
                  </a:lnTo>
                  <a:lnTo>
                    <a:pt x="3903" y="581"/>
                  </a:lnTo>
                  <a:lnTo>
                    <a:pt x="3914" y="581"/>
                  </a:lnTo>
                  <a:lnTo>
                    <a:pt x="3926" y="581"/>
                  </a:lnTo>
                  <a:lnTo>
                    <a:pt x="3937" y="581"/>
                  </a:lnTo>
                  <a:lnTo>
                    <a:pt x="3949" y="581"/>
                  </a:lnTo>
                  <a:lnTo>
                    <a:pt x="3960" y="581"/>
                  </a:lnTo>
                  <a:lnTo>
                    <a:pt x="3970" y="581"/>
                  </a:lnTo>
                  <a:lnTo>
                    <a:pt x="3982" y="581"/>
                  </a:lnTo>
                  <a:lnTo>
                    <a:pt x="3993" y="582"/>
                  </a:lnTo>
                  <a:lnTo>
                    <a:pt x="4005" y="583"/>
                  </a:lnTo>
                  <a:lnTo>
                    <a:pt x="4016" y="583"/>
                  </a:lnTo>
                  <a:lnTo>
                    <a:pt x="4027" y="582"/>
                  </a:lnTo>
                  <a:lnTo>
                    <a:pt x="4039" y="581"/>
                  </a:lnTo>
                  <a:lnTo>
                    <a:pt x="4050" y="580"/>
                  </a:lnTo>
                  <a:lnTo>
                    <a:pt x="4062" y="580"/>
                  </a:lnTo>
                  <a:lnTo>
                    <a:pt x="4072" y="580"/>
                  </a:lnTo>
                  <a:lnTo>
                    <a:pt x="4083" y="579"/>
                  </a:lnTo>
                  <a:lnTo>
                    <a:pt x="4095" y="574"/>
                  </a:lnTo>
                  <a:lnTo>
                    <a:pt x="4106" y="573"/>
                  </a:lnTo>
                  <a:lnTo>
                    <a:pt x="4118" y="574"/>
                  </a:lnTo>
                  <a:lnTo>
                    <a:pt x="4129" y="574"/>
                  </a:lnTo>
                  <a:lnTo>
                    <a:pt x="4140" y="575"/>
                  </a:lnTo>
                  <a:lnTo>
                    <a:pt x="4152" y="576"/>
                  </a:lnTo>
                  <a:lnTo>
                    <a:pt x="4162" y="574"/>
                  </a:lnTo>
                  <a:lnTo>
                    <a:pt x="4174" y="575"/>
                  </a:lnTo>
                  <a:lnTo>
                    <a:pt x="4185" y="579"/>
                  </a:lnTo>
                  <a:lnTo>
                    <a:pt x="4196" y="581"/>
                  </a:lnTo>
                  <a:lnTo>
                    <a:pt x="4208" y="582"/>
                  </a:lnTo>
                  <a:lnTo>
                    <a:pt x="4219" y="582"/>
                  </a:lnTo>
                  <a:lnTo>
                    <a:pt x="4231" y="581"/>
                  </a:lnTo>
                  <a:lnTo>
                    <a:pt x="4242" y="581"/>
                  </a:lnTo>
                  <a:lnTo>
                    <a:pt x="4253" y="580"/>
                  </a:lnTo>
                  <a:lnTo>
                    <a:pt x="4265" y="580"/>
                  </a:lnTo>
                  <a:lnTo>
                    <a:pt x="4275" y="580"/>
                  </a:lnTo>
                  <a:lnTo>
                    <a:pt x="4286" y="581"/>
                  </a:lnTo>
                  <a:lnTo>
                    <a:pt x="4298" y="582"/>
                  </a:lnTo>
                  <a:lnTo>
                    <a:pt x="4309" y="582"/>
                  </a:lnTo>
                  <a:lnTo>
                    <a:pt x="4321" y="582"/>
                  </a:lnTo>
                  <a:lnTo>
                    <a:pt x="4332" y="582"/>
                  </a:lnTo>
                  <a:lnTo>
                    <a:pt x="4343" y="582"/>
                  </a:lnTo>
                  <a:lnTo>
                    <a:pt x="4355" y="583"/>
                  </a:lnTo>
                  <a:lnTo>
                    <a:pt x="4365" y="583"/>
                  </a:lnTo>
                  <a:lnTo>
                    <a:pt x="4377" y="583"/>
                  </a:lnTo>
                  <a:lnTo>
                    <a:pt x="4388" y="582"/>
                  </a:lnTo>
                  <a:lnTo>
                    <a:pt x="4399" y="582"/>
                  </a:lnTo>
                  <a:lnTo>
                    <a:pt x="4411" y="582"/>
                  </a:lnTo>
                  <a:lnTo>
                    <a:pt x="4422" y="582"/>
                  </a:lnTo>
                  <a:lnTo>
                    <a:pt x="4434" y="582"/>
                  </a:lnTo>
                  <a:lnTo>
                    <a:pt x="4445" y="582"/>
                  </a:lnTo>
                  <a:lnTo>
                    <a:pt x="4455" y="582"/>
                  </a:lnTo>
                  <a:lnTo>
                    <a:pt x="4467" y="582"/>
                  </a:lnTo>
                  <a:lnTo>
                    <a:pt x="4478" y="583"/>
                  </a:lnTo>
                  <a:lnTo>
                    <a:pt x="4490" y="583"/>
                  </a:lnTo>
                  <a:lnTo>
                    <a:pt x="4501" y="583"/>
                  </a:lnTo>
                  <a:lnTo>
                    <a:pt x="4512" y="582"/>
                  </a:lnTo>
                  <a:lnTo>
                    <a:pt x="4524" y="582"/>
                  </a:lnTo>
                  <a:lnTo>
                    <a:pt x="4535" y="581"/>
                  </a:lnTo>
                  <a:lnTo>
                    <a:pt x="4547" y="581"/>
                  </a:lnTo>
                  <a:lnTo>
                    <a:pt x="4558" y="582"/>
                  </a:lnTo>
                  <a:lnTo>
                    <a:pt x="4568" y="583"/>
                  </a:lnTo>
                  <a:lnTo>
                    <a:pt x="4580" y="583"/>
                  </a:lnTo>
                  <a:lnTo>
                    <a:pt x="4591" y="582"/>
                  </a:lnTo>
                  <a:lnTo>
                    <a:pt x="4602" y="582"/>
                  </a:lnTo>
                  <a:lnTo>
                    <a:pt x="4614" y="582"/>
                  </a:lnTo>
                  <a:lnTo>
                    <a:pt x="4625" y="582"/>
                  </a:lnTo>
                  <a:lnTo>
                    <a:pt x="4637" y="582"/>
                  </a:lnTo>
                  <a:lnTo>
                    <a:pt x="4648" y="582"/>
                  </a:lnTo>
                  <a:lnTo>
                    <a:pt x="4658" y="581"/>
                  </a:lnTo>
                  <a:lnTo>
                    <a:pt x="4670" y="580"/>
                  </a:lnTo>
                  <a:lnTo>
                    <a:pt x="4681" y="577"/>
                  </a:lnTo>
                  <a:lnTo>
                    <a:pt x="4693" y="576"/>
                  </a:lnTo>
                  <a:lnTo>
                    <a:pt x="4704" y="574"/>
                  </a:lnTo>
                  <a:lnTo>
                    <a:pt x="4715" y="573"/>
                  </a:lnTo>
                  <a:lnTo>
                    <a:pt x="4727" y="570"/>
                  </a:lnTo>
                  <a:lnTo>
                    <a:pt x="4738" y="568"/>
                  </a:lnTo>
                  <a:lnTo>
                    <a:pt x="4750" y="565"/>
                  </a:lnTo>
                  <a:lnTo>
                    <a:pt x="4761" y="564"/>
                  </a:lnTo>
                  <a:lnTo>
                    <a:pt x="4771" y="564"/>
                  </a:lnTo>
                  <a:lnTo>
                    <a:pt x="4783" y="565"/>
                  </a:lnTo>
                  <a:lnTo>
                    <a:pt x="4794" y="567"/>
                  </a:lnTo>
                  <a:lnTo>
                    <a:pt x="4806" y="568"/>
                  </a:lnTo>
                  <a:lnTo>
                    <a:pt x="4817" y="569"/>
                  </a:lnTo>
                  <a:lnTo>
                    <a:pt x="4828" y="571"/>
                  </a:lnTo>
                  <a:lnTo>
                    <a:pt x="4840" y="573"/>
                  </a:lnTo>
                  <a:lnTo>
                    <a:pt x="4851" y="574"/>
                  </a:lnTo>
                  <a:lnTo>
                    <a:pt x="4863" y="574"/>
                  </a:lnTo>
                  <a:lnTo>
                    <a:pt x="4873" y="574"/>
                  </a:lnTo>
                  <a:lnTo>
                    <a:pt x="4884" y="575"/>
                  </a:lnTo>
                  <a:lnTo>
                    <a:pt x="4896" y="576"/>
                  </a:lnTo>
                  <a:lnTo>
                    <a:pt x="4907" y="577"/>
                  </a:lnTo>
                  <a:lnTo>
                    <a:pt x="4918" y="577"/>
                  </a:lnTo>
                  <a:lnTo>
                    <a:pt x="4930" y="577"/>
                  </a:lnTo>
                  <a:lnTo>
                    <a:pt x="4941" y="579"/>
                  </a:lnTo>
                  <a:lnTo>
                    <a:pt x="4953" y="580"/>
                  </a:lnTo>
                  <a:lnTo>
                    <a:pt x="4963" y="580"/>
                  </a:lnTo>
                  <a:lnTo>
                    <a:pt x="4974" y="580"/>
                  </a:lnTo>
                  <a:lnTo>
                    <a:pt x="4986" y="580"/>
                  </a:lnTo>
                  <a:lnTo>
                    <a:pt x="4997" y="580"/>
                  </a:lnTo>
                  <a:lnTo>
                    <a:pt x="5009" y="580"/>
                  </a:lnTo>
                  <a:lnTo>
                    <a:pt x="5020" y="580"/>
                  </a:lnTo>
                  <a:lnTo>
                    <a:pt x="5031" y="581"/>
                  </a:lnTo>
                  <a:lnTo>
                    <a:pt x="5043" y="581"/>
                  </a:lnTo>
                  <a:lnTo>
                    <a:pt x="5054" y="581"/>
                  </a:lnTo>
                  <a:lnTo>
                    <a:pt x="5066" y="582"/>
                  </a:lnTo>
                  <a:lnTo>
                    <a:pt x="5076" y="582"/>
                  </a:lnTo>
                  <a:lnTo>
                    <a:pt x="5087" y="581"/>
                  </a:lnTo>
                  <a:lnTo>
                    <a:pt x="5099" y="581"/>
                  </a:lnTo>
                  <a:lnTo>
                    <a:pt x="5110" y="581"/>
                  </a:lnTo>
                  <a:lnTo>
                    <a:pt x="5122" y="581"/>
                  </a:lnTo>
                  <a:lnTo>
                    <a:pt x="5133" y="581"/>
                  </a:lnTo>
                  <a:lnTo>
                    <a:pt x="5144" y="581"/>
                  </a:lnTo>
                  <a:lnTo>
                    <a:pt x="5156" y="581"/>
                  </a:lnTo>
                  <a:lnTo>
                    <a:pt x="5166" y="581"/>
                  </a:lnTo>
                  <a:lnTo>
                    <a:pt x="5178" y="582"/>
                  </a:lnTo>
                  <a:lnTo>
                    <a:pt x="5189" y="582"/>
                  </a:lnTo>
                  <a:lnTo>
                    <a:pt x="5200" y="582"/>
                  </a:lnTo>
                  <a:lnTo>
                    <a:pt x="5212" y="582"/>
                  </a:lnTo>
                  <a:lnTo>
                    <a:pt x="5223" y="582"/>
                  </a:lnTo>
                  <a:lnTo>
                    <a:pt x="5235" y="581"/>
                  </a:lnTo>
                  <a:lnTo>
                    <a:pt x="5246" y="580"/>
                  </a:lnTo>
                  <a:lnTo>
                    <a:pt x="5256" y="580"/>
                  </a:lnTo>
                  <a:lnTo>
                    <a:pt x="5268" y="581"/>
                  </a:lnTo>
                  <a:lnTo>
                    <a:pt x="5279" y="582"/>
                  </a:lnTo>
                  <a:lnTo>
                    <a:pt x="5290" y="582"/>
                  </a:lnTo>
                  <a:lnTo>
                    <a:pt x="5302" y="582"/>
                  </a:lnTo>
                  <a:lnTo>
                    <a:pt x="5313" y="581"/>
                  </a:lnTo>
                  <a:lnTo>
                    <a:pt x="5325" y="581"/>
                  </a:lnTo>
                  <a:lnTo>
                    <a:pt x="5336" y="581"/>
                  </a:lnTo>
                  <a:lnTo>
                    <a:pt x="5347" y="581"/>
                  </a:lnTo>
                  <a:lnTo>
                    <a:pt x="5359" y="581"/>
                  </a:lnTo>
                  <a:lnTo>
                    <a:pt x="5369" y="581"/>
                  </a:lnTo>
                  <a:lnTo>
                    <a:pt x="5381" y="582"/>
                  </a:lnTo>
                  <a:lnTo>
                    <a:pt x="5392" y="582"/>
                  </a:lnTo>
                  <a:lnTo>
                    <a:pt x="5403" y="581"/>
                  </a:lnTo>
                  <a:lnTo>
                    <a:pt x="5415" y="581"/>
                  </a:lnTo>
                  <a:lnTo>
                    <a:pt x="5426" y="581"/>
                  </a:lnTo>
                  <a:lnTo>
                    <a:pt x="5438" y="581"/>
                  </a:lnTo>
                  <a:lnTo>
                    <a:pt x="5449" y="581"/>
                  </a:lnTo>
                  <a:lnTo>
                    <a:pt x="5459" y="581"/>
                  </a:lnTo>
                  <a:lnTo>
                    <a:pt x="5471" y="581"/>
                  </a:lnTo>
                  <a:lnTo>
                    <a:pt x="5482" y="581"/>
                  </a:lnTo>
                  <a:lnTo>
                    <a:pt x="5494" y="581"/>
                  </a:lnTo>
                  <a:lnTo>
                    <a:pt x="5505" y="581"/>
                  </a:lnTo>
                  <a:lnTo>
                    <a:pt x="5516" y="580"/>
                  </a:lnTo>
                  <a:lnTo>
                    <a:pt x="5528" y="580"/>
                  </a:lnTo>
                  <a:lnTo>
                    <a:pt x="5539" y="581"/>
                  </a:lnTo>
                  <a:lnTo>
                    <a:pt x="5551" y="581"/>
                  </a:lnTo>
                  <a:lnTo>
                    <a:pt x="5562" y="581"/>
                  </a:lnTo>
                  <a:lnTo>
                    <a:pt x="5572" y="581"/>
                  </a:lnTo>
                  <a:lnTo>
                    <a:pt x="5584" y="582"/>
                  </a:lnTo>
                  <a:lnTo>
                    <a:pt x="5595" y="582"/>
                  </a:lnTo>
                  <a:lnTo>
                    <a:pt x="5606" y="582"/>
                  </a:lnTo>
                  <a:lnTo>
                    <a:pt x="5618" y="583"/>
                  </a:lnTo>
                  <a:lnTo>
                    <a:pt x="5629" y="582"/>
                  </a:lnTo>
                  <a:lnTo>
                    <a:pt x="5641" y="581"/>
                  </a:lnTo>
                  <a:lnTo>
                    <a:pt x="5652" y="581"/>
                  </a:lnTo>
                  <a:lnTo>
                    <a:pt x="5662" y="581"/>
                  </a:lnTo>
                  <a:lnTo>
                    <a:pt x="5674" y="581"/>
                  </a:lnTo>
                  <a:lnTo>
                    <a:pt x="5685" y="580"/>
                  </a:lnTo>
                  <a:lnTo>
                    <a:pt x="5697" y="580"/>
                  </a:lnTo>
                  <a:lnTo>
                    <a:pt x="5708" y="580"/>
                  </a:lnTo>
                  <a:lnTo>
                    <a:pt x="5719" y="579"/>
                  </a:lnTo>
                  <a:lnTo>
                    <a:pt x="5731" y="579"/>
                  </a:lnTo>
                  <a:lnTo>
                    <a:pt x="5742" y="579"/>
                  </a:lnTo>
                  <a:lnTo>
                    <a:pt x="5754" y="579"/>
                  </a:lnTo>
                  <a:lnTo>
                    <a:pt x="5764" y="579"/>
                  </a:lnTo>
                  <a:lnTo>
                    <a:pt x="5775" y="580"/>
                  </a:lnTo>
                  <a:lnTo>
                    <a:pt x="5787" y="580"/>
                  </a:lnTo>
                  <a:lnTo>
                    <a:pt x="5798" y="580"/>
                  </a:lnTo>
                  <a:lnTo>
                    <a:pt x="5810" y="580"/>
                  </a:lnTo>
                  <a:lnTo>
                    <a:pt x="5821" y="579"/>
                  </a:lnTo>
                  <a:lnTo>
                    <a:pt x="5832" y="579"/>
                  </a:lnTo>
                  <a:lnTo>
                    <a:pt x="5844" y="579"/>
                  </a:lnTo>
                  <a:lnTo>
                    <a:pt x="5855" y="579"/>
                  </a:lnTo>
                  <a:lnTo>
                    <a:pt x="5867" y="577"/>
                  </a:lnTo>
                  <a:lnTo>
                    <a:pt x="5877" y="577"/>
                  </a:lnTo>
                  <a:lnTo>
                    <a:pt x="5888" y="577"/>
                  </a:lnTo>
                  <a:lnTo>
                    <a:pt x="5900" y="577"/>
                  </a:lnTo>
                  <a:lnTo>
                    <a:pt x="5911" y="579"/>
                  </a:lnTo>
                  <a:lnTo>
                    <a:pt x="5923" y="579"/>
                  </a:lnTo>
                  <a:lnTo>
                    <a:pt x="5934" y="579"/>
                  </a:lnTo>
                  <a:lnTo>
                    <a:pt x="5945" y="580"/>
                  </a:lnTo>
                  <a:lnTo>
                    <a:pt x="5957" y="580"/>
                  </a:lnTo>
                  <a:lnTo>
                    <a:pt x="5967" y="581"/>
                  </a:lnTo>
                  <a:lnTo>
                    <a:pt x="5978" y="581"/>
                  </a:lnTo>
                  <a:lnTo>
                    <a:pt x="5990" y="581"/>
                  </a:lnTo>
                  <a:lnTo>
                    <a:pt x="6001" y="582"/>
                  </a:lnTo>
                  <a:lnTo>
                    <a:pt x="6013" y="582"/>
                  </a:lnTo>
                  <a:lnTo>
                    <a:pt x="6024" y="582"/>
                  </a:lnTo>
                  <a:lnTo>
                    <a:pt x="6035" y="581"/>
                  </a:lnTo>
                  <a:lnTo>
                    <a:pt x="6047" y="580"/>
                  </a:lnTo>
                  <a:lnTo>
                    <a:pt x="6057" y="579"/>
                  </a:lnTo>
                  <a:lnTo>
                    <a:pt x="6069" y="579"/>
                  </a:lnTo>
                  <a:lnTo>
                    <a:pt x="6080" y="579"/>
                  </a:lnTo>
                  <a:lnTo>
                    <a:pt x="6091" y="579"/>
                  </a:lnTo>
                  <a:lnTo>
                    <a:pt x="6103" y="579"/>
                  </a:lnTo>
                  <a:lnTo>
                    <a:pt x="6114" y="577"/>
                  </a:lnTo>
                  <a:lnTo>
                    <a:pt x="6126" y="577"/>
                  </a:lnTo>
                  <a:lnTo>
                    <a:pt x="6137" y="579"/>
                  </a:lnTo>
                  <a:lnTo>
                    <a:pt x="6148" y="579"/>
                  </a:lnTo>
                  <a:lnTo>
                    <a:pt x="6160" y="580"/>
                  </a:lnTo>
                  <a:lnTo>
                    <a:pt x="6170" y="580"/>
                  </a:lnTo>
                  <a:lnTo>
                    <a:pt x="6182" y="580"/>
                  </a:lnTo>
                  <a:lnTo>
                    <a:pt x="6193" y="580"/>
                  </a:lnTo>
                  <a:lnTo>
                    <a:pt x="6204" y="579"/>
                  </a:lnTo>
                  <a:lnTo>
                    <a:pt x="6216" y="579"/>
                  </a:lnTo>
                  <a:lnTo>
                    <a:pt x="6227" y="577"/>
                  </a:lnTo>
                  <a:lnTo>
                    <a:pt x="6239" y="577"/>
                  </a:lnTo>
                  <a:lnTo>
                    <a:pt x="6250" y="579"/>
                  </a:lnTo>
                  <a:lnTo>
                    <a:pt x="6260" y="579"/>
                  </a:lnTo>
                  <a:lnTo>
                    <a:pt x="6272" y="580"/>
                  </a:lnTo>
                  <a:lnTo>
                    <a:pt x="6283" y="580"/>
                  </a:lnTo>
                  <a:lnTo>
                    <a:pt x="6294" y="580"/>
                  </a:lnTo>
                  <a:lnTo>
                    <a:pt x="6306" y="580"/>
                  </a:lnTo>
                  <a:lnTo>
                    <a:pt x="6317" y="580"/>
                  </a:lnTo>
                  <a:lnTo>
                    <a:pt x="6329" y="580"/>
                  </a:lnTo>
                  <a:lnTo>
                    <a:pt x="6340" y="580"/>
                  </a:lnTo>
                  <a:lnTo>
                    <a:pt x="6351" y="581"/>
                  </a:lnTo>
                  <a:lnTo>
                    <a:pt x="6363" y="581"/>
                  </a:lnTo>
                  <a:lnTo>
                    <a:pt x="6373" y="581"/>
                  </a:lnTo>
                  <a:lnTo>
                    <a:pt x="6385" y="581"/>
                  </a:lnTo>
                  <a:lnTo>
                    <a:pt x="6396" y="581"/>
                  </a:lnTo>
                  <a:lnTo>
                    <a:pt x="6407" y="582"/>
                  </a:lnTo>
                  <a:lnTo>
                    <a:pt x="6419" y="582"/>
                  </a:lnTo>
                  <a:lnTo>
                    <a:pt x="6430" y="581"/>
                  </a:lnTo>
                  <a:lnTo>
                    <a:pt x="6442" y="581"/>
                  </a:lnTo>
                  <a:lnTo>
                    <a:pt x="6453" y="580"/>
                  </a:lnTo>
                  <a:lnTo>
                    <a:pt x="6463" y="580"/>
                  </a:lnTo>
                  <a:lnTo>
                    <a:pt x="6475" y="580"/>
                  </a:lnTo>
                  <a:lnTo>
                    <a:pt x="6486" y="579"/>
                  </a:lnTo>
                  <a:lnTo>
                    <a:pt x="6498" y="579"/>
                  </a:lnTo>
                  <a:lnTo>
                    <a:pt x="6509" y="580"/>
                  </a:lnTo>
                  <a:lnTo>
                    <a:pt x="6520" y="580"/>
                  </a:lnTo>
                  <a:lnTo>
                    <a:pt x="6532" y="580"/>
                  </a:lnTo>
                  <a:lnTo>
                    <a:pt x="6543" y="580"/>
                  </a:lnTo>
                  <a:lnTo>
                    <a:pt x="6555" y="580"/>
                  </a:lnTo>
                  <a:lnTo>
                    <a:pt x="6565" y="581"/>
                  </a:lnTo>
                  <a:lnTo>
                    <a:pt x="6576" y="580"/>
                  </a:lnTo>
                  <a:lnTo>
                    <a:pt x="6588" y="580"/>
                  </a:lnTo>
                  <a:lnTo>
                    <a:pt x="6599" y="581"/>
                  </a:lnTo>
                  <a:lnTo>
                    <a:pt x="6610" y="582"/>
                  </a:lnTo>
                  <a:lnTo>
                    <a:pt x="6622" y="582"/>
                  </a:lnTo>
                  <a:lnTo>
                    <a:pt x="6633" y="582"/>
                  </a:lnTo>
                  <a:lnTo>
                    <a:pt x="6645" y="582"/>
                  </a:lnTo>
                  <a:lnTo>
                    <a:pt x="6656" y="581"/>
                  </a:lnTo>
                  <a:lnTo>
                    <a:pt x="6666" y="581"/>
                  </a:lnTo>
                  <a:lnTo>
                    <a:pt x="6678" y="582"/>
                  </a:lnTo>
                  <a:lnTo>
                    <a:pt x="6689" y="583"/>
                  </a:lnTo>
                  <a:lnTo>
                    <a:pt x="6701" y="583"/>
                  </a:lnTo>
                  <a:lnTo>
                    <a:pt x="6712" y="582"/>
                  </a:lnTo>
                  <a:lnTo>
                    <a:pt x="6723" y="581"/>
                  </a:lnTo>
                  <a:lnTo>
                    <a:pt x="6735" y="581"/>
                  </a:lnTo>
                  <a:lnTo>
                    <a:pt x="6746" y="581"/>
                  </a:lnTo>
                  <a:lnTo>
                    <a:pt x="6758" y="581"/>
                  </a:lnTo>
                  <a:lnTo>
                    <a:pt x="6768" y="581"/>
                  </a:lnTo>
                </a:path>
              </a:pathLst>
            </a:custGeom>
            <a:noFill/>
            <a:ln w="9525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259">
              <a:extLst>
                <a:ext uri="{FF2B5EF4-FFF2-40B4-BE49-F238E27FC236}">
                  <a16:creationId xmlns:a16="http://schemas.microsoft.com/office/drawing/2014/main" id="{DD3A35EC-2C79-491D-922D-225387A54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2995613"/>
              <a:ext cx="4474108" cy="488950"/>
            </a:xfrm>
            <a:custGeom>
              <a:avLst/>
              <a:gdLst>
                <a:gd name="T0" fmla="*/ 102 w 6768"/>
                <a:gd name="T1" fmla="*/ 304 h 308"/>
                <a:gd name="T2" fmla="*/ 214 w 6768"/>
                <a:gd name="T3" fmla="*/ 307 h 308"/>
                <a:gd name="T4" fmla="*/ 327 w 6768"/>
                <a:gd name="T5" fmla="*/ 307 h 308"/>
                <a:gd name="T6" fmla="*/ 440 w 6768"/>
                <a:gd name="T7" fmla="*/ 307 h 308"/>
                <a:gd name="T8" fmla="*/ 553 w 6768"/>
                <a:gd name="T9" fmla="*/ 306 h 308"/>
                <a:gd name="T10" fmla="*/ 665 w 6768"/>
                <a:gd name="T11" fmla="*/ 308 h 308"/>
                <a:gd name="T12" fmla="*/ 778 w 6768"/>
                <a:gd name="T13" fmla="*/ 306 h 308"/>
                <a:gd name="T14" fmla="*/ 891 w 6768"/>
                <a:gd name="T15" fmla="*/ 306 h 308"/>
                <a:gd name="T16" fmla="*/ 1004 w 6768"/>
                <a:gd name="T17" fmla="*/ 307 h 308"/>
                <a:gd name="T18" fmla="*/ 1117 w 6768"/>
                <a:gd name="T19" fmla="*/ 306 h 308"/>
                <a:gd name="T20" fmla="*/ 1230 w 6768"/>
                <a:gd name="T21" fmla="*/ 307 h 308"/>
                <a:gd name="T22" fmla="*/ 1343 w 6768"/>
                <a:gd name="T23" fmla="*/ 307 h 308"/>
                <a:gd name="T24" fmla="*/ 1456 w 6768"/>
                <a:gd name="T25" fmla="*/ 306 h 308"/>
                <a:gd name="T26" fmla="*/ 1569 w 6768"/>
                <a:gd name="T27" fmla="*/ 304 h 308"/>
                <a:gd name="T28" fmla="*/ 1681 w 6768"/>
                <a:gd name="T29" fmla="*/ 307 h 308"/>
                <a:gd name="T30" fmla="*/ 1794 w 6768"/>
                <a:gd name="T31" fmla="*/ 308 h 308"/>
                <a:gd name="T32" fmla="*/ 1906 w 6768"/>
                <a:gd name="T33" fmla="*/ 253 h 308"/>
                <a:gd name="T34" fmla="*/ 2019 w 6768"/>
                <a:gd name="T35" fmla="*/ 291 h 308"/>
                <a:gd name="T36" fmla="*/ 2132 w 6768"/>
                <a:gd name="T37" fmla="*/ 302 h 308"/>
                <a:gd name="T38" fmla="*/ 2245 w 6768"/>
                <a:gd name="T39" fmla="*/ 306 h 308"/>
                <a:gd name="T40" fmla="*/ 2358 w 6768"/>
                <a:gd name="T41" fmla="*/ 307 h 308"/>
                <a:gd name="T42" fmla="*/ 2470 w 6768"/>
                <a:gd name="T43" fmla="*/ 253 h 308"/>
                <a:gd name="T44" fmla="*/ 2583 w 6768"/>
                <a:gd name="T45" fmla="*/ 37 h 308"/>
                <a:gd name="T46" fmla="*/ 2696 w 6768"/>
                <a:gd name="T47" fmla="*/ 260 h 308"/>
                <a:gd name="T48" fmla="*/ 2809 w 6768"/>
                <a:gd name="T49" fmla="*/ 294 h 308"/>
                <a:gd name="T50" fmla="*/ 2922 w 6768"/>
                <a:gd name="T51" fmla="*/ 286 h 308"/>
                <a:gd name="T52" fmla="*/ 3035 w 6768"/>
                <a:gd name="T53" fmla="*/ 254 h 308"/>
                <a:gd name="T54" fmla="*/ 3148 w 6768"/>
                <a:gd name="T55" fmla="*/ 296 h 308"/>
                <a:gd name="T56" fmla="*/ 3261 w 6768"/>
                <a:gd name="T57" fmla="*/ 302 h 308"/>
                <a:gd name="T58" fmla="*/ 3373 w 6768"/>
                <a:gd name="T59" fmla="*/ 303 h 308"/>
                <a:gd name="T60" fmla="*/ 3486 w 6768"/>
                <a:gd name="T61" fmla="*/ 303 h 308"/>
                <a:gd name="T62" fmla="*/ 3598 w 6768"/>
                <a:gd name="T63" fmla="*/ 306 h 308"/>
                <a:gd name="T64" fmla="*/ 3711 w 6768"/>
                <a:gd name="T65" fmla="*/ 303 h 308"/>
                <a:gd name="T66" fmla="*/ 3824 w 6768"/>
                <a:gd name="T67" fmla="*/ 303 h 308"/>
                <a:gd name="T68" fmla="*/ 3937 w 6768"/>
                <a:gd name="T69" fmla="*/ 303 h 308"/>
                <a:gd name="T70" fmla="*/ 4050 w 6768"/>
                <a:gd name="T71" fmla="*/ 302 h 308"/>
                <a:gd name="T72" fmla="*/ 4162 w 6768"/>
                <a:gd name="T73" fmla="*/ 304 h 308"/>
                <a:gd name="T74" fmla="*/ 4275 w 6768"/>
                <a:gd name="T75" fmla="*/ 306 h 308"/>
                <a:gd name="T76" fmla="*/ 4388 w 6768"/>
                <a:gd name="T77" fmla="*/ 306 h 308"/>
                <a:gd name="T78" fmla="*/ 4501 w 6768"/>
                <a:gd name="T79" fmla="*/ 306 h 308"/>
                <a:gd name="T80" fmla="*/ 4614 w 6768"/>
                <a:gd name="T81" fmla="*/ 304 h 308"/>
                <a:gd name="T82" fmla="*/ 4727 w 6768"/>
                <a:gd name="T83" fmla="*/ 304 h 308"/>
                <a:gd name="T84" fmla="*/ 4840 w 6768"/>
                <a:gd name="T85" fmla="*/ 306 h 308"/>
                <a:gd name="T86" fmla="*/ 4953 w 6768"/>
                <a:gd name="T87" fmla="*/ 306 h 308"/>
                <a:gd name="T88" fmla="*/ 5066 w 6768"/>
                <a:gd name="T89" fmla="*/ 306 h 308"/>
                <a:gd name="T90" fmla="*/ 5178 w 6768"/>
                <a:gd name="T91" fmla="*/ 306 h 308"/>
                <a:gd name="T92" fmla="*/ 5290 w 6768"/>
                <a:gd name="T93" fmla="*/ 304 h 308"/>
                <a:gd name="T94" fmla="*/ 5403 w 6768"/>
                <a:gd name="T95" fmla="*/ 304 h 308"/>
                <a:gd name="T96" fmla="*/ 5516 w 6768"/>
                <a:gd name="T97" fmla="*/ 306 h 308"/>
                <a:gd name="T98" fmla="*/ 5629 w 6768"/>
                <a:gd name="T99" fmla="*/ 304 h 308"/>
                <a:gd name="T100" fmla="*/ 5742 w 6768"/>
                <a:gd name="T101" fmla="*/ 306 h 308"/>
                <a:gd name="T102" fmla="*/ 5855 w 6768"/>
                <a:gd name="T103" fmla="*/ 306 h 308"/>
                <a:gd name="T104" fmla="*/ 5967 w 6768"/>
                <a:gd name="T105" fmla="*/ 306 h 308"/>
                <a:gd name="T106" fmla="*/ 6080 w 6768"/>
                <a:gd name="T107" fmla="*/ 308 h 308"/>
                <a:gd name="T108" fmla="*/ 6193 w 6768"/>
                <a:gd name="T109" fmla="*/ 306 h 308"/>
                <a:gd name="T110" fmla="*/ 6306 w 6768"/>
                <a:gd name="T111" fmla="*/ 306 h 308"/>
                <a:gd name="T112" fmla="*/ 6419 w 6768"/>
                <a:gd name="T113" fmla="*/ 306 h 308"/>
                <a:gd name="T114" fmla="*/ 6532 w 6768"/>
                <a:gd name="T115" fmla="*/ 304 h 308"/>
                <a:gd name="T116" fmla="*/ 6645 w 6768"/>
                <a:gd name="T117" fmla="*/ 306 h 308"/>
                <a:gd name="T118" fmla="*/ 6758 w 6768"/>
                <a:gd name="T119" fmla="*/ 30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308">
                  <a:moveTo>
                    <a:pt x="0" y="307"/>
                  </a:moveTo>
                  <a:lnTo>
                    <a:pt x="11" y="308"/>
                  </a:lnTo>
                  <a:lnTo>
                    <a:pt x="23" y="307"/>
                  </a:lnTo>
                  <a:lnTo>
                    <a:pt x="34" y="307"/>
                  </a:lnTo>
                  <a:lnTo>
                    <a:pt x="46" y="306"/>
                  </a:lnTo>
                  <a:lnTo>
                    <a:pt x="57" y="304"/>
                  </a:lnTo>
                  <a:lnTo>
                    <a:pt x="67" y="303"/>
                  </a:lnTo>
                  <a:lnTo>
                    <a:pt x="79" y="303"/>
                  </a:lnTo>
                  <a:lnTo>
                    <a:pt x="90" y="303"/>
                  </a:lnTo>
                  <a:lnTo>
                    <a:pt x="102" y="304"/>
                  </a:lnTo>
                  <a:lnTo>
                    <a:pt x="113" y="306"/>
                  </a:lnTo>
                  <a:lnTo>
                    <a:pt x="124" y="307"/>
                  </a:lnTo>
                  <a:lnTo>
                    <a:pt x="136" y="307"/>
                  </a:lnTo>
                  <a:lnTo>
                    <a:pt x="147" y="307"/>
                  </a:lnTo>
                  <a:lnTo>
                    <a:pt x="159" y="307"/>
                  </a:lnTo>
                  <a:lnTo>
                    <a:pt x="169" y="307"/>
                  </a:lnTo>
                  <a:lnTo>
                    <a:pt x="180" y="307"/>
                  </a:lnTo>
                  <a:lnTo>
                    <a:pt x="192" y="308"/>
                  </a:lnTo>
                  <a:lnTo>
                    <a:pt x="203" y="308"/>
                  </a:lnTo>
                  <a:lnTo>
                    <a:pt x="214" y="307"/>
                  </a:lnTo>
                  <a:lnTo>
                    <a:pt x="226" y="306"/>
                  </a:lnTo>
                  <a:lnTo>
                    <a:pt x="237" y="306"/>
                  </a:lnTo>
                  <a:lnTo>
                    <a:pt x="249" y="306"/>
                  </a:lnTo>
                  <a:lnTo>
                    <a:pt x="260" y="306"/>
                  </a:lnTo>
                  <a:lnTo>
                    <a:pt x="270" y="307"/>
                  </a:lnTo>
                  <a:lnTo>
                    <a:pt x="282" y="307"/>
                  </a:lnTo>
                  <a:lnTo>
                    <a:pt x="293" y="307"/>
                  </a:lnTo>
                  <a:lnTo>
                    <a:pt x="305" y="306"/>
                  </a:lnTo>
                  <a:lnTo>
                    <a:pt x="316" y="307"/>
                  </a:lnTo>
                  <a:lnTo>
                    <a:pt x="327" y="307"/>
                  </a:lnTo>
                  <a:lnTo>
                    <a:pt x="339" y="307"/>
                  </a:lnTo>
                  <a:lnTo>
                    <a:pt x="350" y="306"/>
                  </a:lnTo>
                  <a:lnTo>
                    <a:pt x="362" y="304"/>
                  </a:lnTo>
                  <a:lnTo>
                    <a:pt x="372" y="303"/>
                  </a:lnTo>
                  <a:lnTo>
                    <a:pt x="383" y="303"/>
                  </a:lnTo>
                  <a:lnTo>
                    <a:pt x="395" y="304"/>
                  </a:lnTo>
                  <a:lnTo>
                    <a:pt x="406" y="306"/>
                  </a:lnTo>
                  <a:lnTo>
                    <a:pt x="418" y="307"/>
                  </a:lnTo>
                  <a:lnTo>
                    <a:pt x="429" y="307"/>
                  </a:lnTo>
                  <a:lnTo>
                    <a:pt x="440" y="307"/>
                  </a:lnTo>
                  <a:lnTo>
                    <a:pt x="452" y="306"/>
                  </a:lnTo>
                  <a:lnTo>
                    <a:pt x="462" y="306"/>
                  </a:lnTo>
                  <a:lnTo>
                    <a:pt x="474" y="307"/>
                  </a:lnTo>
                  <a:lnTo>
                    <a:pt x="485" y="308"/>
                  </a:lnTo>
                  <a:lnTo>
                    <a:pt x="496" y="308"/>
                  </a:lnTo>
                  <a:lnTo>
                    <a:pt x="508" y="307"/>
                  </a:lnTo>
                  <a:lnTo>
                    <a:pt x="519" y="307"/>
                  </a:lnTo>
                  <a:lnTo>
                    <a:pt x="530" y="306"/>
                  </a:lnTo>
                  <a:lnTo>
                    <a:pt x="542" y="306"/>
                  </a:lnTo>
                  <a:lnTo>
                    <a:pt x="553" y="306"/>
                  </a:lnTo>
                  <a:lnTo>
                    <a:pt x="565" y="306"/>
                  </a:lnTo>
                  <a:lnTo>
                    <a:pt x="575" y="306"/>
                  </a:lnTo>
                  <a:lnTo>
                    <a:pt x="586" y="306"/>
                  </a:lnTo>
                  <a:lnTo>
                    <a:pt x="598" y="306"/>
                  </a:lnTo>
                  <a:lnTo>
                    <a:pt x="609" y="306"/>
                  </a:lnTo>
                  <a:lnTo>
                    <a:pt x="621" y="306"/>
                  </a:lnTo>
                  <a:lnTo>
                    <a:pt x="632" y="307"/>
                  </a:lnTo>
                  <a:lnTo>
                    <a:pt x="643" y="307"/>
                  </a:lnTo>
                  <a:lnTo>
                    <a:pt x="655" y="308"/>
                  </a:lnTo>
                  <a:lnTo>
                    <a:pt x="665" y="308"/>
                  </a:lnTo>
                  <a:lnTo>
                    <a:pt x="677" y="308"/>
                  </a:lnTo>
                  <a:lnTo>
                    <a:pt x="688" y="308"/>
                  </a:lnTo>
                  <a:lnTo>
                    <a:pt x="699" y="307"/>
                  </a:lnTo>
                  <a:lnTo>
                    <a:pt x="711" y="306"/>
                  </a:lnTo>
                  <a:lnTo>
                    <a:pt x="722" y="306"/>
                  </a:lnTo>
                  <a:lnTo>
                    <a:pt x="734" y="306"/>
                  </a:lnTo>
                  <a:lnTo>
                    <a:pt x="745" y="306"/>
                  </a:lnTo>
                  <a:lnTo>
                    <a:pt x="756" y="307"/>
                  </a:lnTo>
                  <a:lnTo>
                    <a:pt x="768" y="307"/>
                  </a:lnTo>
                  <a:lnTo>
                    <a:pt x="778" y="306"/>
                  </a:lnTo>
                  <a:lnTo>
                    <a:pt x="790" y="306"/>
                  </a:lnTo>
                  <a:lnTo>
                    <a:pt x="801" y="304"/>
                  </a:lnTo>
                  <a:lnTo>
                    <a:pt x="812" y="304"/>
                  </a:lnTo>
                  <a:lnTo>
                    <a:pt x="824" y="304"/>
                  </a:lnTo>
                  <a:lnTo>
                    <a:pt x="835" y="306"/>
                  </a:lnTo>
                  <a:lnTo>
                    <a:pt x="847" y="307"/>
                  </a:lnTo>
                  <a:lnTo>
                    <a:pt x="858" y="306"/>
                  </a:lnTo>
                  <a:lnTo>
                    <a:pt x="868" y="304"/>
                  </a:lnTo>
                  <a:lnTo>
                    <a:pt x="880" y="304"/>
                  </a:lnTo>
                  <a:lnTo>
                    <a:pt x="891" y="306"/>
                  </a:lnTo>
                  <a:lnTo>
                    <a:pt x="902" y="306"/>
                  </a:lnTo>
                  <a:lnTo>
                    <a:pt x="914" y="306"/>
                  </a:lnTo>
                  <a:lnTo>
                    <a:pt x="925" y="306"/>
                  </a:lnTo>
                  <a:lnTo>
                    <a:pt x="937" y="307"/>
                  </a:lnTo>
                  <a:lnTo>
                    <a:pt x="948" y="307"/>
                  </a:lnTo>
                  <a:lnTo>
                    <a:pt x="958" y="307"/>
                  </a:lnTo>
                  <a:lnTo>
                    <a:pt x="970" y="306"/>
                  </a:lnTo>
                  <a:lnTo>
                    <a:pt x="981" y="306"/>
                  </a:lnTo>
                  <a:lnTo>
                    <a:pt x="993" y="307"/>
                  </a:lnTo>
                  <a:lnTo>
                    <a:pt x="1004" y="307"/>
                  </a:lnTo>
                  <a:lnTo>
                    <a:pt x="1015" y="306"/>
                  </a:lnTo>
                  <a:lnTo>
                    <a:pt x="1027" y="306"/>
                  </a:lnTo>
                  <a:lnTo>
                    <a:pt x="1038" y="306"/>
                  </a:lnTo>
                  <a:lnTo>
                    <a:pt x="1050" y="306"/>
                  </a:lnTo>
                  <a:lnTo>
                    <a:pt x="1061" y="306"/>
                  </a:lnTo>
                  <a:lnTo>
                    <a:pt x="1071" y="306"/>
                  </a:lnTo>
                  <a:lnTo>
                    <a:pt x="1083" y="306"/>
                  </a:lnTo>
                  <a:lnTo>
                    <a:pt x="1094" y="306"/>
                  </a:lnTo>
                  <a:lnTo>
                    <a:pt x="1106" y="306"/>
                  </a:lnTo>
                  <a:lnTo>
                    <a:pt x="1117" y="306"/>
                  </a:lnTo>
                  <a:lnTo>
                    <a:pt x="1128" y="307"/>
                  </a:lnTo>
                  <a:lnTo>
                    <a:pt x="1140" y="307"/>
                  </a:lnTo>
                  <a:lnTo>
                    <a:pt x="1151" y="307"/>
                  </a:lnTo>
                  <a:lnTo>
                    <a:pt x="1163" y="306"/>
                  </a:lnTo>
                  <a:lnTo>
                    <a:pt x="1173" y="306"/>
                  </a:lnTo>
                  <a:lnTo>
                    <a:pt x="1184" y="306"/>
                  </a:lnTo>
                  <a:lnTo>
                    <a:pt x="1196" y="306"/>
                  </a:lnTo>
                  <a:lnTo>
                    <a:pt x="1207" y="306"/>
                  </a:lnTo>
                  <a:lnTo>
                    <a:pt x="1218" y="306"/>
                  </a:lnTo>
                  <a:lnTo>
                    <a:pt x="1230" y="307"/>
                  </a:lnTo>
                  <a:lnTo>
                    <a:pt x="1241" y="307"/>
                  </a:lnTo>
                  <a:lnTo>
                    <a:pt x="1253" y="307"/>
                  </a:lnTo>
                  <a:lnTo>
                    <a:pt x="1263" y="307"/>
                  </a:lnTo>
                  <a:lnTo>
                    <a:pt x="1274" y="307"/>
                  </a:lnTo>
                  <a:lnTo>
                    <a:pt x="1286" y="308"/>
                  </a:lnTo>
                  <a:lnTo>
                    <a:pt x="1297" y="308"/>
                  </a:lnTo>
                  <a:lnTo>
                    <a:pt x="1309" y="307"/>
                  </a:lnTo>
                  <a:lnTo>
                    <a:pt x="1320" y="306"/>
                  </a:lnTo>
                  <a:lnTo>
                    <a:pt x="1331" y="306"/>
                  </a:lnTo>
                  <a:lnTo>
                    <a:pt x="1343" y="307"/>
                  </a:lnTo>
                  <a:lnTo>
                    <a:pt x="1354" y="307"/>
                  </a:lnTo>
                  <a:lnTo>
                    <a:pt x="1366" y="307"/>
                  </a:lnTo>
                  <a:lnTo>
                    <a:pt x="1376" y="307"/>
                  </a:lnTo>
                  <a:lnTo>
                    <a:pt x="1387" y="308"/>
                  </a:lnTo>
                  <a:lnTo>
                    <a:pt x="1399" y="308"/>
                  </a:lnTo>
                  <a:lnTo>
                    <a:pt x="1410" y="307"/>
                  </a:lnTo>
                  <a:lnTo>
                    <a:pt x="1422" y="306"/>
                  </a:lnTo>
                  <a:lnTo>
                    <a:pt x="1433" y="304"/>
                  </a:lnTo>
                  <a:lnTo>
                    <a:pt x="1444" y="304"/>
                  </a:lnTo>
                  <a:lnTo>
                    <a:pt x="1456" y="306"/>
                  </a:lnTo>
                  <a:lnTo>
                    <a:pt x="1466" y="306"/>
                  </a:lnTo>
                  <a:lnTo>
                    <a:pt x="1478" y="306"/>
                  </a:lnTo>
                  <a:lnTo>
                    <a:pt x="1489" y="306"/>
                  </a:lnTo>
                  <a:lnTo>
                    <a:pt x="1500" y="306"/>
                  </a:lnTo>
                  <a:lnTo>
                    <a:pt x="1512" y="306"/>
                  </a:lnTo>
                  <a:lnTo>
                    <a:pt x="1523" y="306"/>
                  </a:lnTo>
                  <a:lnTo>
                    <a:pt x="1534" y="307"/>
                  </a:lnTo>
                  <a:lnTo>
                    <a:pt x="1546" y="306"/>
                  </a:lnTo>
                  <a:lnTo>
                    <a:pt x="1557" y="306"/>
                  </a:lnTo>
                  <a:lnTo>
                    <a:pt x="1569" y="304"/>
                  </a:lnTo>
                  <a:lnTo>
                    <a:pt x="1579" y="306"/>
                  </a:lnTo>
                  <a:lnTo>
                    <a:pt x="1590" y="306"/>
                  </a:lnTo>
                  <a:lnTo>
                    <a:pt x="1602" y="306"/>
                  </a:lnTo>
                  <a:lnTo>
                    <a:pt x="1613" y="306"/>
                  </a:lnTo>
                  <a:lnTo>
                    <a:pt x="1625" y="306"/>
                  </a:lnTo>
                  <a:lnTo>
                    <a:pt x="1636" y="304"/>
                  </a:lnTo>
                  <a:lnTo>
                    <a:pt x="1647" y="304"/>
                  </a:lnTo>
                  <a:lnTo>
                    <a:pt x="1659" y="306"/>
                  </a:lnTo>
                  <a:lnTo>
                    <a:pt x="1669" y="306"/>
                  </a:lnTo>
                  <a:lnTo>
                    <a:pt x="1681" y="307"/>
                  </a:lnTo>
                  <a:lnTo>
                    <a:pt x="1692" y="307"/>
                  </a:lnTo>
                  <a:lnTo>
                    <a:pt x="1703" y="307"/>
                  </a:lnTo>
                  <a:lnTo>
                    <a:pt x="1715" y="308"/>
                  </a:lnTo>
                  <a:lnTo>
                    <a:pt x="1726" y="308"/>
                  </a:lnTo>
                  <a:lnTo>
                    <a:pt x="1738" y="308"/>
                  </a:lnTo>
                  <a:lnTo>
                    <a:pt x="1749" y="307"/>
                  </a:lnTo>
                  <a:lnTo>
                    <a:pt x="1759" y="307"/>
                  </a:lnTo>
                  <a:lnTo>
                    <a:pt x="1771" y="307"/>
                  </a:lnTo>
                  <a:lnTo>
                    <a:pt x="1782" y="308"/>
                  </a:lnTo>
                  <a:lnTo>
                    <a:pt x="1794" y="308"/>
                  </a:lnTo>
                  <a:lnTo>
                    <a:pt x="1805" y="307"/>
                  </a:lnTo>
                  <a:lnTo>
                    <a:pt x="1816" y="306"/>
                  </a:lnTo>
                  <a:lnTo>
                    <a:pt x="1828" y="303"/>
                  </a:lnTo>
                  <a:lnTo>
                    <a:pt x="1839" y="300"/>
                  </a:lnTo>
                  <a:lnTo>
                    <a:pt x="1851" y="294"/>
                  </a:lnTo>
                  <a:lnTo>
                    <a:pt x="1862" y="284"/>
                  </a:lnTo>
                  <a:lnTo>
                    <a:pt x="1872" y="274"/>
                  </a:lnTo>
                  <a:lnTo>
                    <a:pt x="1884" y="263"/>
                  </a:lnTo>
                  <a:lnTo>
                    <a:pt x="1895" y="257"/>
                  </a:lnTo>
                  <a:lnTo>
                    <a:pt x="1906" y="253"/>
                  </a:lnTo>
                  <a:lnTo>
                    <a:pt x="1918" y="251"/>
                  </a:lnTo>
                  <a:lnTo>
                    <a:pt x="1929" y="253"/>
                  </a:lnTo>
                  <a:lnTo>
                    <a:pt x="1941" y="256"/>
                  </a:lnTo>
                  <a:lnTo>
                    <a:pt x="1952" y="261"/>
                  </a:lnTo>
                  <a:lnTo>
                    <a:pt x="1962" y="266"/>
                  </a:lnTo>
                  <a:lnTo>
                    <a:pt x="1974" y="272"/>
                  </a:lnTo>
                  <a:lnTo>
                    <a:pt x="1985" y="278"/>
                  </a:lnTo>
                  <a:lnTo>
                    <a:pt x="1997" y="284"/>
                  </a:lnTo>
                  <a:lnTo>
                    <a:pt x="2008" y="288"/>
                  </a:lnTo>
                  <a:lnTo>
                    <a:pt x="2019" y="291"/>
                  </a:lnTo>
                  <a:lnTo>
                    <a:pt x="2031" y="294"/>
                  </a:lnTo>
                  <a:lnTo>
                    <a:pt x="2042" y="296"/>
                  </a:lnTo>
                  <a:lnTo>
                    <a:pt x="2054" y="297"/>
                  </a:lnTo>
                  <a:lnTo>
                    <a:pt x="2064" y="298"/>
                  </a:lnTo>
                  <a:lnTo>
                    <a:pt x="2075" y="300"/>
                  </a:lnTo>
                  <a:lnTo>
                    <a:pt x="2087" y="301"/>
                  </a:lnTo>
                  <a:lnTo>
                    <a:pt x="2098" y="301"/>
                  </a:lnTo>
                  <a:lnTo>
                    <a:pt x="2110" y="302"/>
                  </a:lnTo>
                  <a:lnTo>
                    <a:pt x="2121" y="302"/>
                  </a:lnTo>
                  <a:lnTo>
                    <a:pt x="2132" y="302"/>
                  </a:lnTo>
                  <a:lnTo>
                    <a:pt x="2144" y="302"/>
                  </a:lnTo>
                  <a:lnTo>
                    <a:pt x="2155" y="303"/>
                  </a:lnTo>
                  <a:lnTo>
                    <a:pt x="2167" y="303"/>
                  </a:lnTo>
                  <a:lnTo>
                    <a:pt x="2177" y="304"/>
                  </a:lnTo>
                  <a:lnTo>
                    <a:pt x="2188" y="304"/>
                  </a:lnTo>
                  <a:lnTo>
                    <a:pt x="2200" y="306"/>
                  </a:lnTo>
                  <a:lnTo>
                    <a:pt x="2211" y="306"/>
                  </a:lnTo>
                  <a:lnTo>
                    <a:pt x="2222" y="306"/>
                  </a:lnTo>
                  <a:lnTo>
                    <a:pt x="2234" y="306"/>
                  </a:lnTo>
                  <a:lnTo>
                    <a:pt x="2245" y="306"/>
                  </a:lnTo>
                  <a:lnTo>
                    <a:pt x="2257" y="306"/>
                  </a:lnTo>
                  <a:lnTo>
                    <a:pt x="2267" y="306"/>
                  </a:lnTo>
                  <a:lnTo>
                    <a:pt x="2278" y="306"/>
                  </a:lnTo>
                  <a:lnTo>
                    <a:pt x="2290" y="307"/>
                  </a:lnTo>
                  <a:lnTo>
                    <a:pt x="2301" y="307"/>
                  </a:lnTo>
                  <a:lnTo>
                    <a:pt x="2313" y="307"/>
                  </a:lnTo>
                  <a:lnTo>
                    <a:pt x="2324" y="307"/>
                  </a:lnTo>
                  <a:lnTo>
                    <a:pt x="2335" y="308"/>
                  </a:lnTo>
                  <a:lnTo>
                    <a:pt x="2347" y="307"/>
                  </a:lnTo>
                  <a:lnTo>
                    <a:pt x="2358" y="307"/>
                  </a:lnTo>
                  <a:lnTo>
                    <a:pt x="2370" y="306"/>
                  </a:lnTo>
                  <a:lnTo>
                    <a:pt x="2380" y="306"/>
                  </a:lnTo>
                  <a:lnTo>
                    <a:pt x="2391" y="306"/>
                  </a:lnTo>
                  <a:lnTo>
                    <a:pt x="2403" y="306"/>
                  </a:lnTo>
                  <a:lnTo>
                    <a:pt x="2414" y="306"/>
                  </a:lnTo>
                  <a:lnTo>
                    <a:pt x="2426" y="304"/>
                  </a:lnTo>
                  <a:lnTo>
                    <a:pt x="2437" y="301"/>
                  </a:lnTo>
                  <a:lnTo>
                    <a:pt x="2448" y="291"/>
                  </a:lnTo>
                  <a:lnTo>
                    <a:pt x="2460" y="277"/>
                  </a:lnTo>
                  <a:lnTo>
                    <a:pt x="2470" y="253"/>
                  </a:lnTo>
                  <a:lnTo>
                    <a:pt x="2482" y="219"/>
                  </a:lnTo>
                  <a:lnTo>
                    <a:pt x="2493" y="172"/>
                  </a:lnTo>
                  <a:lnTo>
                    <a:pt x="2504" y="120"/>
                  </a:lnTo>
                  <a:lnTo>
                    <a:pt x="2516" y="78"/>
                  </a:lnTo>
                  <a:lnTo>
                    <a:pt x="2527" y="49"/>
                  </a:lnTo>
                  <a:lnTo>
                    <a:pt x="2539" y="26"/>
                  </a:lnTo>
                  <a:lnTo>
                    <a:pt x="2550" y="8"/>
                  </a:lnTo>
                  <a:lnTo>
                    <a:pt x="2560" y="0"/>
                  </a:lnTo>
                  <a:lnTo>
                    <a:pt x="2572" y="10"/>
                  </a:lnTo>
                  <a:lnTo>
                    <a:pt x="2583" y="37"/>
                  </a:lnTo>
                  <a:lnTo>
                    <a:pt x="2594" y="76"/>
                  </a:lnTo>
                  <a:lnTo>
                    <a:pt x="2606" y="113"/>
                  </a:lnTo>
                  <a:lnTo>
                    <a:pt x="2617" y="142"/>
                  </a:lnTo>
                  <a:lnTo>
                    <a:pt x="2629" y="166"/>
                  </a:lnTo>
                  <a:lnTo>
                    <a:pt x="2640" y="188"/>
                  </a:lnTo>
                  <a:lnTo>
                    <a:pt x="2651" y="207"/>
                  </a:lnTo>
                  <a:lnTo>
                    <a:pt x="2663" y="225"/>
                  </a:lnTo>
                  <a:lnTo>
                    <a:pt x="2673" y="242"/>
                  </a:lnTo>
                  <a:lnTo>
                    <a:pt x="2685" y="253"/>
                  </a:lnTo>
                  <a:lnTo>
                    <a:pt x="2696" y="260"/>
                  </a:lnTo>
                  <a:lnTo>
                    <a:pt x="2707" y="265"/>
                  </a:lnTo>
                  <a:lnTo>
                    <a:pt x="2719" y="268"/>
                  </a:lnTo>
                  <a:lnTo>
                    <a:pt x="2730" y="272"/>
                  </a:lnTo>
                  <a:lnTo>
                    <a:pt x="2742" y="276"/>
                  </a:lnTo>
                  <a:lnTo>
                    <a:pt x="2753" y="279"/>
                  </a:lnTo>
                  <a:lnTo>
                    <a:pt x="2763" y="283"/>
                  </a:lnTo>
                  <a:lnTo>
                    <a:pt x="2775" y="286"/>
                  </a:lnTo>
                  <a:lnTo>
                    <a:pt x="2786" y="289"/>
                  </a:lnTo>
                  <a:lnTo>
                    <a:pt x="2798" y="291"/>
                  </a:lnTo>
                  <a:lnTo>
                    <a:pt x="2809" y="294"/>
                  </a:lnTo>
                  <a:lnTo>
                    <a:pt x="2820" y="295"/>
                  </a:lnTo>
                  <a:lnTo>
                    <a:pt x="2832" y="295"/>
                  </a:lnTo>
                  <a:lnTo>
                    <a:pt x="2843" y="296"/>
                  </a:lnTo>
                  <a:lnTo>
                    <a:pt x="2855" y="297"/>
                  </a:lnTo>
                  <a:lnTo>
                    <a:pt x="2865" y="297"/>
                  </a:lnTo>
                  <a:lnTo>
                    <a:pt x="2876" y="297"/>
                  </a:lnTo>
                  <a:lnTo>
                    <a:pt x="2888" y="296"/>
                  </a:lnTo>
                  <a:lnTo>
                    <a:pt x="2899" y="295"/>
                  </a:lnTo>
                  <a:lnTo>
                    <a:pt x="2910" y="292"/>
                  </a:lnTo>
                  <a:lnTo>
                    <a:pt x="2922" y="286"/>
                  </a:lnTo>
                  <a:lnTo>
                    <a:pt x="2933" y="278"/>
                  </a:lnTo>
                  <a:lnTo>
                    <a:pt x="2945" y="267"/>
                  </a:lnTo>
                  <a:lnTo>
                    <a:pt x="2956" y="256"/>
                  </a:lnTo>
                  <a:lnTo>
                    <a:pt x="2966" y="247"/>
                  </a:lnTo>
                  <a:lnTo>
                    <a:pt x="2978" y="241"/>
                  </a:lnTo>
                  <a:lnTo>
                    <a:pt x="2989" y="237"/>
                  </a:lnTo>
                  <a:lnTo>
                    <a:pt x="3001" y="237"/>
                  </a:lnTo>
                  <a:lnTo>
                    <a:pt x="3012" y="239"/>
                  </a:lnTo>
                  <a:lnTo>
                    <a:pt x="3023" y="247"/>
                  </a:lnTo>
                  <a:lnTo>
                    <a:pt x="3035" y="254"/>
                  </a:lnTo>
                  <a:lnTo>
                    <a:pt x="3046" y="260"/>
                  </a:lnTo>
                  <a:lnTo>
                    <a:pt x="3058" y="266"/>
                  </a:lnTo>
                  <a:lnTo>
                    <a:pt x="3068" y="273"/>
                  </a:lnTo>
                  <a:lnTo>
                    <a:pt x="3079" y="279"/>
                  </a:lnTo>
                  <a:lnTo>
                    <a:pt x="3091" y="284"/>
                  </a:lnTo>
                  <a:lnTo>
                    <a:pt x="3102" y="286"/>
                  </a:lnTo>
                  <a:lnTo>
                    <a:pt x="3114" y="288"/>
                  </a:lnTo>
                  <a:lnTo>
                    <a:pt x="3125" y="291"/>
                  </a:lnTo>
                  <a:lnTo>
                    <a:pt x="3136" y="294"/>
                  </a:lnTo>
                  <a:lnTo>
                    <a:pt x="3148" y="296"/>
                  </a:lnTo>
                  <a:lnTo>
                    <a:pt x="3159" y="297"/>
                  </a:lnTo>
                  <a:lnTo>
                    <a:pt x="3171" y="297"/>
                  </a:lnTo>
                  <a:lnTo>
                    <a:pt x="3181" y="298"/>
                  </a:lnTo>
                  <a:lnTo>
                    <a:pt x="3192" y="300"/>
                  </a:lnTo>
                  <a:lnTo>
                    <a:pt x="3204" y="300"/>
                  </a:lnTo>
                  <a:lnTo>
                    <a:pt x="3215" y="300"/>
                  </a:lnTo>
                  <a:lnTo>
                    <a:pt x="3226" y="300"/>
                  </a:lnTo>
                  <a:lnTo>
                    <a:pt x="3238" y="301"/>
                  </a:lnTo>
                  <a:lnTo>
                    <a:pt x="3249" y="302"/>
                  </a:lnTo>
                  <a:lnTo>
                    <a:pt x="3261" y="302"/>
                  </a:lnTo>
                  <a:lnTo>
                    <a:pt x="3271" y="302"/>
                  </a:lnTo>
                  <a:lnTo>
                    <a:pt x="3282" y="303"/>
                  </a:lnTo>
                  <a:lnTo>
                    <a:pt x="3294" y="303"/>
                  </a:lnTo>
                  <a:lnTo>
                    <a:pt x="3305" y="303"/>
                  </a:lnTo>
                  <a:lnTo>
                    <a:pt x="3317" y="303"/>
                  </a:lnTo>
                  <a:lnTo>
                    <a:pt x="3328" y="303"/>
                  </a:lnTo>
                  <a:lnTo>
                    <a:pt x="3339" y="303"/>
                  </a:lnTo>
                  <a:lnTo>
                    <a:pt x="3351" y="304"/>
                  </a:lnTo>
                  <a:lnTo>
                    <a:pt x="3361" y="303"/>
                  </a:lnTo>
                  <a:lnTo>
                    <a:pt x="3373" y="303"/>
                  </a:lnTo>
                  <a:lnTo>
                    <a:pt x="3384" y="302"/>
                  </a:lnTo>
                  <a:lnTo>
                    <a:pt x="3395" y="303"/>
                  </a:lnTo>
                  <a:lnTo>
                    <a:pt x="3407" y="304"/>
                  </a:lnTo>
                  <a:lnTo>
                    <a:pt x="3418" y="304"/>
                  </a:lnTo>
                  <a:lnTo>
                    <a:pt x="3430" y="304"/>
                  </a:lnTo>
                  <a:lnTo>
                    <a:pt x="3441" y="304"/>
                  </a:lnTo>
                  <a:lnTo>
                    <a:pt x="3452" y="303"/>
                  </a:lnTo>
                  <a:lnTo>
                    <a:pt x="3464" y="303"/>
                  </a:lnTo>
                  <a:lnTo>
                    <a:pt x="3474" y="303"/>
                  </a:lnTo>
                  <a:lnTo>
                    <a:pt x="3486" y="303"/>
                  </a:lnTo>
                  <a:lnTo>
                    <a:pt x="3497" y="304"/>
                  </a:lnTo>
                  <a:lnTo>
                    <a:pt x="3508" y="304"/>
                  </a:lnTo>
                  <a:lnTo>
                    <a:pt x="3520" y="304"/>
                  </a:lnTo>
                  <a:lnTo>
                    <a:pt x="3531" y="304"/>
                  </a:lnTo>
                  <a:lnTo>
                    <a:pt x="3543" y="304"/>
                  </a:lnTo>
                  <a:lnTo>
                    <a:pt x="3554" y="304"/>
                  </a:lnTo>
                  <a:lnTo>
                    <a:pt x="3564" y="304"/>
                  </a:lnTo>
                  <a:lnTo>
                    <a:pt x="3576" y="304"/>
                  </a:lnTo>
                  <a:lnTo>
                    <a:pt x="3587" y="304"/>
                  </a:lnTo>
                  <a:lnTo>
                    <a:pt x="3598" y="306"/>
                  </a:lnTo>
                  <a:lnTo>
                    <a:pt x="3610" y="306"/>
                  </a:lnTo>
                  <a:lnTo>
                    <a:pt x="3621" y="306"/>
                  </a:lnTo>
                  <a:lnTo>
                    <a:pt x="3633" y="306"/>
                  </a:lnTo>
                  <a:lnTo>
                    <a:pt x="3644" y="306"/>
                  </a:lnTo>
                  <a:lnTo>
                    <a:pt x="3654" y="306"/>
                  </a:lnTo>
                  <a:lnTo>
                    <a:pt x="3666" y="306"/>
                  </a:lnTo>
                  <a:lnTo>
                    <a:pt x="3677" y="306"/>
                  </a:lnTo>
                  <a:lnTo>
                    <a:pt x="3689" y="304"/>
                  </a:lnTo>
                  <a:lnTo>
                    <a:pt x="3700" y="304"/>
                  </a:lnTo>
                  <a:lnTo>
                    <a:pt x="3711" y="303"/>
                  </a:lnTo>
                  <a:lnTo>
                    <a:pt x="3723" y="303"/>
                  </a:lnTo>
                  <a:lnTo>
                    <a:pt x="3734" y="303"/>
                  </a:lnTo>
                  <a:lnTo>
                    <a:pt x="3746" y="303"/>
                  </a:lnTo>
                  <a:lnTo>
                    <a:pt x="3757" y="303"/>
                  </a:lnTo>
                  <a:lnTo>
                    <a:pt x="3767" y="303"/>
                  </a:lnTo>
                  <a:lnTo>
                    <a:pt x="3779" y="303"/>
                  </a:lnTo>
                  <a:lnTo>
                    <a:pt x="3790" y="304"/>
                  </a:lnTo>
                  <a:lnTo>
                    <a:pt x="3802" y="303"/>
                  </a:lnTo>
                  <a:lnTo>
                    <a:pt x="3813" y="303"/>
                  </a:lnTo>
                  <a:lnTo>
                    <a:pt x="3824" y="303"/>
                  </a:lnTo>
                  <a:lnTo>
                    <a:pt x="3836" y="303"/>
                  </a:lnTo>
                  <a:lnTo>
                    <a:pt x="3847" y="303"/>
                  </a:lnTo>
                  <a:lnTo>
                    <a:pt x="3859" y="303"/>
                  </a:lnTo>
                  <a:lnTo>
                    <a:pt x="3869" y="303"/>
                  </a:lnTo>
                  <a:lnTo>
                    <a:pt x="3880" y="303"/>
                  </a:lnTo>
                  <a:lnTo>
                    <a:pt x="3892" y="303"/>
                  </a:lnTo>
                  <a:lnTo>
                    <a:pt x="3903" y="303"/>
                  </a:lnTo>
                  <a:lnTo>
                    <a:pt x="3914" y="303"/>
                  </a:lnTo>
                  <a:lnTo>
                    <a:pt x="3926" y="303"/>
                  </a:lnTo>
                  <a:lnTo>
                    <a:pt x="3937" y="303"/>
                  </a:lnTo>
                  <a:lnTo>
                    <a:pt x="3949" y="303"/>
                  </a:lnTo>
                  <a:lnTo>
                    <a:pt x="3960" y="303"/>
                  </a:lnTo>
                  <a:lnTo>
                    <a:pt x="3970" y="303"/>
                  </a:lnTo>
                  <a:lnTo>
                    <a:pt x="3982" y="303"/>
                  </a:lnTo>
                  <a:lnTo>
                    <a:pt x="3993" y="304"/>
                  </a:lnTo>
                  <a:lnTo>
                    <a:pt x="4005" y="304"/>
                  </a:lnTo>
                  <a:lnTo>
                    <a:pt x="4016" y="303"/>
                  </a:lnTo>
                  <a:lnTo>
                    <a:pt x="4027" y="303"/>
                  </a:lnTo>
                  <a:lnTo>
                    <a:pt x="4039" y="302"/>
                  </a:lnTo>
                  <a:lnTo>
                    <a:pt x="4050" y="302"/>
                  </a:lnTo>
                  <a:lnTo>
                    <a:pt x="4062" y="303"/>
                  </a:lnTo>
                  <a:lnTo>
                    <a:pt x="4072" y="304"/>
                  </a:lnTo>
                  <a:lnTo>
                    <a:pt x="4083" y="304"/>
                  </a:lnTo>
                  <a:lnTo>
                    <a:pt x="4095" y="304"/>
                  </a:lnTo>
                  <a:lnTo>
                    <a:pt x="4106" y="303"/>
                  </a:lnTo>
                  <a:lnTo>
                    <a:pt x="4118" y="304"/>
                  </a:lnTo>
                  <a:lnTo>
                    <a:pt x="4129" y="304"/>
                  </a:lnTo>
                  <a:lnTo>
                    <a:pt x="4140" y="306"/>
                  </a:lnTo>
                  <a:lnTo>
                    <a:pt x="4152" y="304"/>
                  </a:lnTo>
                  <a:lnTo>
                    <a:pt x="4162" y="304"/>
                  </a:lnTo>
                  <a:lnTo>
                    <a:pt x="4174" y="304"/>
                  </a:lnTo>
                  <a:lnTo>
                    <a:pt x="4185" y="304"/>
                  </a:lnTo>
                  <a:lnTo>
                    <a:pt x="4196" y="304"/>
                  </a:lnTo>
                  <a:lnTo>
                    <a:pt x="4208" y="306"/>
                  </a:lnTo>
                  <a:lnTo>
                    <a:pt x="4219" y="306"/>
                  </a:lnTo>
                  <a:lnTo>
                    <a:pt x="4231" y="306"/>
                  </a:lnTo>
                  <a:lnTo>
                    <a:pt x="4242" y="306"/>
                  </a:lnTo>
                  <a:lnTo>
                    <a:pt x="4253" y="306"/>
                  </a:lnTo>
                  <a:lnTo>
                    <a:pt x="4265" y="306"/>
                  </a:lnTo>
                  <a:lnTo>
                    <a:pt x="4275" y="306"/>
                  </a:lnTo>
                  <a:lnTo>
                    <a:pt x="4286" y="306"/>
                  </a:lnTo>
                  <a:lnTo>
                    <a:pt x="4298" y="306"/>
                  </a:lnTo>
                  <a:lnTo>
                    <a:pt x="4309" y="306"/>
                  </a:lnTo>
                  <a:lnTo>
                    <a:pt x="4321" y="304"/>
                  </a:lnTo>
                  <a:lnTo>
                    <a:pt x="4332" y="306"/>
                  </a:lnTo>
                  <a:lnTo>
                    <a:pt x="4343" y="306"/>
                  </a:lnTo>
                  <a:lnTo>
                    <a:pt x="4355" y="306"/>
                  </a:lnTo>
                  <a:lnTo>
                    <a:pt x="4365" y="307"/>
                  </a:lnTo>
                  <a:lnTo>
                    <a:pt x="4377" y="306"/>
                  </a:lnTo>
                  <a:lnTo>
                    <a:pt x="4388" y="306"/>
                  </a:lnTo>
                  <a:lnTo>
                    <a:pt x="4399" y="304"/>
                  </a:lnTo>
                  <a:lnTo>
                    <a:pt x="4411" y="304"/>
                  </a:lnTo>
                  <a:lnTo>
                    <a:pt x="4422" y="306"/>
                  </a:lnTo>
                  <a:lnTo>
                    <a:pt x="4434" y="306"/>
                  </a:lnTo>
                  <a:lnTo>
                    <a:pt x="4445" y="306"/>
                  </a:lnTo>
                  <a:lnTo>
                    <a:pt x="4455" y="306"/>
                  </a:lnTo>
                  <a:lnTo>
                    <a:pt x="4467" y="306"/>
                  </a:lnTo>
                  <a:lnTo>
                    <a:pt x="4478" y="306"/>
                  </a:lnTo>
                  <a:lnTo>
                    <a:pt x="4490" y="306"/>
                  </a:lnTo>
                  <a:lnTo>
                    <a:pt x="4501" y="306"/>
                  </a:lnTo>
                  <a:lnTo>
                    <a:pt x="4512" y="306"/>
                  </a:lnTo>
                  <a:lnTo>
                    <a:pt x="4524" y="306"/>
                  </a:lnTo>
                  <a:lnTo>
                    <a:pt x="4535" y="306"/>
                  </a:lnTo>
                  <a:lnTo>
                    <a:pt x="4547" y="306"/>
                  </a:lnTo>
                  <a:lnTo>
                    <a:pt x="4558" y="306"/>
                  </a:lnTo>
                  <a:lnTo>
                    <a:pt x="4568" y="306"/>
                  </a:lnTo>
                  <a:lnTo>
                    <a:pt x="4580" y="306"/>
                  </a:lnTo>
                  <a:lnTo>
                    <a:pt x="4591" y="306"/>
                  </a:lnTo>
                  <a:lnTo>
                    <a:pt x="4602" y="306"/>
                  </a:lnTo>
                  <a:lnTo>
                    <a:pt x="4614" y="304"/>
                  </a:lnTo>
                  <a:lnTo>
                    <a:pt x="4625" y="304"/>
                  </a:lnTo>
                  <a:lnTo>
                    <a:pt x="4637" y="306"/>
                  </a:lnTo>
                  <a:lnTo>
                    <a:pt x="4648" y="306"/>
                  </a:lnTo>
                  <a:lnTo>
                    <a:pt x="4658" y="304"/>
                  </a:lnTo>
                  <a:lnTo>
                    <a:pt x="4670" y="304"/>
                  </a:lnTo>
                  <a:lnTo>
                    <a:pt x="4681" y="304"/>
                  </a:lnTo>
                  <a:lnTo>
                    <a:pt x="4693" y="304"/>
                  </a:lnTo>
                  <a:lnTo>
                    <a:pt x="4704" y="306"/>
                  </a:lnTo>
                  <a:lnTo>
                    <a:pt x="4715" y="306"/>
                  </a:lnTo>
                  <a:lnTo>
                    <a:pt x="4727" y="304"/>
                  </a:lnTo>
                  <a:lnTo>
                    <a:pt x="4738" y="306"/>
                  </a:lnTo>
                  <a:lnTo>
                    <a:pt x="4750" y="306"/>
                  </a:lnTo>
                  <a:lnTo>
                    <a:pt x="4761" y="304"/>
                  </a:lnTo>
                  <a:lnTo>
                    <a:pt x="4771" y="304"/>
                  </a:lnTo>
                  <a:lnTo>
                    <a:pt x="4783" y="304"/>
                  </a:lnTo>
                  <a:lnTo>
                    <a:pt x="4794" y="304"/>
                  </a:lnTo>
                  <a:lnTo>
                    <a:pt x="4806" y="304"/>
                  </a:lnTo>
                  <a:lnTo>
                    <a:pt x="4817" y="304"/>
                  </a:lnTo>
                  <a:lnTo>
                    <a:pt x="4828" y="306"/>
                  </a:lnTo>
                  <a:lnTo>
                    <a:pt x="4840" y="306"/>
                  </a:lnTo>
                  <a:lnTo>
                    <a:pt x="4851" y="306"/>
                  </a:lnTo>
                  <a:lnTo>
                    <a:pt x="4863" y="306"/>
                  </a:lnTo>
                  <a:lnTo>
                    <a:pt x="4873" y="307"/>
                  </a:lnTo>
                  <a:lnTo>
                    <a:pt x="4884" y="307"/>
                  </a:lnTo>
                  <a:lnTo>
                    <a:pt x="4896" y="306"/>
                  </a:lnTo>
                  <a:lnTo>
                    <a:pt x="4907" y="306"/>
                  </a:lnTo>
                  <a:lnTo>
                    <a:pt x="4918" y="306"/>
                  </a:lnTo>
                  <a:lnTo>
                    <a:pt x="4930" y="306"/>
                  </a:lnTo>
                  <a:lnTo>
                    <a:pt x="4941" y="306"/>
                  </a:lnTo>
                  <a:lnTo>
                    <a:pt x="4953" y="306"/>
                  </a:lnTo>
                  <a:lnTo>
                    <a:pt x="4963" y="306"/>
                  </a:lnTo>
                  <a:lnTo>
                    <a:pt x="4974" y="306"/>
                  </a:lnTo>
                  <a:lnTo>
                    <a:pt x="4986" y="304"/>
                  </a:lnTo>
                  <a:lnTo>
                    <a:pt x="4997" y="304"/>
                  </a:lnTo>
                  <a:lnTo>
                    <a:pt x="5009" y="303"/>
                  </a:lnTo>
                  <a:lnTo>
                    <a:pt x="5020" y="304"/>
                  </a:lnTo>
                  <a:lnTo>
                    <a:pt x="5031" y="306"/>
                  </a:lnTo>
                  <a:lnTo>
                    <a:pt x="5043" y="306"/>
                  </a:lnTo>
                  <a:lnTo>
                    <a:pt x="5054" y="306"/>
                  </a:lnTo>
                  <a:lnTo>
                    <a:pt x="5066" y="306"/>
                  </a:lnTo>
                  <a:lnTo>
                    <a:pt x="5076" y="306"/>
                  </a:lnTo>
                  <a:lnTo>
                    <a:pt x="5087" y="306"/>
                  </a:lnTo>
                  <a:lnTo>
                    <a:pt x="5099" y="306"/>
                  </a:lnTo>
                  <a:lnTo>
                    <a:pt x="5110" y="306"/>
                  </a:lnTo>
                  <a:lnTo>
                    <a:pt x="5122" y="306"/>
                  </a:lnTo>
                  <a:lnTo>
                    <a:pt x="5133" y="306"/>
                  </a:lnTo>
                  <a:lnTo>
                    <a:pt x="5144" y="306"/>
                  </a:lnTo>
                  <a:lnTo>
                    <a:pt x="5156" y="306"/>
                  </a:lnTo>
                  <a:lnTo>
                    <a:pt x="5166" y="306"/>
                  </a:lnTo>
                  <a:lnTo>
                    <a:pt x="5178" y="306"/>
                  </a:lnTo>
                  <a:lnTo>
                    <a:pt x="5189" y="306"/>
                  </a:lnTo>
                  <a:lnTo>
                    <a:pt x="5200" y="306"/>
                  </a:lnTo>
                  <a:lnTo>
                    <a:pt x="5212" y="304"/>
                  </a:lnTo>
                  <a:lnTo>
                    <a:pt x="5223" y="304"/>
                  </a:lnTo>
                  <a:lnTo>
                    <a:pt x="5235" y="304"/>
                  </a:lnTo>
                  <a:lnTo>
                    <a:pt x="5246" y="306"/>
                  </a:lnTo>
                  <a:lnTo>
                    <a:pt x="5256" y="306"/>
                  </a:lnTo>
                  <a:lnTo>
                    <a:pt x="5268" y="306"/>
                  </a:lnTo>
                  <a:lnTo>
                    <a:pt x="5279" y="304"/>
                  </a:lnTo>
                  <a:lnTo>
                    <a:pt x="5290" y="304"/>
                  </a:lnTo>
                  <a:lnTo>
                    <a:pt x="5302" y="304"/>
                  </a:lnTo>
                  <a:lnTo>
                    <a:pt x="5313" y="304"/>
                  </a:lnTo>
                  <a:lnTo>
                    <a:pt x="5325" y="304"/>
                  </a:lnTo>
                  <a:lnTo>
                    <a:pt x="5336" y="303"/>
                  </a:lnTo>
                  <a:lnTo>
                    <a:pt x="5347" y="303"/>
                  </a:lnTo>
                  <a:lnTo>
                    <a:pt x="5359" y="303"/>
                  </a:lnTo>
                  <a:lnTo>
                    <a:pt x="5369" y="304"/>
                  </a:lnTo>
                  <a:lnTo>
                    <a:pt x="5381" y="304"/>
                  </a:lnTo>
                  <a:lnTo>
                    <a:pt x="5392" y="304"/>
                  </a:lnTo>
                  <a:lnTo>
                    <a:pt x="5403" y="304"/>
                  </a:lnTo>
                  <a:lnTo>
                    <a:pt x="5415" y="306"/>
                  </a:lnTo>
                  <a:lnTo>
                    <a:pt x="5426" y="307"/>
                  </a:lnTo>
                  <a:lnTo>
                    <a:pt x="5438" y="308"/>
                  </a:lnTo>
                  <a:lnTo>
                    <a:pt x="5449" y="307"/>
                  </a:lnTo>
                  <a:lnTo>
                    <a:pt x="5459" y="307"/>
                  </a:lnTo>
                  <a:lnTo>
                    <a:pt x="5471" y="307"/>
                  </a:lnTo>
                  <a:lnTo>
                    <a:pt x="5482" y="307"/>
                  </a:lnTo>
                  <a:lnTo>
                    <a:pt x="5494" y="307"/>
                  </a:lnTo>
                  <a:lnTo>
                    <a:pt x="5505" y="306"/>
                  </a:lnTo>
                  <a:lnTo>
                    <a:pt x="5516" y="306"/>
                  </a:lnTo>
                  <a:lnTo>
                    <a:pt x="5528" y="306"/>
                  </a:lnTo>
                  <a:lnTo>
                    <a:pt x="5539" y="307"/>
                  </a:lnTo>
                  <a:lnTo>
                    <a:pt x="5551" y="307"/>
                  </a:lnTo>
                  <a:lnTo>
                    <a:pt x="5562" y="307"/>
                  </a:lnTo>
                  <a:lnTo>
                    <a:pt x="5572" y="306"/>
                  </a:lnTo>
                  <a:lnTo>
                    <a:pt x="5584" y="304"/>
                  </a:lnTo>
                  <a:lnTo>
                    <a:pt x="5595" y="304"/>
                  </a:lnTo>
                  <a:lnTo>
                    <a:pt x="5606" y="304"/>
                  </a:lnTo>
                  <a:lnTo>
                    <a:pt x="5618" y="304"/>
                  </a:lnTo>
                  <a:lnTo>
                    <a:pt x="5629" y="304"/>
                  </a:lnTo>
                  <a:lnTo>
                    <a:pt x="5641" y="304"/>
                  </a:lnTo>
                  <a:lnTo>
                    <a:pt x="5652" y="306"/>
                  </a:lnTo>
                  <a:lnTo>
                    <a:pt x="5662" y="306"/>
                  </a:lnTo>
                  <a:lnTo>
                    <a:pt x="5674" y="306"/>
                  </a:lnTo>
                  <a:lnTo>
                    <a:pt x="5685" y="307"/>
                  </a:lnTo>
                  <a:lnTo>
                    <a:pt x="5697" y="307"/>
                  </a:lnTo>
                  <a:lnTo>
                    <a:pt x="5708" y="308"/>
                  </a:lnTo>
                  <a:lnTo>
                    <a:pt x="5719" y="307"/>
                  </a:lnTo>
                  <a:lnTo>
                    <a:pt x="5731" y="307"/>
                  </a:lnTo>
                  <a:lnTo>
                    <a:pt x="5742" y="306"/>
                  </a:lnTo>
                  <a:lnTo>
                    <a:pt x="5754" y="306"/>
                  </a:lnTo>
                  <a:lnTo>
                    <a:pt x="5764" y="306"/>
                  </a:lnTo>
                  <a:lnTo>
                    <a:pt x="5775" y="306"/>
                  </a:lnTo>
                  <a:lnTo>
                    <a:pt x="5787" y="304"/>
                  </a:lnTo>
                  <a:lnTo>
                    <a:pt x="5798" y="304"/>
                  </a:lnTo>
                  <a:lnTo>
                    <a:pt x="5810" y="304"/>
                  </a:lnTo>
                  <a:lnTo>
                    <a:pt x="5821" y="306"/>
                  </a:lnTo>
                  <a:lnTo>
                    <a:pt x="5832" y="306"/>
                  </a:lnTo>
                  <a:lnTo>
                    <a:pt x="5844" y="306"/>
                  </a:lnTo>
                  <a:lnTo>
                    <a:pt x="5855" y="306"/>
                  </a:lnTo>
                  <a:lnTo>
                    <a:pt x="5867" y="306"/>
                  </a:lnTo>
                  <a:lnTo>
                    <a:pt x="5877" y="306"/>
                  </a:lnTo>
                  <a:lnTo>
                    <a:pt x="5888" y="306"/>
                  </a:lnTo>
                  <a:lnTo>
                    <a:pt x="5900" y="304"/>
                  </a:lnTo>
                  <a:lnTo>
                    <a:pt x="5911" y="304"/>
                  </a:lnTo>
                  <a:lnTo>
                    <a:pt x="5923" y="303"/>
                  </a:lnTo>
                  <a:lnTo>
                    <a:pt x="5934" y="304"/>
                  </a:lnTo>
                  <a:lnTo>
                    <a:pt x="5945" y="307"/>
                  </a:lnTo>
                  <a:lnTo>
                    <a:pt x="5957" y="306"/>
                  </a:lnTo>
                  <a:lnTo>
                    <a:pt x="5967" y="306"/>
                  </a:lnTo>
                  <a:lnTo>
                    <a:pt x="5978" y="304"/>
                  </a:lnTo>
                  <a:lnTo>
                    <a:pt x="5990" y="304"/>
                  </a:lnTo>
                  <a:lnTo>
                    <a:pt x="6001" y="306"/>
                  </a:lnTo>
                  <a:lnTo>
                    <a:pt x="6013" y="306"/>
                  </a:lnTo>
                  <a:lnTo>
                    <a:pt x="6024" y="306"/>
                  </a:lnTo>
                  <a:lnTo>
                    <a:pt x="6035" y="304"/>
                  </a:lnTo>
                  <a:lnTo>
                    <a:pt x="6047" y="304"/>
                  </a:lnTo>
                  <a:lnTo>
                    <a:pt x="6057" y="306"/>
                  </a:lnTo>
                  <a:lnTo>
                    <a:pt x="6069" y="307"/>
                  </a:lnTo>
                  <a:lnTo>
                    <a:pt x="6080" y="308"/>
                  </a:lnTo>
                  <a:lnTo>
                    <a:pt x="6091" y="308"/>
                  </a:lnTo>
                  <a:lnTo>
                    <a:pt x="6103" y="307"/>
                  </a:lnTo>
                  <a:lnTo>
                    <a:pt x="6114" y="306"/>
                  </a:lnTo>
                  <a:lnTo>
                    <a:pt x="6126" y="304"/>
                  </a:lnTo>
                  <a:lnTo>
                    <a:pt x="6137" y="304"/>
                  </a:lnTo>
                  <a:lnTo>
                    <a:pt x="6148" y="304"/>
                  </a:lnTo>
                  <a:lnTo>
                    <a:pt x="6160" y="306"/>
                  </a:lnTo>
                  <a:lnTo>
                    <a:pt x="6170" y="306"/>
                  </a:lnTo>
                  <a:lnTo>
                    <a:pt x="6182" y="306"/>
                  </a:lnTo>
                  <a:lnTo>
                    <a:pt x="6193" y="306"/>
                  </a:lnTo>
                  <a:lnTo>
                    <a:pt x="6204" y="307"/>
                  </a:lnTo>
                  <a:lnTo>
                    <a:pt x="6216" y="307"/>
                  </a:lnTo>
                  <a:lnTo>
                    <a:pt x="6227" y="307"/>
                  </a:lnTo>
                  <a:lnTo>
                    <a:pt x="6239" y="307"/>
                  </a:lnTo>
                  <a:lnTo>
                    <a:pt x="6250" y="306"/>
                  </a:lnTo>
                  <a:lnTo>
                    <a:pt x="6260" y="306"/>
                  </a:lnTo>
                  <a:lnTo>
                    <a:pt x="6272" y="306"/>
                  </a:lnTo>
                  <a:lnTo>
                    <a:pt x="6283" y="304"/>
                  </a:lnTo>
                  <a:lnTo>
                    <a:pt x="6294" y="306"/>
                  </a:lnTo>
                  <a:lnTo>
                    <a:pt x="6306" y="306"/>
                  </a:lnTo>
                  <a:lnTo>
                    <a:pt x="6317" y="306"/>
                  </a:lnTo>
                  <a:lnTo>
                    <a:pt x="6329" y="304"/>
                  </a:lnTo>
                  <a:lnTo>
                    <a:pt x="6340" y="304"/>
                  </a:lnTo>
                  <a:lnTo>
                    <a:pt x="6351" y="306"/>
                  </a:lnTo>
                  <a:lnTo>
                    <a:pt x="6363" y="306"/>
                  </a:lnTo>
                  <a:lnTo>
                    <a:pt x="6373" y="306"/>
                  </a:lnTo>
                  <a:lnTo>
                    <a:pt x="6385" y="306"/>
                  </a:lnTo>
                  <a:lnTo>
                    <a:pt x="6396" y="306"/>
                  </a:lnTo>
                  <a:lnTo>
                    <a:pt x="6407" y="306"/>
                  </a:lnTo>
                  <a:lnTo>
                    <a:pt x="6419" y="306"/>
                  </a:lnTo>
                  <a:lnTo>
                    <a:pt x="6430" y="306"/>
                  </a:lnTo>
                  <a:lnTo>
                    <a:pt x="6442" y="306"/>
                  </a:lnTo>
                  <a:lnTo>
                    <a:pt x="6453" y="306"/>
                  </a:lnTo>
                  <a:lnTo>
                    <a:pt x="6463" y="306"/>
                  </a:lnTo>
                  <a:lnTo>
                    <a:pt x="6475" y="306"/>
                  </a:lnTo>
                  <a:lnTo>
                    <a:pt x="6486" y="306"/>
                  </a:lnTo>
                  <a:lnTo>
                    <a:pt x="6498" y="304"/>
                  </a:lnTo>
                  <a:lnTo>
                    <a:pt x="6509" y="304"/>
                  </a:lnTo>
                  <a:lnTo>
                    <a:pt x="6520" y="303"/>
                  </a:lnTo>
                  <a:lnTo>
                    <a:pt x="6532" y="304"/>
                  </a:lnTo>
                  <a:lnTo>
                    <a:pt x="6543" y="304"/>
                  </a:lnTo>
                  <a:lnTo>
                    <a:pt x="6555" y="304"/>
                  </a:lnTo>
                  <a:lnTo>
                    <a:pt x="6565" y="304"/>
                  </a:lnTo>
                  <a:lnTo>
                    <a:pt x="6576" y="304"/>
                  </a:lnTo>
                  <a:lnTo>
                    <a:pt x="6588" y="304"/>
                  </a:lnTo>
                  <a:lnTo>
                    <a:pt x="6599" y="304"/>
                  </a:lnTo>
                  <a:lnTo>
                    <a:pt x="6610" y="306"/>
                  </a:lnTo>
                  <a:lnTo>
                    <a:pt x="6622" y="306"/>
                  </a:lnTo>
                  <a:lnTo>
                    <a:pt x="6633" y="306"/>
                  </a:lnTo>
                  <a:lnTo>
                    <a:pt x="6645" y="306"/>
                  </a:lnTo>
                  <a:lnTo>
                    <a:pt x="6656" y="304"/>
                  </a:lnTo>
                  <a:lnTo>
                    <a:pt x="6666" y="304"/>
                  </a:lnTo>
                  <a:lnTo>
                    <a:pt x="6678" y="306"/>
                  </a:lnTo>
                  <a:lnTo>
                    <a:pt x="6689" y="306"/>
                  </a:lnTo>
                  <a:lnTo>
                    <a:pt x="6701" y="306"/>
                  </a:lnTo>
                  <a:lnTo>
                    <a:pt x="6712" y="307"/>
                  </a:lnTo>
                  <a:lnTo>
                    <a:pt x="6723" y="308"/>
                  </a:lnTo>
                  <a:lnTo>
                    <a:pt x="6735" y="307"/>
                  </a:lnTo>
                  <a:lnTo>
                    <a:pt x="6746" y="306"/>
                  </a:lnTo>
                  <a:lnTo>
                    <a:pt x="6758" y="304"/>
                  </a:lnTo>
                  <a:lnTo>
                    <a:pt x="6768" y="306"/>
                  </a:lnTo>
                </a:path>
              </a:pathLst>
            </a:custGeom>
            <a:noFill/>
            <a:ln w="95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261">
              <a:extLst>
                <a:ext uri="{FF2B5EF4-FFF2-40B4-BE49-F238E27FC236}">
                  <a16:creationId xmlns:a16="http://schemas.microsoft.com/office/drawing/2014/main" id="{94AB2D85-8F04-429B-8FDD-DDC8BA55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2947988"/>
              <a:ext cx="4474108" cy="455613"/>
            </a:xfrm>
            <a:custGeom>
              <a:avLst/>
              <a:gdLst>
                <a:gd name="T0" fmla="*/ 102 w 6768"/>
                <a:gd name="T1" fmla="*/ 283 h 287"/>
                <a:gd name="T2" fmla="*/ 214 w 6768"/>
                <a:gd name="T3" fmla="*/ 285 h 287"/>
                <a:gd name="T4" fmla="*/ 327 w 6768"/>
                <a:gd name="T5" fmla="*/ 287 h 287"/>
                <a:gd name="T6" fmla="*/ 440 w 6768"/>
                <a:gd name="T7" fmla="*/ 284 h 287"/>
                <a:gd name="T8" fmla="*/ 553 w 6768"/>
                <a:gd name="T9" fmla="*/ 285 h 287"/>
                <a:gd name="T10" fmla="*/ 665 w 6768"/>
                <a:gd name="T11" fmla="*/ 285 h 287"/>
                <a:gd name="T12" fmla="*/ 778 w 6768"/>
                <a:gd name="T13" fmla="*/ 283 h 287"/>
                <a:gd name="T14" fmla="*/ 891 w 6768"/>
                <a:gd name="T15" fmla="*/ 286 h 287"/>
                <a:gd name="T16" fmla="*/ 1004 w 6768"/>
                <a:gd name="T17" fmla="*/ 285 h 287"/>
                <a:gd name="T18" fmla="*/ 1117 w 6768"/>
                <a:gd name="T19" fmla="*/ 287 h 287"/>
                <a:gd name="T20" fmla="*/ 1230 w 6768"/>
                <a:gd name="T21" fmla="*/ 285 h 287"/>
                <a:gd name="T22" fmla="*/ 1343 w 6768"/>
                <a:gd name="T23" fmla="*/ 281 h 287"/>
                <a:gd name="T24" fmla="*/ 1456 w 6768"/>
                <a:gd name="T25" fmla="*/ 285 h 287"/>
                <a:gd name="T26" fmla="*/ 1569 w 6768"/>
                <a:gd name="T27" fmla="*/ 283 h 287"/>
                <a:gd name="T28" fmla="*/ 1681 w 6768"/>
                <a:gd name="T29" fmla="*/ 243 h 287"/>
                <a:gd name="T30" fmla="*/ 1794 w 6768"/>
                <a:gd name="T31" fmla="*/ 263 h 287"/>
                <a:gd name="T32" fmla="*/ 1906 w 6768"/>
                <a:gd name="T33" fmla="*/ 206 h 287"/>
                <a:gd name="T34" fmla="*/ 2019 w 6768"/>
                <a:gd name="T35" fmla="*/ 272 h 287"/>
                <a:gd name="T36" fmla="*/ 2132 w 6768"/>
                <a:gd name="T37" fmla="*/ 280 h 287"/>
                <a:gd name="T38" fmla="*/ 2245 w 6768"/>
                <a:gd name="T39" fmla="*/ 158 h 287"/>
                <a:gd name="T40" fmla="*/ 2358 w 6768"/>
                <a:gd name="T41" fmla="*/ 74 h 287"/>
                <a:gd name="T42" fmla="*/ 2470 w 6768"/>
                <a:gd name="T43" fmla="*/ 245 h 287"/>
                <a:gd name="T44" fmla="*/ 2583 w 6768"/>
                <a:gd name="T45" fmla="*/ 273 h 287"/>
                <a:gd name="T46" fmla="*/ 2696 w 6768"/>
                <a:gd name="T47" fmla="*/ 279 h 287"/>
                <a:gd name="T48" fmla="*/ 2809 w 6768"/>
                <a:gd name="T49" fmla="*/ 280 h 287"/>
                <a:gd name="T50" fmla="*/ 2922 w 6768"/>
                <a:gd name="T51" fmla="*/ 283 h 287"/>
                <a:gd name="T52" fmla="*/ 3035 w 6768"/>
                <a:gd name="T53" fmla="*/ 284 h 287"/>
                <a:gd name="T54" fmla="*/ 3148 w 6768"/>
                <a:gd name="T55" fmla="*/ 283 h 287"/>
                <a:gd name="T56" fmla="*/ 3261 w 6768"/>
                <a:gd name="T57" fmla="*/ 283 h 287"/>
                <a:gd name="T58" fmla="*/ 3373 w 6768"/>
                <a:gd name="T59" fmla="*/ 281 h 287"/>
                <a:gd name="T60" fmla="*/ 3486 w 6768"/>
                <a:gd name="T61" fmla="*/ 281 h 287"/>
                <a:gd name="T62" fmla="*/ 3598 w 6768"/>
                <a:gd name="T63" fmla="*/ 281 h 287"/>
                <a:gd name="T64" fmla="*/ 3711 w 6768"/>
                <a:gd name="T65" fmla="*/ 284 h 287"/>
                <a:gd name="T66" fmla="*/ 3824 w 6768"/>
                <a:gd name="T67" fmla="*/ 284 h 287"/>
                <a:gd name="T68" fmla="*/ 3937 w 6768"/>
                <a:gd name="T69" fmla="*/ 285 h 287"/>
                <a:gd name="T70" fmla="*/ 4050 w 6768"/>
                <a:gd name="T71" fmla="*/ 283 h 287"/>
                <a:gd name="T72" fmla="*/ 4162 w 6768"/>
                <a:gd name="T73" fmla="*/ 281 h 287"/>
                <a:gd name="T74" fmla="*/ 4275 w 6768"/>
                <a:gd name="T75" fmla="*/ 285 h 287"/>
                <a:gd name="T76" fmla="*/ 4388 w 6768"/>
                <a:gd name="T77" fmla="*/ 285 h 287"/>
                <a:gd name="T78" fmla="*/ 4501 w 6768"/>
                <a:gd name="T79" fmla="*/ 285 h 287"/>
                <a:gd name="T80" fmla="*/ 4614 w 6768"/>
                <a:gd name="T81" fmla="*/ 284 h 287"/>
                <a:gd name="T82" fmla="*/ 4727 w 6768"/>
                <a:gd name="T83" fmla="*/ 284 h 287"/>
                <a:gd name="T84" fmla="*/ 4840 w 6768"/>
                <a:gd name="T85" fmla="*/ 284 h 287"/>
                <a:gd name="T86" fmla="*/ 4953 w 6768"/>
                <a:gd name="T87" fmla="*/ 285 h 287"/>
                <a:gd name="T88" fmla="*/ 5066 w 6768"/>
                <a:gd name="T89" fmla="*/ 284 h 287"/>
                <a:gd name="T90" fmla="*/ 5178 w 6768"/>
                <a:gd name="T91" fmla="*/ 285 h 287"/>
                <a:gd name="T92" fmla="*/ 5290 w 6768"/>
                <a:gd name="T93" fmla="*/ 284 h 287"/>
                <a:gd name="T94" fmla="*/ 5403 w 6768"/>
                <a:gd name="T95" fmla="*/ 285 h 287"/>
                <a:gd name="T96" fmla="*/ 5516 w 6768"/>
                <a:gd name="T97" fmla="*/ 285 h 287"/>
                <a:gd name="T98" fmla="*/ 5629 w 6768"/>
                <a:gd name="T99" fmla="*/ 285 h 287"/>
                <a:gd name="T100" fmla="*/ 5742 w 6768"/>
                <a:gd name="T101" fmla="*/ 267 h 287"/>
                <a:gd name="T102" fmla="*/ 5855 w 6768"/>
                <a:gd name="T103" fmla="*/ 256 h 287"/>
                <a:gd name="T104" fmla="*/ 5967 w 6768"/>
                <a:gd name="T105" fmla="*/ 274 h 287"/>
                <a:gd name="T106" fmla="*/ 6080 w 6768"/>
                <a:gd name="T107" fmla="*/ 283 h 287"/>
                <a:gd name="T108" fmla="*/ 6193 w 6768"/>
                <a:gd name="T109" fmla="*/ 284 h 287"/>
                <a:gd name="T110" fmla="*/ 6306 w 6768"/>
                <a:gd name="T111" fmla="*/ 283 h 287"/>
                <a:gd name="T112" fmla="*/ 6419 w 6768"/>
                <a:gd name="T113" fmla="*/ 284 h 287"/>
                <a:gd name="T114" fmla="*/ 6532 w 6768"/>
                <a:gd name="T115" fmla="*/ 283 h 287"/>
                <a:gd name="T116" fmla="*/ 6645 w 6768"/>
                <a:gd name="T117" fmla="*/ 284 h 287"/>
                <a:gd name="T118" fmla="*/ 6758 w 6768"/>
                <a:gd name="T119" fmla="*/ 2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287">
                  <a:moveTo>
                    <a:pt x="0" y="283"/>
                  </a:moveTo>
                  <a:lnTo>
                    <a:pt x="11" y="284"/>
                  </a:lnTo>
                  <a:lnTo>
                    <a:pt x="23" y="286"/>
                  </a:lnTo>
                  <a:lnTo>
                    <a:pt x="34" y="287"/>
                  </a:lnTo>
                  <a:lnTo>
                    <a:pt x="46" y="285"/>
                  </a:lnTo>
                  <a:lnTo>
                    <a:pt x="57" y="284"/>
                  </a:lnTo>
                  <a:lnTo>
                    <a:pt x="67" y="284"/>
                  </a:lnTo>
                  <a:lnTo>
                    <a:pt x="79" y="284"/>
                  </a:lnTo>
                  <a:lnTo>
                    <a:pt x="90" y="284"/>
                  </a:lnTo>
                  <a:lnTo>
                    <a:pt x="102" y="283"/>
                  </a:lnTo>
                  <a:lnTo>
                    <a:pt x="113" y="281"/>
                  </a:lnTo>
                  <a:lnTo>
                    <a:pt x="124" y="281"/>
                  </a:lnTo>
                  <a:lnTo>
                    <a:pt x="136" y="284"/>
                  </a:lnTo>
                  <a:lnTo>
                    <a:pt x="147" y="285"/>
                  </a:lnTo>
                  <a:lnTo>
                    <a:pt x="159" y="285"/>
                  </a:lnTo>
                  <a:lnTo>
                    <a:pt x="169" y="285"/>
                  </a:lnTo>
                  <a:lnTo>
                    <a:pt x="180" y="285"/>
                  </a:lnTo>
                  <a:lnTo>
                    <a:pt x="192" y="285"/>
                  </a:lnTo>
                  <a:lnTo>
                    <a:pt x="203" y="286"/>
                  </a:lnTo>
                  <a:lnTo>
                    <a:pt x="214" y="285"/>
                  </a:lnTo>
                  <a:lnTo>
                    <a:pt x="226" y="285"/>
                  </a:lnTo>
                  <a:lnTo>
                    <a:pt x="237" y="284"/>
                  </a:lnTo>
                  <a:lnTo>
                    <a:pt x="249" y="284"/>
                  </a:lnTo>
                  <a:lnTo>
                    <a:pt x="260" y="285"/>
                  </a:lnTo>
                  <a:lnTo>
                    <a:pt x="270" y="285"/>
                  </a:lnTo>
                  <a:lnTo>
                    <a:pt x="282" y="285"/>
                  </a:lnTo>
                  <a:lnTo>
                    <a:pt x="293" y="285"/>
                  </a:lnTo>
                  <a:lnTo>
                    <a:pt x="305" y="286"/>
                  </a:lnTo>
                  <a:lnTo>
                    <a:pt x="316" y="286"/>
                  </a:lnTo>
                  <a:lnTo>
                    <a:pt x="327" y="287"/>
                  </a:lnTo>
                  <a:lnTo>
                    <a:pt x="339" y="286"/>
                  </a:lnTo>
                  <a:lnTo>
                    <a:pt x="350" y="285"/>
                  </a:lnTo>
                  <a:lnTo>
                    <a:pt x="362" y="284"/>
                  </a:lnTo>
                  <a:lnTo>
                    <a:pt x="372" y="286"/>
                  </a:lnTo>
                  <a:lnTo>
                    <a:pt x="383" y="286"/>
                  </a:lnTo>
                  <a:lnTo>
                    <a:pt x="395" y="285"/>
                  </a:lnTo>
                  <a:lnTo>
                    <a:pt x="406" y="285"/>
                  </a:lnTo>
                  <a:lnTo>
                    <a:pt x="418" y="285"/>
                  </a:lnTo>
                  <a:lnTo>
                    <a:pt x="429" y="285"/>
                  </a:lnTo>
                  <a:lnTo>
                    <a:pt x="440" y="284"/>
                  </a:lnTo>
                  <a:lnTo>
                    <a:pt x="452" y="284"/>
                  </a:lnTo>
                  <a:lnTo>
                    <a:pt x="462" y="284"/>
                  </a:lnTo>
                  <a:lnTo>
                    <a:pt x="474" y="284"/>
                  </a:lnTo>
                  <a:lnTo>
                    <a:pt x="485" y="285"/>
                  </a:lnTo>
                  <a:lnTo>
                    <a:pt x="496" y="284"/>
                  </a:lnTo>
                  <a:lnTo>
                    <a:pt x="508" y="284"/>
                  </a:lnTo>
                  <a:lnTo>
                    <a:pt x="519" y="283"/>
                  </a:lnTo>
                  <a:lnTo>
                    <a:pt x="530" y="284"/>
                  </a:lnTo>
                  <a:lnTo>
                    <a:pt x="542" y="285"/>
                  </a:lnTo>
                  <a:lnTo>
                    <a:pt x="553" y="285"/>
                  </a:lnTo>
                  <a:lnTo>
                    <a:pt x="565" y="285"/>
                  </a:lnTo>
                  <a:lnTo>
                    <a:pt x="575" y="285"/>
                  </a:lnTo>
                  <a:lnTo>
                    <a:pt x="586" y="284"/>
                  </a:lnTo>
                  <a:lnTo>
                    <a:pt x="598" y="284"/>
                  </a:lnTo>
                  <a:lnTo>
                    <a:pt x="609" y="284"/>
                  </a:lnTo>
                  <a:lnTo>
                    <a:pt x="621" y="284"/>
                  </a:lnTo>
                  <a:lnTo>
                    <a:pt x="632" y="284"/>
                  </a:lnTo>
                  <a:lnTo>
                    <a:pt x="643" y="285"/>
                  </a:lnTo>
                  <a:lnTo>
                    <a:pt x="655" y="285"/>
                  </a:lnTo>
                  <a:lnTo>
                    <a:pt x="665" y="285"/>
                  </a:lnTo>
                  <a:lnTo>
                    <a:pt x="677" y="285"/>
                  </a:lnTo>
                  <a:lnTo>
                    <a:pt x="688" y="285"/>
                  </a:lnTo>
                  <a:lnTo>
                    <a:pt x="699" y="285"/>
                  </a:lnTo>
                  <a:lnTo>
                    <a:pt x="711" y="284"/>
                  </a:lnTo>
                  <a:lnTo>
                    <a:pt x="722" y="284"/>
                  </a:lnTo>
                  <a:lnTo>
                    <a:pt x="734" y="283"/>
                  </a:lnTo>
                  <a:lnTo>
                    <a:pt x="745" y="283"/>
                  </a:lnTo>
                  <a:lnTo>
                    <a:pt x="756" y="283"/>
                  </a:lnTo>
                  <a:lnTo>
                    <a:pt x="768" y="283"/>
                  </a:lnTo>
                  <a:lnTo>
                    <a:pt x="778" y="283"/>
                  </a:lnTo>
                  <a:lnTo>
                    <a:pt x="790" y="283"/>
                  </a:lnTo>
                  <a:lnTo>
                    <a:pt x="801" y="283"/>
                  </a:lnTo>
                  <a:lnTo>
                    <a:pt x="812" y="284"/>
                  </a:lnTo>
                  <a:lnTo>
                    <a:pt x="824" y="285"/>
                  </a:lnTo>
                  <a:lnTo>
                    <a:pt x="835" y="284"/>
                  </a:lnTo>
                  <a:lnTo>
                    <a:pt x="847" y="284"/>
                  </a:lnTo>
                  <a:lnTo>
                    <a:pt x="858" y="285"/>
                  </a:lnTo>
                  <a:lnTo>
                    <a:pt x="868" y="286"/>
                  </a:lnTo>
                  <a:lnTo>
                    <a:pt x="880" y="287"/>
                  </a:lnTo>
                  <a:lnTo>
                    <a:pt x="891" y="286"/>
                  </a:lnTo>
                  <a:lnTo>
                    <a:pt x="902" y="286"/>
                  </a:lnTo>
                  <a:lnTo>
                    <a:pt x="914" y="287"/>
                  </a:lnTo>
                  <a:lnTo>
                    <a:pt x="925" y="287"/>
                  </a:lnTo>
                  <a:lnTo>
                    <a:pt x="937" y="286"/>
                  </a:lnTo>
                  <a:lnTo>
                    <a:pt x="948" y="284"/>
                  </a:lnTo>
                  <a:lnTo>
                    <a:pt x="958" y="284"/>
                  </a:lnTo>
                  <a:lnTo>
                    <a:pt x="970" y="284"/>
                  </a:lnTo>
                  <a:lnTo>
                    <a:pt x="981" y="284"/>
                  </a:lnTo>
                  <a:lnTo>
                    <a:pt x="993" y="285"/>
                  </a:lnTo>
                  <a:lnTo>
                    <a:pt x="1004" y="285"/>
                  </a:lnTo>
                  <a:lnTo>
                    <a:pt x="1015" y="285"/>
                  </a:lnTo>
                  <a:lnTo>
                    <a:pt x="1027" y="284"/>
                  </a:lnTo>
                  <a:lnTo>
                    <a:pt x="1038" y="284"/>
                  </a:lnTo>
                  <a:lnTo>
                    <a:pt x="1050" y="285"/>
                  </a:lnTo>
                  <a:lnTo>
                    <a:pt x="1061" y="285"/>
                  </a:lnTo>
                  <a:lnTo>
                    <a:pt x="1071" y="285"/>
                  </a:lnTo>
                  <a:lnTo>
                    <a:pt x="1083" y="284"/>
                  </a:lnTo>
                  <a:lnTo>
                    <a:pt x="1094" y="285"/>
                  </a:lnTo>
                  <a:lnTo>
                    <a:pt x="1106" y="287"/>
                  </a:lnTo>
                  <a:lnTo>
                    <a:pt x="1117" y="287"/>
                  </a:lnTo>
                  <a:lnTo>
                    <a:pt x="1128" y="286"/>
                  </a:lnTo>
                  <a:lnTo>
                    <a:pt x="1140" y="284"/>
                  </a:lnTo>
                  <a:lnTo>
                    <a:pt x="1151" y="283"/>
                  </a:lnTo>
                  <a:lnTo>
                    <a:pt x="1163" y="280"/>
                  </a:lnTo>
                  <a:lnTo>
                    <a:pt x="1173" y="281"/>
                  </a:lnTo>
                  <a:lnTo>
                    <a:pt x="1184" y="284"/>
                  </a:lnTo>
                  <a:lnTo>
                    <a:pt x="1196" y="286"/>
                  </a:lnTo>
                  <a:lnTo>
                    <a:pt x="1207" y="285"/>
                  </a:lnTo>
                  <a:lnTo>
                    <a:pt x="1218" y="284"/>
                  </a:lnTo>
                  <a:lnTo>
                    <a:pt x="1230" y="285"/>
                  </a:lnTo>
                  <a:lnTo>
                    <a:pt x="1241" y="285"/>
                  </a:lnTo>
                  <a:lnTo>
                    <a:pt x="1253" y="284"/>
                  </a:lnTo>
                  <a:lnTo>
                    <a:pt x="1263" y="284"/>
                  </a:lnTo>
                  <a:lnTo>
                    <a:pt x="1274" y="284"/>
                  </a:lnTo>
                  <a:lnTo>
                    <a:pt x="1286" y="284"/>
                  </a:lnTo>
                  <a:lnTo>
                    <a:pt x="1297" y="284"/>
                  </a:lnTo>
                  <a:lnTo>
                    <a:pt x="1309" y="283"/>
                  </a:lnTo>
                  <a:lnTo>
                    <a:pt x="1320" y="281"/>
                  </a:lnTo>
                  <a:lnTo>
                    <a:pt x="1331" y="280"/>
                  </a:lnTo>
                  <a:lnTo>
                    <a:pt x="1343" y="281"/>
                  </a:lnTo>
                  <a:lnTo>
                    <a:pt x="1354" y="283"/>
                  </a:lnTo>
                  <a:lnTo>
                    <a:pt x="1366" y="284"/>
                  </a:lnTo>
                  <a:lnTo>
                    <a:pt x="1376" y="284"/>
                  </a:lnTo>
                  <a:lnTo>
                    <a:pt x="1387" y="283"/>
                  </a:lnTo>
                  <a:lnTo>
                    <a:pt x="1399" y="283"/>
                  </a:lnTo>
                  <a:lnTo>
                    <a:pt x="1410" y="283"/>
                  </a:lnTo>
                  <a:lnTo>
                    <a:pt x="1422" y="284"/>
                  </a:lnTo>
                  <a:lnTo>
                    <a:pt x="1433" y="285"/>
                  </a:lnTo>
                  <a:lnTo>
                    <a:pt x="1444" y="285"/>
                  </a:lnTo>
                  <a:lnTo>
                    <a:pt x="1456" y="285"/>
                  </a:lnTo>
                  <a:lnTo>
                    <a:pt x="1466" y="285"/>
                  </a:lnTo>
                  <a:lnTo>
                    <a:pt x="1478" y="285"/>
                  </a:lnTo>
                  <a:lnTo>
                    <a:pt x="1489" y="285"/>
                  </a:lnTo>
                  <a:lnTo>
                    <a:pt x="1500" y="284"/>
                  </a:lnTo>
                  <a:lnTo>
                    <a:pt x="1512" y="284"/>
                  </a:lnTo>
                  <a:lnTo>
                    <a:pt x="1523" y="285"/>
                  </a:lnTo>
                  <a:lnTo>
                    <a:pt x="1534" y="285"/>
                  </a:lnTo>
                  <a:lnTo>
                    <a:pt x="1546" y="284"/>
                  </a:lnTo>
                  <a:lnTo>
                    <a:pt x="1557" y="283"/>
                  </a:lnTo>
                  <a:lnTo>
                    <a:pt x="1569" y="283"/>
                  </a:lnTo>
                  <a:lnTo>
                    <a:pt x="1579" y="284"/>
                  </a:lnTo>
                  <a:lnTo>
                    <a:pt x="1590" y="284"/>
                  </a:lnTo>
                  <a:lnTo>
                    <a:pt x="1602" y="283"/>
                  </a:lnTo>
                  <a:lnTo>
                    <a:pt x="1613" y="280"/>
                  </a:lnTo>
                  <a:lnTo>
                    <a:pt x="1625" y="277"/>
                  </a:lnTo>
                  <a:lnTo>
                    <a:pt x="1636" y="272"/>
                  </a:lnTo>
                  <a:lnTo>
                    <a:pt x="1647" y="263"/>
                  </a:lnTo>
                  <a:lnTo>
                    <a:pt x="1659" y="255"/>
                  </a:lnTo>
                  <a:lnTo>
                    <a:pt x="1669" y="248"/>
                  </a:lnTo>
                  <a:lnTo>
                    <a:pt x="1681" y="243"/>
                  </a:lnTo>
                  <a:lnTo>
                    <a:pt x="1692" y="239"/>
                  </a:lnTo>
                  <a:lnTo>
                    <a:pt x="1703" y="239"/>
                  </a:lnTo>
                  <a:lnTo>
                    <a:pt x="1715" y="243"/>
                  </a:lnTo>
                  <a:lnTo>
                    <a:pt x="1726" y="249"/>
                  </a:lnTo>
                  <a:lnTo>
                    <a:pt x="1738" y="254"/>
                  </a:lnTo>
                  <a:lnTo>
                    <a:pt x="1749" y="256"/>
                  </a:lnTo>
                  <a:lnTo>
                    <a:pt x="1759" y="260"/>
                  </a:lnTo>
                  <a:lnTo>
                    <a:pt x="1771" y="262"/>
                  </a:lnTo>
                  <a:lnTo>
                    <a:pt x="1782" y="265"/>
                  </a:lnTo>
                  <a:lnTo>
                    <a:pt x="1794" y="263"/>
                  </a:lnTo>
                  <a:lnTo>
                    <a:pt x="1805" y="257"/>
                  </a:lnTo>
                  <a:lnTo>
                    <a:pt x="1816" y="248"/>
                  </a:lnTo>
                  <a:lnTo>
                    <a:pt x="1828" y="235"/>
                  </a:lnTo>
                  <a:lnTo>
                    <a:pt x="1839" y="220"/>
                  </a:lnTo>
                  <a:lnTo>
                    <a:pt x="1851" y="204"/>
                  </a:lnTo>
                  <a:lnTo>
                    <a:pt x="1862" y="194"/>
                  </a:lnTo>
                  <a:lnTo>
                    <a:pt x="1872" y="189"/>
                  </a:lnTo>
                  <a:lnTo>
                    <a:pt x="1884" y="191"/>
                  </a:lnTo>
                  <a:lnTo>
                    <a:pt x="1895" y="198"/>
                  </a:lnTo>
                  <a:lnTo>
                    <a:pt x="1906" y="206"/>
                  </a:lnTo>
                  <a:lnTo>
                    <a:pt x="1918" y="213"/>
                  </a:lnTo>
                  <a:lnTo>
                    <a:pt x="1929" y="221"/>
                  </a:lnTo>
                  <a:lnTo>
                    <a:pt x="1941" y="231"/>
                  </a:lnTo>
                  <a:lnTo>
                    <a:pt x="1952" y="241"/>
                  </a:lnTo>
                  <a:lnTo>
                    <a:pt x="1962" y="249"/>
                  </a:lnTo>
                  <a:lnTo>
                    <a:pt x="1974" y="256"/>
                  </a:lnTo>
                  <a:lnTo>
                    <a:pt x="1985" y="263"/>
                  </a:lnTo>
                  <a:lnTo>
                    <a:pt x="1997" y="268"/>
                  </a:lnTo>
                  <a:lnTo>
                    <a:pt x="2008" y="271"/>
                  </a:lnTo>
                  <a:lnTo>
                    <a:pt x="2019" y="272"/>
                  </a:lnTo>
                  <a:lnTo>
                    <a:pt x="2031" y="273"/>
                  </a:lnTo>
                  <a:lnTo>
                    <a:pt x="2042" y="275"/>
                  </a:lnTo>
                  <a:lnTo>
                    <a:pt x="2054" y="275"/>
                  </a:lnTo>
                  <a:lnTo>
                    <a:pt x="2064" y="275"/>
                  </a:lnTo>
                  <a:lnTo>
                    <a:pt x="2075" y="277"/>
                  </a:lnTo>
                  <a:lnTo>
                    <a:pt x="2087" y="278"/>
                  </a:lnTo>
                  <a:lnTo>
                    <a:pt x="2098" y="278"/>
                  </a:lnTo>
                  <a:lnTo>
                    <a:pt x="2110" y="279"/>
                  </a:lnTo>
                  <a:lnTo>
                    <a:pt x="2121" y="280"/>
                  </a:lnTo>
                  <a:lnTo>
                    <a:pt x="2132" y="280"/>
                  </a:lnTo>
                  <a:lnTo>
                    <a:pt x="2144" y="280"/>
                  </a:lnTo>
                  <a:lnTo>
                    <a:pt x="2155" y="279"/>
                  </a:lnTo>
                  <a:lnTo>
                    <a:pt x="2167" y="279"/>
                  </a:lnTo>
                  <a:lnTo>
                    <a:pt x="2177" y="279"/>
                  </a:lnTo>
                  <a:lnTo>
                    <a:pt x="2188" y="275"/>
                  </a:lnTo>
                  <a:lnTo>
                    <a:pt x="2200" y="268"/>
                  </a:lnTo>
                  <a:lnTo>
                    <a:pt x="2211" y="253"/>
                  </a:lnTo>
                  <a:lnTo>
                    <a:pt x="2222" y="226"/>
                  </a:lnTo>
                  <a:lnTo>
                    <a:pt x="2234" y="194"/>
                  </a:lnTo>
                  <a:lnTo>
                    <a:pt x="2245" y="158"/>
                  </a:lnTo>
                  <a:lnTo>
                    <a:pt x="2257" y="124"/>
                  </a:lnTo>
                  <a:lnTo>
                    <a:pt x="2267" y="87"/>
                  </a:lnTo>
                  <a:lnTo>
                    <a:pt x="2278" y="49"/>
                  </a:lnTo>
                  <a:lnTo>
                    <a:pt x="2290" y="17"/>
                  </a:lnTo>
                  <a:lnTo>
                    <a:pt x="2301" y="0"/>
                  </a:lnTo>
                  <a:lnTo>
                    <a:pt x="2313" y="0"/>
                  </a:lnTo>
                  <a:lnTo>
                    <a:pt x="2324" y="11"/>
                  </a:lnTo>
                  <a:lnTo>
                    <a:pt x="2335" y="25"/>
                  </a:lnTo>
                  <a:lnTo>
                    <a:pt x="2347" y="47"/>
                  </a:lnTo>
                  <a:lnTo>
                    <a:pt x="2358" y="74"/>
                  </a:lnTo>
                  <a:lnTo>
                    <a:pt x="2370" y="107"/>
                  </a:lnTo>
                  <a:lnTo>
                    <a:pt x="2380" y="138"/>
                  </a:lnTo>
                  <a:lnTo>
                    <a:pt x="2391" y="165"/>
                  </a:lnTo>
                  <a:lnTo>
                    <a:pt x="2403" y="186"/>
                  </a:lnTo>
                  <a:lnTo>
                    <a:pt x="2414" y="207"/>
                  </a:lnTo>
                  <a:lnTo>
                    <a:pt x="2426" y="222"/>
                  </a:lnTo>
                  <a:lnTo>
                    <a:pt x="2437" y="231"/>
                  </a:lnTo>
                  <a:lnTo>
                    <a:pt x="2448" y="237"/>
                  </a:lnTo>
                  <a:lnTo>
                    <a:pt x="2460" y="241"/>
                  </a:lnTo>
                  <a:lnTo>
                    <a:pt x="2470" y="245"/>
                  </a:lnTo>
                  <a:lnTo>
                    <a:pt x="2482" y="251"/>
                  </a:lnTo>
                  <a:lnTo>
                    <a:pt x="2493" y="257"/>
                  </a:lnTo>
                  <a:lnTo>
                    <a:pt x="2504" y="261"/>
                  </a:lnTo>
                  <a:lnTo>
                    <a:pt x="2516" y="265"/>
                  </a:lnTo>
                  <a:lnTo>
                    <a:pt x="2527" y="267"/>
                  </a:lnTo>
                  <a:lnTo>
                    <a:pt x="2539" y="268"/>
                  </a:lnTo>
                  <a:lnTo>
                    <a:pt x="2550" y="269"/>
                  </a:lnTo>
                  <a:lnTo>
                    <a:pt x="2560" y="272"/>
                  </a:lnTo>
                  <a:lnTo>
                    <a:pt x="2572" y="273"/>
                  </a:lnTo>
                  <a:lnTo>
                    <a:pt x="2583" y="273"/>
                  </a:lnTo>
                  <a:lnTo>
                    <a:pt x="2594" y="273"/>
                  </a:lnTo>
                  <a:lnTo>
                    <a:pt x="2606" y="274"/>
                  </a:lnTo>
                  <a:lnTo>
                    <a:pt x="2617" y="277"/>
                  </a:lnTo>
                  <a:lnTo>
                    <a:pt x="2629" y="278"/>
                  </a:lnTo>
                  <a:lnTo>
                    <a:pt x="2640" y="278"/>
                  </a:lnTo>
                  <a:lnTo>
                    <a:pt x="2651" y="279"/>
                  </a:lnTo>
                  <a:lnTo>
                    <a:pt x="2663" y="279"/>
                  </a:lnTo>
                  <a:lnTo>
                    <a:pt x="2673" y="278"/>
                  </a:lnTo>
                  <a:lnTo>
                    <a:pt x="2685" y="278"/>
                  </a:lnTo>
                  <a:lnTo>
                    <a:pt x="2696" y="279"/>
                  </a:lnTo>
                  <a:lnTo>
                    <a:pt x="2707" y="279"/>
                  </a:lnTo>
                  <a:lnTo>
                    <a:pt x="2719" y="279"/>
                  </a:lnTo>
                  <a:lnTo>
                    <a:pt x="2730" y="280"/>
                  </a:lnTo>
                  <a:lnTo>
                    <a:pt x="2742" y="280"/>
                  </a:lnTo>
                  <a:lnTo>
                    <a:pt x="2753" y="281"/>
                  </a:lnTo>
                  <a:lnTo>
                    <a:pt x="2763" y="281"/>
                  </a:lnTo>
                  <a:lnTo>
                    <a:pt x="2775" y="281"/>
                  </a:lnTo>
                  <a:lnTo>
                    <a:pt x="2786" y="281"/>
                  </a:lnTo>
                  <a:lnTo>
                    <a:pt x="2798" y="281"/>
                  </a:lnTo>
                  <a:lnTo>
                    <a:pt x="2809" y="280"/>
                  </a:lnTo>
                  <a:lnTo>
                    <a:pt x="2820" y="279"/>
                  </a:lnTo>
                  <a:lnTo>
                    <a:pt x="2832" y="280"/>
                  </a:lnTo>
                  <a:lnTo>
                    <a:pt x="2843" y="281"/>
                  </a:lnTo>
                  <a:lnTo>
                    <a:pt x="2855" y="281"/>
                  </a:lnTo>
                  <a:lnTo>
                    <a:pt x="2865" y="281"/>
                  </a:lnTo>
                  <a:lnTo>
                    <a:pt x="2876" y="283"/>
                  </a:lnTo>
                  <a:lnTo>
                    <a:pt x="2888" y="284"/>
                  </a:lnTo>
                  <a:lnTo>
                    <a:pt x="2899" y="284"/>
                  </a:lnTo>
                  <a:lnTo>
                    <a:pt x="2910" y="284"/>
                  </a:lnTo>
                  <a:lnTo>
                    <a:pt x="2922" y="283"/>
                  </a:lnTo>
                  <a:lnTo>
                    <a:pt x="2933" y="283"/>
                  </a:lnTo>
                  <a:lnTo>
                    <a:pt x="2945" y="283"/>
                  </a:lnTo>
                  <a:lnTo>
                    <a:pt x="2956" y="283"/>
                  </a:lnTo>
                  <a:lnTo>
                    <a:pt x="2966" y="283"/>
                  </a:lnTo>
                  <a:lnTo>
                    <a:pt x="2978" y="283"/>
                  </a:lnTo>
                  <a:lnTo>
                    <a:pt x="2989" y="283"/>
                  </a:lnTo>
                  <a:lnTo>
                    <a:pt x="3001" y="281"/>
                  </a:lnTo>
                  <a:lnTo>
                    <a:pt x="3012" y="283"/>
                  </a:lnTo>
                  <a:lnTo>
                    <a:pt x="3023" y="284"/>
                  </a:lnTo>
                  <a:lnTo>
                    <a:pt x="3035" y="284"/>
                  </a:lnTo>
                  <a:lnTo>
                    <a:pt x="3046" y="283"/>
                  </a:lnTo>
                  <a:lnTo>
                    <a:pt x="3058" y="283"/>
                  </a:lnTo>
                  <a:lnTo>
                    <a:pt x="3068" y="283"/>
                  </a:lnTo>
                  <a:lnTo>
                    <a:pt x="3079" y="283"/>
                  </a:lnTo>
                  <a:lnTo>
                    <a:pt x="3091" y="284"/>
                  </a:lnTo>
                  <a:lnTo>
                    <a:pt x="3102" y="284"/>
                  </a:lnTo>
                  <a:lnTo>
                    <a:pt x="3114" y="284"/>
                  </a:lnTo>
                  <a:lnTo>
                    <a:pt x="3125" y="284"/>
                  </a:lnTo>
                  <a:lnTo>
                    <a:pt x="3136" y="283"/>
                  </a:lnTo>
                  <a:lnTo>
                    <a:pt x="3148" y="283"/>
                  </a:lnTo>
                  <a:lnTo>
                    <a:pt x="3159" y="283"/>
                  </a:lnTo>
                  <a:lnTo>
                    <a:pt x="3171" y="283"/>
                  </a:lnTo>
                  <a:lnTo>
                    <a:pt x="3181" y="284"/>
                  </a:lnTo>
                  <a:lnTo>
                    <a:pt x="3192" y="283"/>
                  </a:lnTo>
                  <a:lnTo>
                    <a:pt x="3204" y="283"/>
                  </a:lnTo>
                  <a:lnTo>
                    <a:pt x="3215" y="283"/>
                  </a:lnTo>
                  <a:lnTo>
                    <a:pt x="3226" y="283"/>
                  </a:lnTo>
                  <a:lnTo>
                    <a:pt x="3238" y="284"/>
                  </a:lnTo>
                  <a:lnTo>
                    <a:pt x="3249" y="284"/>
                  </a:lnTo>
                  <a:lnTo>
                    <a:pt x="3261" y="283"/>
                  </a:lnTo>
                  <a:lnTo>
                    <a:pt x="3271" y="283"/>
                  </a:lnTo>
                  <a:lnTo>
                    <a:pt x="3282" y="283"/>
                  </a:lnTo>
                  <a:lnTo>
                    <a:pt x="3294" y="283"/>
                  </a:lnTo>
                  <a:lnTo>
                    <a:pt x="3305" y="283"/>
                  </a:lnTo>
                  <a:lnTo>
                    <a:pt x="3317" y="283"/>
                  </a:lnTo>
                  <a:lnTo>
                    <a:pt x="3328" y="283"/>
                  </a:lnTo>
                  <a:lnTo>
                    <a:pt x="3339" y="283"/>
                  </a:lnTo>
                  <a:lnTo>
                    <a:pt x="3351" y="283"/>
                  </a:lnTo>
                  <a:lnTo>
                    <a:pt x="3361" y="283"/>
                  </a:lnTo>
                  <a:lnTo>
                    <a:pt x="3373" y="281"/>
                  </a:lnTo>
                  <a:lnTo>
                    <a:pt x="3384" y="283"/>
                  </a:lnTo>
                  <a:lnTo>
                    <a:pt x="3395" y="281"/>
                  </a:lnTo>
                  <a:lnTo>
                    <a:pt x="3407" y="281"/>
                  </a:lnTo>
                  <a:lnTo>
                    <a:pt x="3418" y="280"/>
                  </a:lnTo>
                  <a:lnTo>
                    <a:pt x="3430" y="280"/>
                  </a:lnTo>
                  <a:lnTo>
                    <a:pt x="3441" y="281"/>
                  </a:lnTo>
                  <a:lnTo>
                    <a:pt x="3452" y="281"/>
                  </a:lnTo>
                  <a:lnTo>
                    <a:pt x="3464" y="281"/>
                  </a:lnTo>
                  <a:lnTo>
                    <a:pt x="3474" y="281"/>
                  </a:lnTo>
                  <a:lnTo>
                    <a:pt x="3486" y="281"/>
                  </a:lnTo>
                  <a:lnTo>
                    <a:pt x="3497" y="283"/>
                  </a:lnTo>
                  <a:lnTo>
                    <a:pt x="3508" y="283"/>
                  </a:lnTo>
                  <a:lnTo>
                    <a:pt x="3520" y="283"/>
                  </a:lnTo>
                  <a:lnTo>
                    <a:pt x="3531" y="281"/>
                  </a:lnTo>
                  <a:lnTo>
                    <a:pt x="3543" y="283"/>
                  </a:lnTo>
                  <a:lnTo>
                    <a:pt x="3554" y="283"/>
                  </a:lnTo>
                  <a:lnTo>
                    <a:pt x="3564" y="284"/>
                  </a:lnTo>
                  <a:lnTo>
                    <a:pt x="3576" y="283"/>
                  </a:lnTo>
                  <a:lnTo>
                    <a:pt x="3587" y="283"/>
                  </a:lnTo>
                  <a:lnTo>
                    <a:pt x="3598" y="281"/>
                  </a:lnTo>
                  <a:lnTo>
                    <a:pt x="3610" y="281"/>
                  </a:lnTo>
                  <a:lnTo>
                    <a:pt x="3621" y="281"/>
                  </a:lnTo>
                  <a:lnTo>
                    <a:pt x="3633" y="283"/>
                  </a:lnTo>
                  <a:lnTo>
                    <a:pt x="3644" y="283"/>
                  </a:lnTo>
                  <a:lnTo>
                    <a:pt x="3654" y="283"/>
                  </a:lnTo>
                  <a:lnTo>
                    <a:pt x="3666" y="283"/>
                  </a:lnTo>
                  <a:lnTo>
                    <a:pt x="3677" y="283"/>
                  </a:lnTo>
                  <a:lnTo>
                    <a:pt x="3689" y="283"/>
                  </a:lnTo>
                  <a:lnTo>
                    <a:pt x="3700" y="283"/>
                  </a:lnTo>
                  <a:lnTo>
                    <a:pt x="3711" y="284"/>
                  </a:lnTo>
                  <a:lnTo>
                    <a:pt x="3723" y="284"/>
                  </a:lnTo>
                  <a:lnTo>
                    <a:pt x="3734" y="283"/>
                  </a:lnTo>
                  <a:lnTo>
                    <a:pt x="3746" y="283"/>
                  </a:lnTo>
                  <a:lnTo>
                    <a:pt x="3757" y="284"/>
                  </a:lnTo>
                  <a:lnTo>
                    <a:pt x="3767" y="284"/>
                  </a:lnTo>
                  <a:lnTo>
                    <a:pt x="3779" y="284"/>
                  </a:lnTo>
                  <a:lnTo>
                    <a:pt x="3790" y="284"/>
                  </a:lnTo>
                  <a:lnTo>
                    <a:pt x="3802" y="284"/>
                  </a:lnTo>
                  <a:lnTo>
                    <a:pt x="3813" y="284"/>
                  </a:lnTo>
                  <a:lnTo>
                    <a:pt x="3824" y="284"/>
                  </a:lnTo>
                  <a:lnTo>
                    <a:pt x="3836" y="283"/>
                  </a:lnTo>
                  <a:lnTo>
                    <a:pt x="3847" y="283"/>
                  </a:lnTo>
                  <a:lnTo>
                    <a:pt x="3859" y="284"/>
                  </a:lnTo>
                  <a:lnTo>
                    <a:pt x="3869" y="284"/>
                  </a:lnTo>
                  <a:lnTo>
                    <a:pt x="3880" y="284"/>
                  </a:lnTo>
                  <a:lnTo>
                    <a:pt x="3892" y="284"/>
                  </a:lnTo>
                  <a:lnTo>
                    <a:pt x="3903" y="285"/>
                  </a:lnTo>
                  <a:lnTo>
                    <a:pt x="3914" y="285"/>
                  </a:lnTo>
                  <a:lnTo>
                    <a:pt x="3926" y="285"/>
                  </a:lnTo>
                  <a:lnTo>
                    <a:pt x="3937" y="285"/>
                  </a:lnTo>
                  <a:lnTo>
                    <a:pt x="3949" y="284"/>
                  </a:lnTo>
                  <a:lnTo>
                    <a:pt x="3960" y="283"/>
                  </a:lnTo>
                  <a:lnTo>
                    <a:pt x="3970" y="283"/>
                  </a:lnTo>
                  <a:lnTo>
                    <a:pt x="3982" y="284"/>
                  </a:lnTo>
                  <a:lnTo>
                    <a:pt x="3993" y="284"/>
                  </a:lnTo>
                  <a:lnTo>
                    <a:pt x="4005" y="284"/>
                  </a:lnTo>
                  <a:lnTo>
                    <a:pt x="4016" y="283"/>
                  </a:lnTo>
                  <a:lnTo>
                    <a:pt x="4027" y="283"/>
                  </a:lnTo>
                  <a:lnTo>
                    <a:pt x="4039" y="283"/>
                  </a:lnTo>
                  <a:lnTo>
                    <a:pt x="4050" y="283"/>
                  </a:lnTo>
                  <a:lnTo>
                    <a:pt x="4062" y="283"/>
                  </a:lnTo>
                  <a:lnTo>
                    <a:pt x="4072" y="283"/>
                  </a:lnTo>
                  <a:lnTo>
                    <a:pt x="4083" y="283"/>
                  </a:lnTo>
                  <a:lnTo>
                    <a:pt x="4095" y="284"/>
                  </a:lnTo>
                  <a:lnTo>
                    <a:pt x="4106" y="284"/>
                  </a:lnTo>
                  <a:lnTo>
                    <a:pt x="4118" y="284"/>
                  </a:lnTo>
                  <a:lnTo>
                    <a:pt x="4129" y="284"/>
                  </a:lnTo>
                  <a:lnTo>
                    <a:pt x="4140" y="283"/>
                  </a:lnTo>
                  <a:lnTo>
                    <a:pt x="4152" y="283"/>
                  </a:lnTo>
                  <a:lnTo>
                    <a:pt x="4162" y="281"/>
                  </a:lnTo>
                  <a:lnTo>
                    <a:pt x="4174" y="281"/>
                  </a:lnTo>
                  <a:lnTo>
                    <a:pt x="4185" y="281"/>
                  </a:lnTo>
                  <a:lnTo>
                    <a:pt x="4196" y="283"/>
                  </a:lnTo>
                  <a:lnTo>
                    <a:pt x="4208" y="284"/>
                  </a:lnTo>
                  <a:lnTo>
                    <a:pt x="4219" y="283"/>
                  </a:lnTo>
                  <a:lnTo>
                    <a:pt x="4231" y="284"/>
                  </a:lnTo>
                  <a:lnTo>
                    <a:pt x="4242" y="284"/>
                  </a:lnTo>
                  <a:lnTo>
                    <a:pt x="4253" y="285"/>
                  </a:lnTo>
                  <a:lnTo>
                    <a:pt x="4265" y="285"/>
                  </a:lnTo>
                  <a:lnTo>
                    <a:pt x="4275" y="285"/>
                  </a:lnTo>
                  <a:lnTo>
                    <a:pt x="4286" y="285"/>
                  </a:lnTo>
                  <a:lnTo>
                    <a:pt x="4298" y="285"/>
                  </a:lnTo>
                  <a:lnTo>
                    <a:pt x="4309" y="285"/>
                  </a:lnTo>
                  <a:lnTo>
                    <a:pt x="4321" y="284"/>
                  </a:lnTo>
                  <a:lnTo>
                    <a:pt x="4332" y="285"/>
                  </a:lnTo>
                  <a:lnTo>
                    <a:pt x="4343" y="285"/>
                  </a:lnTo>
                  <a:lnTo>
                    <a:pt x="4355" y="285"/>
                  </a:lnTo>
                  <a:lnTo>
                    <a:pt x="4365" y="285"/>
                  </a:lnTo>
                  <a:lnTo>
                    <a:pt x="4377" y="285"/>
                  </a:lnTo>
                  <a:lnTo>
                    <a:pt x="4388" y="285"/>
                  </a:lnTo>
                  <a:lnTo>
                    <a:pt x="4399" y="285"/>
                  </a:lnTo>
                  <a:lnTo>
                    <a:pt x="4411" y="285"/>
                  </a:lnTo>
                  <a:lnTo>
                    <a:pt x="4422" y="285"/>
                  </a:lnTo>
                  <a:lnTo>
                    <a:pt x="4434" y="285"/>
                  </a:lnTo>
                  <a:lnTo>
                    <a:pt x="4445" y="284"/>
                  </a:lnTo>
                  <a:lnTo>
                    <a:pt x="4455" y="284"/>
                  </a:lnTo>
                  <a:lnTo>
                    <a:pt x="4467" y="284"/>
                  </a:lnTo>
                  <a:lnTo>
                    <a:pt x="4478" y="284"/>
                  </a:lnTo>
                  <a:lnTo>
                    <a:pt x="4490" y="285"/>
                  </a:lnTo>
                  <a:lnTo>
                    <a:pt x="4501" y="285"/>
                  </a:lnTo>
                  <a:lnTo>
                    <a:pt x="4512" y="284"/>
                  </a:lnTo>
                  <a:lnTo>
                    <a:pt x="4524" y="284"/>
                  </a:lnTo>
                  <a:lnTo>
                    <a:pt x="4535" y="284"/>
                  </a:lnTo>
                  <a:lnTo>
                    <a:pt x="4547" y="285"/>
                  </a:lnTo>
                  <a:lnTo>
                    <a:pt x="4558" y="284"/>
                  </a:lnTo>
                  <a:lnTo>
                    <a:pt x="4568" y="283"/>
                  </a:lnTo>
                  <a:lnTo>
                    <a:pt x="4580" y="283"/>
                  </a:lnTo>
                  <a:lnTo>
                    <a:pt x="4591" y="284"/>
                  </a:lnTo>
                  <a:lnTo>
                    <a:pt x="4602" y="284"/>
                  </a:lnTo>
                  <a:lnTo>
                    <a:pt x="4614" y="284"/>
                  </a:lnTo>
                  <a:lnTo>
                    <a:pt x="4625" y="283"/>
                  </a:lnTo>
                  <a:lnTo>
                    <a:pt x="4637" y="283"/>
                  </a:lnTo>
                  <a:lnTo>
                    <a:pt x="4648" y="283"/>
                  </a:lnTo>
                  <a:lnTo>
                    <a:pt x="4658" y="283"/>
                  </a:lnTo>
                  <a:lnTo>
                    <a:pt x="4670" y="283"/>
                  </a:lnTo>
                  <a:lnTo>
                    <a:pt x="4681" y="284"/>
                  </a:lnTo>
                  <a:lnTo>
                    <a:pt x="4693" y="284"/>
                  </a:lnTo>
                  <a:lnTo>
                    <a:pt x="4704" y="284"/>
                  </a:lnTo>
                  <a:lnTo>
                    <a:pt x="4715" y="284"/>
                  </a:lnTo>
                  <a:lnTo>
                    <a:pt x="4727" y="284"/>
                  </a:lnTo>
                  <a:lnTo>
                    <a:pt x="4738" y="284"/>
                  </a:lnTo>
                  <a:lnTo>
                    <a:pt x="4750" y="284"/>
                  </a:lnTo>
                  <a:lnTo>
                    <a:pt x="4761" y="284"/>
                  </a:lnTo>
                  <a:lnTo>
                    <a:pt x="4771" y="284"/>
                  </a:lnTo>
                  <a:lnTo>
                    <a:pt x="4783" y="284"/>
                  </a:lnTo>
                  <a:lnTo>
                    <a:pt x="4794" y="284"/>
                  </a:lnTo>
                  <a:lnTo>
                    <a:pt x="4806" y="284"/>
                  </a:lnTo>
                  <a:lnTo>
                    <a:pt x="4817" y="284"/>
                  </a:lnTo>
                  <a:lnTo>
                    <a:pt x="4828" y="284"/>
                  </a:lnTo>
                  <a:lnTo>
                    <a:pt x="4840" y="284"/>
                  </a:lnTo>
                  <a:lnTo>
                    <a:pt x="4851" y="284"/>
                  </a:lnTo>
                  <a:lnTo>
                    <a:pt x="4863" y="284"/>
                  </a:lnTo>
                  <a:lnTo>
                    <a:pt x="4873" y="284"/>
                  </a:lnTo>
                  <a:lnTo>
                    <a:pt x="4884" y="284"/>
                  </a:lnTo>
                  <a:lnTo>
                    <a:pt x="4896" y="284"/>
                  </a:lnTo>
                  <a:lnTo>
                    <a:pt x="4907" y="283"/>
                  </a:lnTo>
                  <a:lnTo>
                    <a:pt x="4918" y="283"/>
                  </a:lnTo>
                  <a:lnTo>
                    <a:pt x="4930" y="283"/>
                  </a:lnTo>
                  <a:lnTo>
                    <a:pt x="4941" y="284"/>
                  </a:lnTo>
                  <a:lnTo>
                    <a:pt x="4953" y="285"/>
                  </a:lnTo>
                  <a:lnTo>
                    <a:pt x="4963" y="286"/>
                  </a:lnTo>
                  <a:lnTo>
                    <a:pt x="4974" y="287"/>
                  </a:lnTo>
                  <a:lnTo>
                    <a:pt x="4986" y="286"/>
                  </a:lnTo>
                  <a:lnTo>
                    <a:pt x="4997" y="285"/>
                  </a:lnTo>
                  <a:lnTo>
                    <a:pt x="5009" y="284"/>
                  </a:lnTo>
                  <a:lnTo>
                    <a:pt x="5020" y="284"/>
                  </a:lnTo>
                  <a:lnTo>
                    <a:pt x="5031" y="283"/>
                  </a:lnTo>
                  <a:lnTo>
                    <a:pt x="5043" y="281"/>
                  </a:lnTo>
                  <a:lnTo>
                    <a:pt x="5054" y="283"/>
                  </a:lnTo>
                  <a:lnTo>
                    <a:pt x="5066" y="284"/>
                  </a:lnTo>
                  <a:lnTo>
                    <a:pt x="5076" y="285"/>
                  </a:lnTo>
                  <a:lnTo>
                    <a:pt x="5087" y="285"/>
                  </a:lnTo>
                  <a:lnTo>
                    <a:pt x="5099" y="285"/>
                  </a:lnTo>
                  <a:lnTo>
                    <a:pt x="5110" y="285"/>
                  </a:lnTo>
                  <a:lnTo>
                    <a:pt x="5122" y="284"/>
                  </a:lnTo>
                  <a:lnTo>
                    <a:pt x="5133" y="285"/>
                  </a:lnTo>
                  <a:lnTo>
                    <a:pt x="5144" y="285"/>
                  </a:lnTo>
                  <a:lnTo>
                    <a:pt x="5156" y="285"/>
                  </a:lnTo>
                  <a:lnTo>
                    <a:pt x="5166" y="285"/>
                  </a:lnTo>
                  <a:lnTo>
                    <a:pt x="5178" y="285"/>
                  </a:lnTo>
                  <a:lnTo>
                    <a:pt x="5189" y="285"/>
                  </a:lnTo>
                  <a:lnTo>
                    <a:pt x="5200" y="285"/>
                  </a:lnTo>
                  <a:lnTo>
                    <a:pt x="5212" y="285"/>
                  </a:lnTo>
                  <a:lnTo>
                    <a:pt x="5223" y="284"/>
                  </a:lnTo>
                  <a:lnTo>
                    <a:pt x="5235" y="283"/>
                  </a:lnTo>
                  <a:lnTo>
                    <a:pt x="5246" y="284"/>
                  </a:lnTo>
                  <a:lnTo>
                    <a:pt x="5256" y="285"/>
                  </a:lnTo>
                  <a:lnTo>
                    <a:pt x="5268" y="284"/>
                  </a:lnTo>
                  <a:lnTo>
                    <a:pt x="5279" y="284"/>
                  </a:lnTo>
                  <a:lnTo>
                    <a:pt x="5290" y="284"/>
                  </a:lnTo>
                  <a:lnTo>
                    <a:pt x="5302" y="284"/>
                  </a:lnTo>
                  <a:lnTo>
                    <a:pt x="5313" y="283"/>
                  </a:lnTo>
                  <a:lnTo>
                    <a:pt x="5325" y="284"/>
                  </a:lnTo>
                  <a:lnTo>
                    <a:pt x="5336" y="284"/>
                  </a:lnTo>
                  <a:lnTo>
                    <a:pt x="5347" y="284"/>
                  </a:lnTo>
                  <a:lnTo>
                    <a:pt x="5359" y="283"/>
                  </a:lnTo>
                  <a:lnTo>
                    <a:pt x="5369" y="284"/>
                  </a:lnTo>
                  <a:lnTo>
                    <a:pt x="5381" y="285"/>
                  </a:lnTo>
                  <a:lnTo>
                    <a:pt x="5392" y="285"/>
                  </a:lnTo>
                  <a:lnTo>
                    <a:pt x="5403" y="285"/>
                  </a:lnTo>
                  <a:lnTo>
                    <a:pt x="5415" y="285"/>
                  </a:lnTo>
                  <a:lnTo>
                    <a:pt x="5426" y="284"/>
                  </a:lnTo>
                  <a:lnTo>
                    <a:pt x="5438" y="284"/>
                  </a:lnTo>
                  <a:lnTo>
                    <a:pt x="5449" y="284"/>
                  </a:lnTo>
                  <a:lnTo>
                    <a:pt x="5459" y="285"/>
                  </a:lnTo>
                  <a:lnTo>
                    <a:pt x="5471" y="285"/>
                  </a:lnTo>
                  <a:lnTo>
                    <a:pt x="5482" y="285"/>
                  </a:lnTo>
                  <a:lnTo>
                    <a:pt x="5494" y="285"/>
                  </a:lnTo>
                  <a:lnTo>
                    <a:pt x="5505" y="285"/>
                  </a:lnTo>
                  <a:lnTo>
                    <a:pt x="5516" y="285"/>
                  </a:lnTo>
                  <a:lnTo>
                    <a:pt x="5528" y="285"/>
                  </a:lnTo>
                  <a:lnTo>
                    <a:pt x="5539" y="285"/>
                  </a:lnTo>
                  <a:lnTo>
                    <a:pt x="5551" y="286"/>
                  </a:lnTo>
                  <a:lnTo>
                    <a:pt x="5562" y="285"/>
                  </a:lnTo>
                  <a:lnTo>
                    <a:pt x="5572" y="285"/>
                  </a:lnTo>
                  <a:lnTo>
                    <a:pt x="5584" y="285"/>
                  </a:lnTo>
                  <a:lnTo>
                    <a:pt x="5595" y="285"/>
                  </a:lnTo>
                  <a:lnTo>
                    <a:pt x="5606" y="284"/>
                  </a:lnTo>
                  <a:lnTo>
                    <a:pt x="5618" y="284"/>
                  </a:lnTo>
                  <a:lnTo>
                    <a:pt x="5629" y="285"/>
                  </a:lnTo>
                  <a:lnTo>
                    <a:pt x="5641" y="285"/>
                  </a:lnTo>
                  <a:lnTo>
                    <a:pt x="5652" y="285"/>
                  </a:lnTo>
                  <a:lnTo>
                    <a:pt x="5662" y="285"/>
                  </a:lnTo>
                  <a:lnTo>
                    <a:pt x="5674" y="284"/>
                  </a:lnTo>
                  <a:lnTo>
                    <a:pt x="5685" y="283"/>
                  </a:lnTo>
                  <a:lnTo>
                    <a:pt x="5697" y="280"/>
                  </a:lnTo>
                  <a:lnTo>
                    <a:pt x="5708" y="277"/>
                  </a:lnTo>
                  <a:lnTo>
                    <a:pt x="5719" y="273"/>
                  </a:lnTo>
                  <a:lnTo>
                    <a:pt x="5731" y="269"/>
                  </a:lnTo>
                  <a:lnTo>
                    <a:pt x="5742" y="267"/>
                  </a:lnTo>
                  <a:lnTo>
                    <a:pt x="5754" y="265"/>
                  </a:lnTo>
                  <a:lnTo>
                    <a:pt x="5764" y="263"/>
                  </a:lnTo>
                  <a:lnTo>
                    <a:pt x="5775" y="263"/>
                  </a:lnTo>
                  <a:lnTo>
                    <a:pt x="5787" y="262"/>
                  </a:lnTo>
                  <a:lnTo>
                    <a:pt x="5798" y="261"/>
                  </a:lnTo>
                  <a:lnTo>
                    <a:pt x="5810" y="259"/>
                  </a:lnTo>
                  <a:lnTo>
                    <a:pt x="5821" y="259"/>
                  </a:lnTo>
                  <a:lnTo>
                    <a:pt x="5832" y="257"/>
                  </a:lnTo>
                  <a:lnTo>
                    <a:pt x="5844" y="257"/>
                  </a:lnTo>
                  <a:lnTo>
                    <a:pt x="5855" y="256"/>
                  </a:lnTo>
                  <a:lnTo>
                    <a:pt x="5867" y="256"/>
                  </a:lnTo>
                  <a:lnTo>
                    <a:pt x="5877" y="256"/>
                  </a:lnTo>
                  <a:lnTo>
                    <a:pt x="5888" y="259"/>
                  </a:lnTo>
                  <a:lnTo>
                    <a:pt x="5900" y="261"/>
                  </a:lnTo>
                  <a:lnTo>
                    <a:pt x="5911" y="263"/>
                  </a:lnTo>
                  <a:lnTo>
                    <a:pt x="5923" y="266"/>
                  </a:lnTo>
                  <a:lnTo>
                    <a:pt x="5934" y="268"/>
                  </a:lnTo>
                  <a:lnTo>
                    <a:pt x="5945" y="271"/>
                  </a:lnTo>
                  <a:lnTo>
                    <a:pt x="5957" y="272"/>
                  </a:lnTo>
                  <a:lnTo>
                    <a:pt x="5967" y="274"/>
                  </a:lnTo>
                  <a:lnTo>
                    <a:pt x="5978" y="277"/>
                  </a:lnTo>
                  <a:lnTo>
                    <a:pt x="5990" y="278"/>
                  </a:lnTo>
                  <a:lnTo>
                    <a:pt x="6001" y="278"/>
                  </a:lnTo>
                  <a:lnTo>
                    <a:pt x="6013" y="279"/>
                  </a:lnTo>
                  <a:lnTo>
                    <a:pt x="6024" y="279"/>
                  </a:lnTo>
                  <a:lnTo>
                    <a:pt x="6035" y="279"/>
                  </a:lnTo>
                  <a:lnTo>
                    <a:pt x="6047" y="280"/>
                  </a:lnTo>
                  <a:lnTo>
                    <a:pt x="6057" y="280"/>
                  </a:lnTo>
                  <a:lnTo>
                    <a:pt x="6069" y="281"/>
                  </a:lnTo>
                  <a:lnTo>
                    <a:pt x="6080" y="283"/>
                  </a:lnTo>
                  <a:lnTo>
                    <a:pt x="6091" y="283"/>
                  </a:lnTo>
                  <a:lnTo>
                    <a:pt x="6103" y="283"/>
                  </a:lnTo>
                  <a:lnTo>
                    <a:pt x="6114" y="283"/>
                  </a:lnTo>
                  <a:lnTo>
                    <a:pt x="6126" y="283"/>
                  </a:lnTo>
                  <a:lnTo>
                    <a:pt x="6137" y="283"/>
                  </a:lnTo>
                  <a:lnTo>
                    <a:pt x="6148" y="283"/>
                  </a:lnTo>
                  <a:lnTo>
                    <a:pt x="6160" y="283"/>
                  </a:lnTo>
                  <a:lnTo>
                    <a:pt x="6170" y="284"/>
                  </a:lnTo>
                  <a:lnTo>
                    <a:pt x="6182" y="284"/>
                  </a:lnTo>
                  <a:lnTo>
                    <a:pt x="6193" y="284"/>
                  </a:lnTo>
                  <a:lnTo>
                    <a:pt x="6204" y="284"/>
                  </a:lnTo>
                  <a:lnTo>
                    <a:pt x="6216" y="284"/>
                  </a:lnTo>
                  <a:lnTo>
                    <a:pt x="6227" y="283"/>
                  </a:lnTo>
                  <a:lnTo>
                    <a:pt x="6239" y="283"/>
                  </a:lnTo>
                  <a:lnTo>
                    <a:pt x="6250" y="283"/>
                  </a:lnTo>
                  <a:lnTo>
                    <a:pt x="6260" y="283"/>
                  </a:lnTo>
                  <a:lnTo>
                    <a:pt x="6272" y="284"/>
                  </a:lnTo>
                  <a:lnTo>
                    <a:pt x="6283" y="284"/>
                  </a:lnTo>
                  <a:lnTo>
                    <a:pt x="6294" y="283"/>
                  </a:lnTo>
                  <a:lnTo>
                    <a:pt x="6306" y="283"/>
                  </a:lnTo>
                  <a:lnTo>
                    <a:pt x="6317" y="284"/>
                  </a:lnTo>
                  <a:lnTo>
                    <a:pt x="6329" y="284"/>
                  </a:lnTo>
                  <a:lnTo>
                    <a:pt x="6340" y="283"/>
                  </a:lnTo>
                  <a:lnTo>
                    <a:pt x="6351" y="283"/>
                  </a:lnTo>
                  <a:lnTo>
                    <a:pt x="6363" y="283"/>
                  </a:lnTo>
                  <a:lnTo>
                    <a:pt x="6373" y="284"/>
                  </a:lnTo>
                  <a:lnTo>
                    <a:pt x="6385" y="284"/>
                  </a:lnTo>
                  <a:lnTo>
                    <a:pt x="6396" y="284"/>
                  </a:lnTo>
                  <a:lnTo>
                    <a:pt x="6407" y="284"/>
                  </a:lnTo>
                  <a:lnTo>
                    <a:pt x="6419" y="284"/>
                  </a:lnTo>
                  <a:lnTo>
                    <a:pt x="6430" y="284"/>
                  </a:lnTo>
                  <a:lnTo>
                    <a:pt x="6442" y="284"/>
                  </a:lnTo>
                  <a:lnTo>
                    <a:pt x="6453" y="285"/>
                  </a:lnTo>
                  <a:lnTo>
                    <a:pt x="6463" y="285"/>
                  </a:lnTo>
                  <a:lnTo>
                    <a:pt x="6475" y="285"/>
                  </a:lnTo>
                  <a:lnTo>
                    <a:pt x="6486" y="284"/>
                  </a:lnTo>
                  <a:lnTo>
                    <a:pt x="6498" y="284"/>
                  </a:lnTo>
                  <a:lnTo>
                    <a:pt x="6509" y="283"/>
                  </a:lnTo>
                  <a:lnTo>
                    <a:pt x="6520" y="283"/>
                  </a:lnTo>
                  <a:lnTo>
                    <a:pt x="6532" y="283"/>
                  </a:lnTo>
                  <a:lnTo>
                    <a:pt x="6543" y="283"/>
                  </a:lnTo>
                  <a:lnTo>
                    <a:pt x="6555" y="285"/>
                  </a:lnTo>
                  <a:lnTo>
                    <a:pt x="6565" y="285"/>
                  </a:lnTo>
                  <a:lnTo>
                    <a:pt x="6576" y="285"/>
                  </a:lnTo>
                  <a:lnTo>
                    <a:pt x="6588" y="285"/>
                  </a:lnTo>
                  <a:lnTo>
                    <a:pt x="6599" y="285"/>
                  </a:lnTo>
                  <a:lnTo>
                    <a:pt x="6610" y="285"/>
                  </a:lnTo>
                  <a:lnTo>
                    <a:pt x="6622" y="285"/>
                  </a:lnTo>
                  <a:lnTo>
                    <a:pt x="6633" y="284"/>
                  </a:lnTo>
                  <a:lnTo>
                    <a:pt x="6645" y="284"/>
                  </a:lnTo>
                  <a:lnTo>
                    <a:pt x="6656" y="284"/>
                  </a:lnTo>
                  <a:lnTo>
                    <a:pt x="6666" y="284"/>
                  </a:lnTo>
                  <a:lnTo>
                    <a:pt x="6678" y="284"/>
                  </a:lnTo>
                  <a:lnTo>
                    <a:pt x="6689" y="284"/>
                  </a:lnTo>
                  <a:lnTo>
                    <a:pt x="6701" y="285"/>
                  </a:lnTo>
                  <a:lnTo>
                    <a:pt x="6712" y="285"/>
                  </a:lnTo>
                  <a:lnTo>
                    <a:pt x="6723" y="285"/>
                  </a:lnTo>
                  <a:lnTo>
                    <a:pt x="6735" y="286"/>
                  </a:lnTo>
                  <a:lnTo>
                    <a:pt x="6746" y="285"/>
                  </a:lnTo>
                  <a:lnTo>
                    <a:pt x="6758" y="285"/>
                  </a:lnTo>
                  <a:lnTo>
                    <a:pt x="6768" y="285"/>
                  </a:lnTo>
                </a:path>
              </a:pathLst>
            </a:custGeom>
            <a:noFill/>
            <a:ln w="9525">
              <a:solidFill>
                <a:srgbClr val="8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263">
              <a:extLst>
                <a:ext uri="{FF2B5EF4-FFF2-40B4-BE49-F238E27FC236}">
                  <a16:creationId xmlns:a16="http://schemas.microsoft.com/office/drawing/2014/main" id="{887A8F23-3298-4068-A1E9-68D441F8E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2619375"/>
              <a:ext cx="4474108" cy="708025"/>
            </a:xfrm>
            <a:custGeom>
              <a:avLst/>
              <a:gdLst>
                <a:gd name="T0" fmla="*/ 102 w 6768"/>
                <a:gd name="T1" fmla="*/ 444 h 446"/>
                <a:gd name="T2" fmla="*/ 214 w 6768"/>
                <a:gd name="T3" fmla="*/ 444 h 446"/>
                <a:gd name="T4" fmla="*/ 327 w 6768"/>
                <a:gd name="T5" fmla="*/ 443 h 446"/>
                <a:gd name="T6" fmla="*/ 440 w 6768"/>
                <a:gd name="T7" fmla="*/ 444 h 446"/>
                <a:gd name="T8" fmla="*/ 553 w 6768"/>
                <a:gd name="T9" fmla="*/ 442 h 446"/>
                <a:gd name="T10" fmla="*/ 665 w 6768"/>
                <a:gd name="T11" fmla="*/ 443 h 446"/>
                <a:gd name="T12" fmla="*/ 778 w 6768"/>
                <a:gd name="T13" fmla="*/ 443 h 446"/>
                <a:gd name="T14" fmla="*/ 891 w 6768"/>
                <a:gd name="T15" fmla="*/ 444 h 446"/>
                <a:gd name="T16" fmla="*/ 1004 w 6768"/>
                <a:gd name="T17" fmla="*/ 442 h 446"/>
                <a:gd name="T18" fmla="*/ 1117 w 6768"/>
                <a:gd name="T19" fmla="*/ 444 h 446"/>
                <a:gd name="T20" fmla="*/ 1230 w 6768"/>
                <a:gd name="T21" fmla="*/ 443 h 446"/>
                <a:gd name="T22" fmla="*/ 1343 w 6768"/>
                <a:gd name="T23" fmla="*/ 444 h 446"/>
                <a:gd name="T24" fmla="*/ 1456 w 6768"/>
                <a:gd name="T25" fmla="*/ 443 h 446"/>
                <a:gd name="T26" fmla="*/ 1569 w 6768"/>
                <a:gd name="T27" fmla="*/ 445 h 446"/>
                <a:gd name="T28" fmla="*/ 1681 w 6768"/>
                <a:gd name="T29" fmla="*/ 444 h 446"/>
                <a:gd name="T30" fmla="*/ 1794 w 6768"/>
                <a:gd name="T31" fmla="*/ 444 h 446"/>
                <a:gd name="T32" fmla="*/ 1906 w 6768"/>
                <a:gd name="T33" fmla="*/ 399 h 446"/>
                <a:gd name="T34" fmla="*/ 2019 w 6768"/>
                <a:gd name="T35" fmla="*/ 85 h 446"/>
                <a:gd name="T36" fmla="*/ 2132 w 6768"/>
                <a:gd name="T37" fmla="*/ 379 h 446"/>
                <a:gd name="T38" fmla="*/ 2245 w 6768"/>
                <a:gd name="T39" fmla="*/ 427 h 446"/>
                <a:gd name="T40" fmla="*/ 2358 w 6768"/>
                <a:gd name="T41" fmla="*/ 438 h 446"/>
                <a:gd name="T42" fmla="*/ 2470 w 6768"/>
                <a:gd name="T43" fmla="*/ 439 h 446"/>
                <a:gd name="T44" fmla="*/ 2583 w 6768"/>
                <a:gd name="T45" fmla="*/ 437 h 446"/>
                <a:gd name="T46" fmla="*/ 2696 w 6768"/>
                <a:gd name="T47" fmla="*/ 436 h 446"/>
                <a:gd name="T48" fmla="*/ 2809 w 6768"/>
                <a:gd name="T49" fmla="*/ 440 h 446"/>
                <a:gd name="T50" fmla="*/ 2922 w 6768"/>
                <a:gd name="T51" fmla="*/ 443 h 446"/>
                <a:gd name="T52" fmla="*/ 3035 w 6768"/>
                <a:gd name="T53" fmla="*/ 442 h 446"/>
                <a:gd name="T54" fmla="*/ 3148 w 6768"/>
                <a:gd name="T55" fmla="*/ 442 h 446"/>
                <a:gd name="T56" fmla="*/ 3261 w 6768"/>
                <a:gd name="T57" fmla="*/ 442 h 446"/>
                <a:gd name="T58" fmla="*/ 3373 w 6768"/>
                <a:gd name="T59" fmla="*/ 443 h 446"/>
                <a:gd name="T60" fmla="*/ 3486 w 6768"/>
                <a:gd name="T61" fmla="*/ 443 h 446"/>
                <a:gd name="T62" fmla="*/ 3598 w 6768"/>
                <a:gd name="T63" fmla="*/ 437 h 446"/>
                <a:gd name="T64" fmla="*/ 3711 w 6768"/>
                <a:gd name="T65" fmla="*/ 440 h 446"/>
                <a:gd name="T66" fmla="*/ 3824 w 6768"/>
                <a:gd name="T67" fmla="*/ 442 h 446"/>
                <a:gd name="T68" fmla="*/ 3937 w 6768"/>
                <a:gd name="T69" fmla="*/ 439 h 446"/>
                <a:gd name="T70" fmla="*/ 4050 w 6768"/>
                <a:gd name="T71" fmla="*/ 445 h 446"/>
                <a:gd name="T72" fmla="*/ 4162 w 6768"/>
                <a:gd name="T73" fmla="*/ 445 h 446"/>
                <a:gd name="T74" fmla="*/ 4275 w 6768"/>
                <a:gd name="T75" fmla="*/ 444 h 446"/>
                <a:gd name="T76" fmla="*/ 4388 w 6768"/>
                <a:gd name="T77" fmla="*/ 442 h 446"/>
                <a:gd name="T78" fmla="*/ 4501 w 6768"/>
                <a:gd name="T79" fmla="*/ 443 h 446"/>
                <a:gd name="T80" fmla="*/ 4614 w 6768"/>
                <a:gd name="T81" fmla="*/ 443 h 446"/>
                <a:gd name="T82" fmla="*/ 4727 w 6768"/>
                <a:gd name="T83" fmla="*/ 443 h 446"/>
                <a:gd name="T84" fmla="*/ 4840 w 6768"/>
                <a:gd name="T85" fmla="*/ 443 h 446"/>
                <a:gd name="T86" fmla="*/ 4953 w 6768"/>
                <a:gd name="T87" fmla="*/ 445 h 446"/>
                <a:gd name="T88" fmla="*/ 5066 w 6768"/>
                <a:gd name="T89" fmla="*/ 443 h 446"/>
                <a:gd name="T90" fmla="*/ 5178 w 6768"/>
                <a:gd name="T91" fmla="*/ 443 h 446"/>
                <a:gd name="T92" fmla="*/ 5290 w 6768"/>
                <a:gd name="T93" fmla="*/ 444 h 446"/>
                <a:gd name="T94" fmla="*/ 5403 w 6768"/>
                <a:gd name="T95" fmla="*/ 443 h 446"/>
                <a:gd name="T96" fmla="*/ 5516 w 6768"/>
                <a:gd name="T97" fmla="*/ 442 h 446"/>
                <a:gd name="T98" fmla="*/ 5629 w 6768"/>
                <a:gd name="T99" fmla="*/ 443 h 446"/>
                <a:gd name="T100" fmla="*/ 5742 w 6768"/>
                <a:gd name="T101" fmla="*/ 440 h 446"/>
                <a:gd name="T102" fmla="*/ 5855 w 6768"/>
                <a:gd name="T103" fmla="*/ 442 h 446"/>
                <a:gd name="T104" fmla="*/ 5967 w 6768"/>
                <a:gd name="T105" fmla="*/ 443 h 446"/>
                <a:gd name="T106" fmla="*/ 6080 w 6768"/>
                <a:gd name="T107" fmla="*/ 443 h 446"/>
                <a:gd name="T108" fmla="*/ 6193 w 6768"/>
                <a:gd name="T109" fmla="*/ 443 h 446"/>
                <a:gd name="T110" fmla="*/ 6306 w 6768"/>
                <a:gd name="T111" fmla="*/ 442 h 446"/>
                <a:gd name="T112" fmla="*/ 6419 w 6768"/>
                <a:gd name="T113" fmla="*/ 442 h 446"/>
                <a:gd name="T114" fmla="*/ 6532 w 6768"/>
                <a:gd name="T115" fmla="*/ 442 h 446"/>
                <a:gd name="T116" fmla="*/ 6645 w 6768"/>
                <a:gd name="T117" fmla="*/ 443 h 446"/>
                <a:gd name="T118" fmla="*/ 6758 w 6768"/>
                <a:gd name="T119" fmla="*/ 44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446">
                  <a:moveTo>
                    <a:pt x="0" y="443"/>
                  </a:moveTo>
                  <a:lnTo>
                    <a:pt x="11" y="444"/>
                  </a:lnTo>
                  <a:lnTo>
                    <a:pt x="23" y="445"/>
                  </a:lnTo>
                  <a:lnTo>
                    <a:pt x="34" y="445"/>
                  </a:lnTo>
                  <a:lnTo>
                    <a:pt x="46" y="444"/>
                  </a:lnTo>
                  <a:lnTo>
                    <a:pt x="57" y="444"/>
                  </a:lnTo>
                  <a:lnTo>
                    <a:pt x="67" y="444"/>
                  </a:lnTo>
                  <a:lnTo>
                    <a:pt x="79" y="444"/>
                  </a:lnTo>
                  <a:lnTo>
                    <a:pt x="90" y="444"/>
                  </a:lnTo>
                  <a:lnTo>
                    <a:pt x="102" y="444"/>
                  </a:lnTo>
                  <a:lnTo>
                    <a:pt x="113" y="444"/>
                  </a:lnTo>
                  <a:lnTo>
                    <a:pt x="124" y="444"/>
                  </a:lnTo>
                  <a:lnTo>
                    <a:pt x="136" y="443"/>
                  </a:lnTo>
                  <a:lnTo>
                    <a:pt x="147" y="444"/>
                  </a:lnTo>
                  <a:lnTo>
                    <a:pt x="159" y="444"/>
                  </a:lnTo>
                  <a:lnTo>
                    <a:pt x="169" y="444"/>
                  </a:lnTo>
                  <a:lnTo>
                    <a:pt x="180" y="444"/>
                  </a:lnTo>
                  <a:lnTo>
                    <a:pt x="192" y="444"/>
                  </a:lnTo>
                  <a:lnTo>
                    <a:pt x="203" y="444"/>
                  </a:lnTo>
                  <a:lnTo>
                    <a:pt x="214" y="444"/>
                  </a:lnTo>
                  <a:lnTo>
                    <a:pt x="226" y="445"/>
                  </a:lnTo>
                  <a:lnTo>
                    <a:pt x="237" y="445"/>
                  </a:lnTo>
                  <a:lnTo>
                    <a:pt x="249" y="444"/>
                  </a:lnTo>
                  <a:lnTo>
                    <a:pt x="260" y="443"/>
                  </a:lnTo>
                  <a:lnTo>
                    <a:pt x="270" y="442"/>
                  </a:lnTo>
                  <a:lnTo>
                    <a:pt x="282" y="442"/>
                  </a:lnTo>
                  <a:lnTo>
                    <a:pt x="293" y="442"/>
                  </a:lnTo>
                  <a:lnTo>
                    <a:pt x="305" y="443"/>
                  </a:lnTo>
                  <a:lnTo>
                    <a:pt x="316" y="443"/>
                  </a:lnTo>
                  <a:lnTo>
                    <a:pt x="327" y="443"/>
                  </a:lnTo>
                  <a:lnTo>
                    <a:pt x="339" y="444"/>
                  </a:lnTo>
                  <a:lnTo>
                    <a:pt x="350" y="444"/>
                  </a:lnTo>
                  <a:lnTo>
                    <a:pt x="362" y="445"/>
                  </a:lnTo>
                  <a:lnTo>
                    <a:pt x="372" y="445"/>
                  </a:lnTo>
                  <a:lnTo>
                    <a:pt x="383" y="445"/>
                  </a:lnTo>
                  <a:lnTo>
                    <a:pt x="395" y="445"/>
                  </a:lnTo>
                  <a:lnTo>
                    <a:pt x="406" y="444"/>
                  </a:lnTo>
                  <a:lnTo>
                    <a:pt x="418" y="443"/>
                  </a:lnTo>
                  <a:lnTo>
                    <a:pt x="429" y="443"/>
                  </a:lnTo>
                  <a:lnTo>
                    <a:pt x="440" y="444"/>
                  </a:lnTo>
                  <a:lnTo>
                    <a:pt x="452" y="444"/>
                  </a:lnTo>
                  <a:lnTo>
                    <a:pt x="462" y="444"/>
                  </a:lnTo>
                  <a:lnTo>
                    <a:pt x="474" y="443"/>
                  </a:lnTo>
                  <a:lnTo>
                    <a:pt x="485" y="443"/>
                  </a:lnTo>
                  <a:lnTo>
                    <a:pt x="496" y="444"/>
                  </a:lnTo>
                  <a:lnTo>
                    <a:pt x="508" y="445"/>
                  </a:lnTo>
                  <a:lnTo>
                    <a:pt x="519" y="445"/>
                  </a:lnTo>
                  <a:lnTo>
                    <a:pt x="530" y="445"/>
                  </a:lnTo>
                  <a:lnTo>
                    <a:pt x="542" y="444"/>
                  </a:lnTo>
                  <a:lnTo>
                    <a:pt x="553" y="442"/>
                  </a:lnTo>
                  <a:lnTo>
                    <a:pt x="565" y="442"/>
                  </a:lnTo>
                  <a:lnTo>
                    <a:pt x="575" y="442"/>
                  </a:lnTo>
                  <a:lnTo>
                    <a:pt x="586" y="443"/>
                  </a:lnTo>
                  <a:lnTo>
                    <a:pt x="598" y="443"/>
                  </a:lnTo>
                  <a:lnTo>
                    <a:pt x="609" y="442"/>
                  </a:lnTo>
                  <a:lnTo>
                    <a:pt x="621" y="442"/>
                  </a:lnTo>
                  <a:lnTo>
                    <a:pt x="632" y="443"/>
                  </a:lnTo>
                  <a:lnTo>
                    <a:pt x="643" y="444"/>
                  </a:lnTo>
                  <a:lnTo>
                    <a:pt x="655" y="444"/>
                  </a:lnTo>
                  <a:lnTo>
                    <a:pt x="665" y="443"/>
                  </a:lnTo>
                  <a:lnTo>
                    <a:pt x="677" y="443"/>
                  </a:lnTo>
                  <a:lnTo>
                    <a:pt x="688" y="444"/>
                  </a:lnTo>
                  <a:lnTo>
                    <a:pt x="699" y="445"/>
                  </a:lnTo>
                  <a:lnTo>
                    <a:pt x="711" y="444"/>
                  </a:lnTo>
                  <a:lnTo>
                    <a:pt x="722" y="443"/>
                  </a:lnTo>
                  <a:lnTo>
                    <a:pt x="734" y="442"/>
                  </a:lnTo>
                  <a:lnTo>
                    <a:pt x="745" y="442"/>
                  </a:lnTo>
                  <a:lnTo>
                    <a:pt x="756" y="443"/>
                  </a:lnTo>
                  <a:lnTo>
                    <a:pt x="768" y="443"/>
                  </a:lnTo>
                  <a:lnTo>
                    <a:pt x="778" y="443"/>
                  </a:lnTo>
                  <a:lnTo>
                    <a:pt x="790" y="443"/>
                  </a:lnTo>
                  <a:lnTo>
                    <a:pt x="801" y="443"/>
                  </a:lnTo>
                  <a:lnTo>
                    <a:pt x="812" y="443"/>
                  </a:lnTo>
                  <a:lnTo>
                    <a:pt x="824" y="442"/>
                  </a:lnTo>
                  <a:lnTo>
                    <a:pt x="835" y="442"/>
                  </a:lnTo>
                  <a:lnTo>
                    <a:pt x="847" y="442"/>
                  </a:lnTo>
                  <a:lnTo>
                    <a:pt x="858" y="443"/>
                  </a:lnTo>
                  <a:lnTo>
                    <a:pt x="868" y="443"/>
                  </a:lnTo>
                  <a:lnTo>
                    <a:pt x="880" y="443"/>
                  </a:lnTo>
                  <a:lnTo>
                    <a:pt x="891" y="444"/>
                  </a:lnTo>
                  <a:lnTo>
                    <a:pt x="902" y="444"/>
                  </a:lnTo>
                  <a:lnTo>
                    <a:pt x="914" y="445"/>
                  </a:lnTo>
                  <a:lnTo>
                    <a:pt x="925" y="445"/>
                  </a:lnTo>
                  <a:lnTo>
                    <a:pt x="937" y="445"/>
                  </a:lnTo>
                  <a:lnTo>
                    <a:pt x="948" y="445"/>
                  </a:lnTo>
                  <a:lnTo>
                    <a:pt x="958" y="445"/>
                  </a:lnTo>
                  <a:lnTo>
                    <a:pt x="970" y="445"/>
                  </a:lnTo>
                  <a:lnTo>
                    <a:pt x="981" y="444"/>
                  </a:lnTo>
                  <a:lnTo>
                    <a:pt x="993" y="443"/>
                  </a:lnTo>
                  <a:lnTo>
                    <a:pt x="1004" y="442"/>
                  </a:lnTo>
                  <a:lnTo>
                    <a:pt x="1015" y="442"/>
                  </a:lnTo>
                  <a:lnTo>
                    <a:pt x="1027" y="442"/>
                  </a:lnTo>
                  <a:lnTo>
                    <a:pt x="1038" y="442"/>
                  </a:lnTo>
                  <a:lnTo>
                    <a:pt x="1050" y="442"/>
                  </a:lnTo>
                  <a:lnTo>
                    <a:pt x="1061" y="443"/>
                  </a:lnTo>
                  <a:lnTo>
                    <a:pt x="1071" y="443"/>
                  </a:lnTo>
                  <a:lnTo>
                    <a:pt x="1083" y="443"/>
                  </a:lnTo>
                  <a:lnTo>
                    <a:pt x="1094" y="444"/>
                  </a:lnTo>
                  <a:lnTo>
                    <a:pt x="1106" y="444"/>
                  </a:lnTo>
                  <a:lnTo>
                    <a:pt x="1117" y="444"/>
                  </a:lnTo>
                  <a:lnTo>
                    <a:pt x="1128" y="444"/>
                  </a:lnTo>
                  <a:lnTo>
                    <a:pt x="1140" y="445"/>
                  </a:lnTo>
                  <a:lnTo>
                    <a:pt x="1151" y="444"/>
                  </a:lnTo>
                  <a:lnTo>
                    <a:pt x="1163" y="444"/>
                  </a:lnTo>
                  <a:lnTo>
                    <a:pt x="1173" y="443"/>
                  </a:lnTo>
                  <a:lnTo>
                    <a:pt x="1184" y="443"/>
                  </a:lnTo>
                  <a:lnTo>
                    <a:pt x="1196" y="443"/>
                  </a:lnTo>
                  <a:lnTo>
                    <a:pt x="1207" y="443"/>
                  </a:lnTo>
                  <a:lnTo>
                    <a:pt x="1218" y="443"/>
                  </a:lnTo>
                  <a:lnTo>
                    <a:pt x="1230" y="443"/>
                  </a:lnTo>
                  <a:lnTo>
                    <a:pt x="1241" y="443"/>
                  </a:lnTo>
                  <a:lnTo>
                    <a:pt x="1253" y="443"/>
                  </a:lnTo>
                  <a:lnTo>
                    <a:pt x="1263" y="444"/>
                  </a:lnTo>
                  <a:lnTo>
                    <a:pt x="1274" y="444"/>
                  </a:lnTo>
                  <a:lnTo>
                    <a:pt x="1286" y="443"/>
                  </a:lnTo>
                  <a:lnTo>
                    <a:pt x="1297" y="443"/>
                  </a:lnTo>
                  <a:lnTo>
                    <a:pt x="1309" y="443"/>
                  </a:lnTo>
                  <a:lnTo>
                    <a:pt x="1320" y="443"/>
                  </a:lnTo>
                  <a:lnTo>
                    <a:pt x="1331" y="443"/>
                  </a:lnTo>
                  <a:lnTo>
                    <a:pt x="1343" y="444"/>
                  </a:lnTo>
                  <a:lnTo>
                    <a:pt x="1354" y="444"/>
                  </a:lnTo>
                  <a:lnTo>
                    <a:pt x="1366" y="445"/>
                  </a:lnTo>
                  <a:lnTo>
                    <a:pt x="1376" y="444"/>
                  </a:lnTo>
                  <a:lnTo>
                    <a:pt x="1387" y="444"/>
                  </a:lnTo>
                  <a:lnTo>
                    <a:pt x="1399" y="443"/>
                  </a:lnTo>
                  <a:lnTo>
                    <a:pt x="1410" y="443"/>
                  </a:lnTo>
                  <a:lnTo>
                    <a:pt x="1422" y="443"/>
                  </a:lnTo>
                  <a:lnTo>
                    <a:pt x="1433" y="442"/>
                  </a:lnTo>
                  <a:lnTo>
                    <a:pt x="1444" y="442"/>
                  </a:lnTo>
                  <a:lnTo>
                    <a:pt x="1456" y="443"/>
                  </a:lnTo>
                  <a:lnTo>
                    <a:pt x="1466" y="444"/>
                  </a:lnTo>
                  <a:lnTo>
                    <a:pt x="1478" y="444"/>
                  </a:lnTo>
                  <a:lnTo>
                    <a:pt x="1489" y="444"/>
                  </a:lnTo>
                  <a:lnTo>
                    <a:pt x="1500" y="444"/>
                  </a:lnTo>
                  <a:lnTo>
                    <a:pt x="1512" y="445"/>
                  </a:lnTo>
                  <a:lnTo>
                    <a:pt x="1523" y="444"/>
                  </a:lnTo>
                  <a:lnTo>
                    <a:pt x="1534" y="444"/>
                  </a:lnTo>
                  <a:lnTo>
                    <a:pt x="1546" y="444"/>
                  </a:lnTo>
                  <a:lnTo>
                    <a:pt x="1557" y="444"/>
                  </a:lnTo>
                  <a:lnTo>
                    <a:pt x="1569" y="445"/>
                  </a:lnTo>
                  <a:lnTo>
                    <a:pt x="1579" y="445"/>
                  </a:lnTo>
                  <a:lnTo>
                    <a:pt x="1590" y="444"/>
                  </a:lnTo>
                  <a:lnTo>
                    <a:pt x="1602" y="443"/>
                  </a:lnTo>
                  <a:lnTo>
                    <a:pt x="1613" y="443"/>
                  </a:lnTo>
                  <a:lnTo>
                    <a:pt x="1625" y="443"/>
                  </a:lnTo>
                  <a:lnTo>
                    <a:pt x="1636" y="443"/>
                  </a:lnTo>
                  <a:lnTo>
                    <a:pt x="1647" y="443"/>
                  </a:lnTo>
                  <a:lnTo>
                    <a:pt x="1659" y="444"/>
                  </a:lnTo>
                  <a:lnTo>
                    <a:pt x="1669" y="444"/>
                  </a:lnTo>
                  <a:lnTo>
                    <a:pt x="1681" y="444"/>
                  </a:lnTo>
                  <a:lnTo>
                    <a:pt x="1692" y="443"/>
                  </a:lnTo>
                  <a:lnTo>
                    <a:pt x="1703" y="443"/>
                  </a:lnTo>
                  <a:lnTo>
                    <a:pt x="1715" y="443"/>
                  </a:lnTo>
                  <a:lnTo>
                    <a:pt x="1726" y="443"/>
                  </a:lnTo>
                  <a:lnTo>
                    <a:pt x="1738" y="444"/>
                  </a:lnTo>
                  <a:lnTo>
                    <a:pt x="1749" y="444"/>
                  </a:lnTo>
                  <a:lnTo>
                    <a:pt x="1759" y="444"/>
                  </a:lnTo>
                  <a:lnTo>
                    <a:pt x="1771" y="444"/>
                  </a:lnTo>
                  <a:lnTo>
                    <a:pt x="1782" y="444"/>
                  </a:lnTo>
                  <a:lnTo>
                    <a:pt x="1794" y="444"/>
                  </a:lnTo>
                  <a:lnTo>
                    <a:pt x="1805" y="444"/>
                  </a:lnTo>
                  <a:lnTo>
                    <a:pt x="1816" y="443"/>
                  </a:lnTo>
                  <a:lnTo>
                    <a:pt x="1828" y="443"/>
                  </a:lnTo>
                  <a:lnTo>
                    <a:pt x="1839" y="443"/>
                  </a:lnTo>
                  <a:lnTo>
                    <a:pt x="1851" y="443"/>
                  </a:lnTo>
                  <a:lnTo>
                    <a:pt x="1862" y="443"/>
                  </a:lnTo>
                  <a:lnTo>
                    <a:pt x="1872" y="440"/>
                  </a:lnTo>
                  <a:lnTo>
                    <a:pt x="1884" y="436"/>
                  </a:lnTo>
                  <a:lnTo>
                    <a:pt x="1895" y="423"/>
                  </a:lnTo>
                  <a:lnTo>
                    <a:pt x="1906" y="399"/>
                  </a:lnTo>
                  <a:lnTo>
                    <a:pt x="1918" y="358"/>
                  </a:lnTo>
                  <a:lnTo>
                    <a:pt x="1929" y="297"/>
                  </a:lnTo>
                  <a:lnTo>
                    <a:pt x="1941" y="220"/>
                  </a:lnTo>
                  <a:lnTo>
                    <a:pt x="1952" y="141"/>
                  </a:lnTo>
                  <a:lnTo>
                    <a:pt x="1962" y="74"/>
                  </a:lnTo>
                  <a:lnTo>
                    <a:pt x="1974" y="28"/>
                  </a:lnTo>
                  <a:lnTo>
                    <a:pt x="1985" y="0"/>
                  </a:lnTo>
                  <a:lnTo>
                    <a:pt x="1997" y="2"/>
                  </a:lnTo>
                  <a:lnTo>
                    <a:pt x="2008" y="36"/>
                  </a:lnTo>
                  <a:lnTo>
                    <a:pt x="2019" y="85"/>
                  </a:lnTo>
                  <a:lnTo>
                    <a:pt x="2031" y="141"/>
                  </a:lnTo>
                  <a:lnTo>
                    <a:pt x="2042" y="195"/>
                  </a:lnTo>
                  <a:lnTo>
                    <a:pt x="2054" y="237"/>
                  </a:lnTo>
                  <a:lnTo>
                    <a:pt x="2064" y="269"/>
                  </a:lnTo>
                  <a:lnTo>
                    <a:pt x="2075" y="300"/>
                  </a:lnTo>
                  <a:lnTo>
                    <a:pt x="2087" y="324"/>
                  </a:lnTo>
                  <a:lnTo>
                    <a:pt x="2098" y="345"/>
                  </a:lnTo>
                  <a:lnTo>
                    <a:pt x="2110" y="362"/>
                  </a:lnTo>
                  <a:lnTo>
                    <a:pt x="2121" y="373"/>
                  </a:lnTo>
                  <a:lnTo>
                    <a:pt x="2132" y="379"/>
                  </a:lnTo>
                  <a:lnTo>
                    <a:pt x="2144" y="386"/>
                  </a:lnTo>
                  <a:lnTo>
                    <a:pt x="2155" y="393"/>
                  </a:lnTo>
                  <a:lnTo>
                    <a:pt x="2167" y="401"/>
                  </a:lnTo>
                  <a:lnTo>
                    <a:pt x="2177" y="407"/>
                  </a:lnTo>
                  <a:lnTo>
                    <a:pt x="2188" y="413"/>
                  </a:lnTo>
                  <a:lnTo>
                    <a:pt x="2200" y="419"/>
                  </a:lnTo>
                  <a:lnTo>
                    <a:pt x="2211" y="422"/>
                  </a:lnTo>
                  <a:lnTo>
                    <a:pt x="2222" y="422"/>
                  </a:lnTo>
                  <a:lnTo>
                    <a:pt x="2234" y="423"/>
                  </a:lnTo>
                  <a:lnTo>
                    <a:pt x="2245" y="427"/>
                  </a:lnTo>
                  <a:lnTo>
                    <a:pt x="2257" y="429"/>
                  </a:lnTo>
                  <a:lnTo>
                    <a:pt x="2267" y="431"/>
                  </a:lnTo>
                  <a:lnTo>
                    <a:pt x="2278" y="433"/>
                  </a:lnTo>
                  <a:lnTo>
                    <a:pt x="2290" y="434"/>
                  </a:lnTo>
                  <a:lnTo>
                    <a:pt x="2301" y="436"/>
                  </a:lnTo>
                  <a:lnTo>
                    <a:pt x="2313" y="436"/>
                  </a:lnTo>
                  <a:lnTo>
                    <a:pt x="2324" y="436"/>
                  </a:lnTo>
                  <a:lnTo>
                    <a:pt x="2335" y="436"/>
                  </a:lnTo>
                  <a:lnTo>
                    <a:pt x="2347" y="437"/>
                  </a:lnTo>
                  <a:lnTo>
                    <a:pt x="2358" y="438"/>
                  </a:lnTo>
                  <a:lnTo>
                    <a:pt x="2370" y="438"/>
                  </a:lnTo>
                  <a:lnTo>
                    <a:pt x="2380" y="438"/>
                  </a:lnTo>
                  <a:lnTo>
                    <a:pt x="2391" y="438"/>
                  </a:lnTo>
                  <a:lnTo>
                    <a:pt x="2403" y="438"/>
                  </a:lnTo>
                  <a:lnTo>
                    <a:pt x="2414" y="439"/>
                  </a:lnTo>
                  <a:lnTo>
                    <a:pt x="2426" y="439"/>
                  </a:lnTo>
                  <a:lnTo>
                    <a:pt x="2437" y="438"/>
                  </a:lnTo>
                  <a:lnTo>
                    <a:pt x="2448" y="439"/>
                  </a:lnTo>
                  <a:lnTo>
                    <a:pt x="2460" y="439"/>
                  </a:lnTo>
                  <a:lnTo>
                    <a:pt x="2470" y="439"/>
                  </a:lnTo>
                  <a:lnTo>
                    <a:pt x="2482" y="439"/>
                  </a:lnTo>
                  <a:lnTo>
                    <a:pt x="2493" y="438"/>
                  </a:lnTo>
                  <a:lnTo>
                    <a:pt x="2504" y="438"/>
                  </a:lnTo>
                  <a:lnTo>
                    <a:pt x="2516" y="438"/>
                  </a:lnTo>
                  <a:lnTo>
                    <a:pt x="2527" y="439"/>
                  </a:lnTo>
                  <a:lnTo>
                    <a:pt x="2539" y="439"/>
                  </a:lnTo>
                  <a:lnTo>
                    <a:pt x="2550" y="440"/>
                  </a:lnTo>
                  <a:lnTo>
                    <a:pt x="2560" y="439"/>
                  </a:lnTo>
                  <a:lnTo>
                    <a:pt x="2572" y="438"/>
                  </a:lnTo>
                  <a:lnTo>
                    <a:pt x="2583" y="437"/>
                  </a:lnTo>
                  <a:lnTo>
                    <a:pt x="2594" y="436"/>
                  </a:lnTo>
                  <a:lnTo>
                    <a:pt x="2606" y="434"/>
                  </a:lnTo>
                  <a:lnTo>
                    <a:pt x="2617" y="434"/>
                  </a:lnTo>
                  <a:lnTo>
                    <a:pt x="2629" y="434"/>
                  </a:lnTo>
                  <a:lnTo>
                    <a:pt x="2640" y="434"/>
                  </a:lnTo>
                  <a:lnTo>
                    <a:pt x="2651" y="433"/>
                  </a:lnTo>
                  <a:lnTo>
                    <a:pt x="2663" y="433"/>
                  </a:lnTo>
                  <a:lnTo>
                    <a:pt x="2673" y="433"/>
                  </a:lnTo>
                  <a:lnTo>
                    <a:pt x="2685" y="434"/>
                  </a:lnTo>
                  <a:lnTo>
                    <a:pt x="2696" y="436"/>
                  </a:lnTo>
                  <a:lnTo>
                    <a:pt x="2707" y="436"/>
                  </a:lnTo>
                  <a:lnTo>
                    <a:pt x="2719" y="437"/>
                  </a:lnTo>
                  <a:lnTo>
                    <a:pt x="2730" y="437"/>
                  </a:lnTo>
                  <a:lnTo>
                    <a:pt x="2742" y="437"/>
                  </a:lnTo>
                  <a:lnTo>
                    <a:pt x="2753" y="438"/>
                  </a:lnTo>
                  <a:lnTo>
                    <a:pt x="2763" y="438"/>
                  </a:lnTo>
                  <a:lnTo>
                    <a:pt x="2775" y="439"/>
                  </a:lnTo>
                  <a:lnTo>
                    <a:pt x="2786" y="440"/>
                  </a:lnTo>
                  <a:lnTo>
                    <a:pt x="2798" y="440"/>
                  </a:lnTo>
                  <a:lnTo>
                    <a:pt x="2809" y="440"/>
                  </a:lnTo>
                  <a:lnTo>
                    <a:pt x="2820" y="439"/>
                  </a:lnTo>
                  <a:lnTo>
                    <a:pt x="2832" y="439"/>
                  </a:lnTo>
                  <a:lnTo>
                    <a:pt x="2843" y="439"/>
                  </a:lnTo>
                  <a:lnTo>
                    <a:pt x="2855" y="440"/>
                  </a:lnTo>
                  <a:lnTo>
                    <a:pt x="2865" y="442"/>
                  </a:lnTo>
                  <a:lnTo>
                    <a:pt x="2876" y="442"/>
                  </a:lnTo>
                  <a:lnTo>
                    <a:pt x="2888" y="442"/>
                  </a:lnTo>
                  <a:lnTo>
                    <a:pt x="2899" y="442"/>
                  </a:lnTo>
                  <a:lnTo>
                    <a:pt x="2910" y="443"/>
                  </a:lnTo>
                  <a:lnTo>
                    <a:pt x="2922" y="443"/>
                  </a:lnTo>
                  <a:lnTo>
                    <a:pt x="2933" y="442"/>
                  </a:lnTo>
                  <a:lnTo>
                    <a:pt x="2945" y="442"/>
                  </a:lnTo>
                  <a:lnTo>
                    <a:pt x="2956" y="442"/>
                  </a:lnTo>
                  <a:lnTo>
                    <a:pt x="2966" y="442"/>
                  </a:lnTo>
                  <a:lnTo>
                    <a:pt x="2978" y="442"/>
                  </a:lnTo>
                  <a:lnTo>
                    <a:pt x="2989" y="442"/>
                  </a:lnTo>
                  <a:lnTo>
                    <a:pt x="3001" y="442"/>
                  </a:lnTo>
                  <a:lnTo>
                    <a:pt x="3012" y="442"/>
                  </a:lnTo>
                  <a:lnTo>
                    <a:pt x="3023" y="442"/>
                  </a:lnTo>
                  <a:lnTo>
                    <a:pt x="3035" y="442"/>
                  </a:lnTo>
                  <a:lnTo>
                    <a:pt x="3046" y="442"/>
                  </a:lnTo>
                  <a:lnTo>
                    <a:pt x="3058" y="442"/>
                  </a:lnTo>
                  <a:lnTo>
                    <a:pt x="3068" y="442"/>
                  </a:lnTo>
                  <a:lnTo>
                    <a:pt x="3079" y="442"/>
                  </a:lnTo>
                  <a:lnTo>
                    <a:pt x="3091" y="442"/>
                  </a:lnTo>
                  <a:lnTo>
                    <a:pt x="3102" y="443"/>
                  </a:lnTo>
                  <a:lnTo>
                    <a:pt x="3114" y="443"/>
                  </a:lnTo>
                  <a:lnTo>
                    <a:pt x="3125" y="443"/>
                  </a:lnTo>
                  <a:lnTo>
                    <a:pt x="3136" y="442"/>
                  </a:lnTo>
                  <a:lnTo>
                    <a:pt x="3148" y="442"/>
                  </a:lnTo>
                  <a:lnTo>
                    <a:pt x="3159" y="442"/>
                  </a:lnTo>
                  <a:lnTo>
                    <a:pt x="3171" y="442"/>
                  </a:lnTo>
                  <a:lnTo>
                    <a:pt x="3181" y="442"/>
                  </a:lnTo>
                  <a:lnTo>
                    <a:pt x="3192" y="442"/>
                  </a:lnTo>
                  <a:lnTo>
                    <a:pt x="3204" y="443"/>
                  </a:lnTo>
                  <a:lnTo>
                    <a:pt x="3215" y="443"/>
                  </a:lnTo>
                  <a:lnTo>
                    <a:pt x="3226" y="443"/>
                  </a:lnTo>
                  <a:lnTo>
                    <a:pt x="3238" y="442"/>
                  </a:lnTo>
                  <a:lnTo>
                    <a:pt x="3249" y="442"/>
                  </a:lnTo>
                  <a:lnTo>
                    <a:pt x="3261" y="442"/>
                  </a:lnTo>
                  <a:lnTo>
                    <a:pt x="3271" y="442"/>
                  </a:lnTo>
                  <a:lnTo>
                    <a:pt x="3282" y="442"/>
                  </a:lnTo>
                  <a:lnTo>
                    <a:pt x="3294" y="442"/>
                  </a:lnTo>
                  <a:lnTo>
                    <a:pt x="3305" y="442"/>
                  </a:lnTo>
                  <a:lnTo>
                    <a:pt x="3317" y="442"/>
                  </a:lnTo>
                  <a:lnTo>
                    <a:pt x="3328" y="442"/>
                  </a:lnTo>
                  <a:lnTo>
                    <a:pt x="3339" y="443"/>
                  </a:lnTo>
                  <a:lnTo>
                    <a:pt x="3351" y="443"/>
                  </a:lnTo>
                  <a:lnTo>
                    <a:pt x="3361" y="443"/>
                  </a:lnTo>
                  <a:lnTo>
                    <a:pt x="3373" y="443"/>
                  </a:lnTo>
                  <a:lnTo>
                    <a:pt x="3384" y="442"/>
                  </a:lnTo>
                  <a:lnTo>
                    <a:pt x="3395" y="442"/>
                  </a:lnTo>
                  <a:lnTo>
                    <a:pt x="3407" y="442"/>
                  </a:lnTo>
                  <a:lnTo>
                    <a:pt x="3418" y="442"/>
                  </a:lnTo>
                  <a:lnTo>
                    <a:pt x="3430" y="442"/>
                  </a:lnTo>
                  <a:lnTo>
                    <a:pt x="3441" y="443"/>
                  </a:lnTo>
                  <a:lnTo>
                    <a:pt x="3452" y="443"/>
                  </a:lnTo>
                  <a:lnTo>
                    <a:pt x="3464" y="443"/>
                  </a:lnTo>
                  <a:lnTo>
                    <a:pt x="3474" y="443"/>
                  </a:lnTo>
                  <a:lnTo>
                    <a:pt x="3486" y="443"/>
                  </a:lnTo>
                  <a:lnTo>
                    <a:pt x="3497" y="443"/>
                  </a:lnTo>
                  <a:lnTo>
                    <a:pt x="3508" y="443"/>
                  </a:lnTo>
                  <a:lnTo>
                    <a:pt x="3520" y="443"/>
                  </a:lnTo>
                  <a:lnTo>
                    <a:pt x="3531" y="442"/>
                  </a:lnTo>
                  <a:lnTo>
                    <a:pt x="3543" y="440"/>
                  </a:lnTo>
                  <a:lnTo>
                    <a:pt x="3554" y="440"/>
                  </a:lnTo>
                  <a:lnTo>
                    <a:pt x="3564" y="439"/>
                  </a:lnTo>
                  <a:lnTo>
                    <a:pt x="3576" y="437"/>
                  </a:lnTo>
                  <a:lnTo>
                    <a:pt x="3587" y="436"/>
                  </a:lnTo>
                  <a:lnTo>
                    <a:pt x="3598" y="437"/>
                  </a:lnTo>
                  <a:lnTo>
                    <a:pt x="3610" y="437"/>
                  </a:lnTo>
                  <a:lnTo>
                    <a:pt x="3621" y="438"/>
                  </a:lnTo>
                  <a:lnTo>
                    <a:pt x="3633" y="438"/>
                  </a:lnTo>
                  <a:lnTo>
                    <a:pt x="3644" y="438"/>
                  </a:lnTo>
                  <a:lnTo>
                    <a:pt x="3654" y="439"/>
                  </a:lnTo>
                  <a:lnTo>
                    <a:pt x="3666" y="439"/>
                  </a:lnTo>
                  <a:lnTo>
                    <a:pt x="3677" y="439"/>
                  </a:lnTo>
                  <a:lnTo>
                    <a:pt x="3689" y="439"/>
                  </a:lnTo>
                  <a:lnTo>
                    <a:pt x="3700" y="440"/>
                  </a:lnTo>
                  <a:lnTo>
                    <a:pt x="3711" y="440"/>
                  </a:lnTo>
                  <a:lnTo>
                    <a:pt x="3723" y="440"/>
                  </a:lnTo>
                  <a:lnTo>
                    <a:pt x="3734" y="442"/>
                  </a:lnTo>
                  <a:lnTo>
                    <a:pt x="3746" y="442"/>
                  </a:lnTo>
                  <a:lnTo>
                    <a:pt x="3757" y="442"/>
                  </a:lnTo>
                  <a:lnTo>
                    <a:pt x="3767" y="442"/>
                  </a:lnTo>
                  <a:lnTo>
                    <a:pt x="3779" y="442"/>
                  </a:lnTo>
                  <a:lnTo>
                    <a:pt x="3790" y="442"/>
                  </a:lnTo>
                  <a:lnTo>
                    <a:pt x="3802" y="440"/>
                  </a:lnTo>
                  <a:lnTo>
                    <a:pt x="3813" y="440"/>
                  </a:lnTo>
                  <a:lnTo>
                    <a:pt x="3824" y="442"/>
                  </a:lnTo>
                  <a:lnTo>
                    <a:pt x="3836" y="444"/>
                  </a:lnTo>
                  <a:lnTo>
                    <a:pt x="3847" y="444"/>
                  </a:lnTo>
                  <a:lnTo>
                    <a:pt x="3859" y="444"/>
                  </a:lnTo>
                  <a:lnTo>
                    <a:pt x="3869" y="443"/>
                  </a:lnTo>
                  <a:lnTo>
                    <a:pt x="3880" y="442"/>
                  </a:lnTo>
                  <a:lnTo>
                    <a:pt x="3892" y="443"/>
                  </a:lnTo>
                  <a:lnTo>
                    <a:pt x="3903" y="445"/>
                  </a:lnTo>
                  <a:lnTo>
                    <a:pt x="3914" y="446"/>
                  </a:lnTo>
                  <a:lnTo>
                    <a:pt x="3926" y="444"/>
                  </a:lnTo>
                  <a:lnTo>
                    <a:pt x="3937" y="439"/>
                  </a:lnTo>
                  <a:lnTo>
                    <a:pt x="3949" y="432"/>
                  </a:lnTo>
                  <a:lnTo>
                    <a:pt x="3960" y="432"/>
                  </a:lnTo>
                  <a:lnTo>
                    <a:pt x="3970" y="439"/>
                  </a:lnTo>
                  <a:lnTo>
                    <a:pt x="3982" y="443"/>
                  </a:lnTo>
                  <a:lnTo>
                    <a:pt x="3993" y="444"/>
                  </a:lnTo>
                  <a:lnTo>
                    <a:pt x="4005" y="444"/>
                  </a:lnTo>
                  <a:lnTo>
                    <a:pt x="4016" y="444"/>
                  </a:lnTo>
                  <a:lnTo>
                    <a:pt x="4027" y="444"/>
                  </a:lnTo>
                  <a:lnTo>
                    <a:pt x="4039" y="445"/>
                  </a:lnTo>
                  <a:lnTo>
                    <a:pt x="4050" y="445"/>
                  </a:lnTo>
                  <a:lnTo>
                    <a:pt x="4062" y="445"/>
                  </a:lnTo>
                  <a:lnTo>
                    <a:pt x="4072" y="445"/>
                  </a:lnTo>
                  <a:lnTo>
                    <a:pt x="4083" y="445"/>
                  </a:lnTo>
                  <a:lnTo>
                    <a:pt x="4095" y="445"/>
                  </a:lnTo>
                  <a:lnTo>
                    <a:pt x="4106" y="445"/>
                  </a:lnTo>
                  <a:lnTo>
                    <a:pt x="4118" y="442"/>
                  </a:lnTo>
                  <a:lnTo>
                    <a:pt x="4129" y="439"/>
                  </a:lnTo>
                  <a:lnTo>
                    <a:pt x="4140" y="443"/>
                  </a:lnTo>
                  <a:lnTo>
                    <a:pt x="4152" y="446"/>
                  </a:lnTo>
                  <a:lnTo>
                    <a:pt x="4162" y="445"/>
                  </a:lnTo>
                  <a:lnTo>
                    <a:pt x="4174" y="442"/>
                  </a:lnTo>
                  <a:lnTo>
                    <a:pt x="4185" y="437"/>
                  </a:lnTo>
                  <a:lnTo>
                    <a:pt x="4196" y="437"/>
                  </a:lnTo>
                  <a:lnTo>
                    <a:pt x="4208" y="440"/>
                  </a:lnTo>
                  <a:lnTo>
                    <a:pt x="4219" y="442"/>
                  </a:lnTo>
                  <a:lnTo>
                    <a:pt x="4231" y="443"/>
                  </a:lnTo>
                  <a:lnTo>
                    <a:pt x="4242" y="443"/>
                  </a:lnTo>
                  <a:lnTo>
                    <a:pt x="4253" y="444"/>
                  </a:lnTo>
                  <a:lnTo>
                    <a:pt x="4265" y="444"/>
                  </a:lnTo>
                  <a:lnTo>
                    <a:pt x="4275" y="444"/>
                  </a:lnTo>
                  <a:lnTo>
                    <a:pt x="4286" y="443"/>
                  </a:lnTo>
                  <a:lnTo>
                    <a:pt x="4298" y="442"/>
                  </a:lnTo>
                  <a:lnTo>
                    <a:pt x="4309" y="442"/>
                  </a:lnTo>
                  <a:lnTo>
                    <a:pt x="4321" y="440"/>
                  </a:lnTo>
                  <a:lnTo>
                    <a:pt x="4332" y="442"/>
                  </a:lnTo>
                  <a:lnTo>
                    <a:pt x="4343" y="442"/>
                  </a:lnTo>
                  <a:lnTo>
                    <a:pt x="4355" y="442"/>
                  </a:lnTo>
                  <a:lnTo>
                    <a:pt x="4365" y="442"/>
                  </a:lnTo>
                  <a:lnTo>
                    <a:pt x="4377" y="442"/>
                  </a:lnTo>
                  <a:lnTo>
                    <a:pt x="4388" y="442"/>
                  </a:lnTo>
                  <a:lnTo>
                    <a:pt x="4399" y="443"/>
                  </a:lnTo>
                  <a:lnTo>
                    <a:pt x="4411" y="443"/>
                  </a:lnTo>
                  <a:lnTo>
                    <a:pt x="4422" y="443"/>
                  </a:lnTo>
                  <a:lnTo>
                    <a:pt x="4434" y="443"/>
                  </a:lnTo>
                  <a:lnTo>
                    <a:pt x="4445" y="442"/>
                  </a:lnTo>
                  <a:lnTo>
                    <a:pt x="4455" y="443"/>
                  </a:lnTo>
                  <a:lnTo>
                    <a:pt x="4467" y="444"/>
                  </a:lnTo>
                  <a:lnTo>
                    <a:pt x="4478" y="444"/>
                  </a:lnTo>
                  <a:lnTo>
                    <a:pt x="4490" y="444"/>
                  </a:lnTo>
                  <a:lnTo>
                    <a:pt x="4501" y="443"/>
                  </a:lnTo>
                  <a:lnTo>
                    <a:pt x="4512" y="443"/>
                  </a:lnTo>
                  <a:lnTo>
                    <a:pt x="4524" y="443"/>
                  </a:lnTo>
                  <a:lnTo>
                    <a:pt x="4535" y="443"/>
                  </a:lnTo>
                  <a:lnTo>
                    <a:pt x="4547" y="443"/>
                  </a:lnTo>
                  <a:lnTo>
                    <a:pt x="4558" y="442"/>
                  </a:lnTo>
                  <a:lnTo>
                    <a:pt x="4568" y="442"/>
                  </a:lnTo>
                  <a:lnTo>
                    <a:pt x="4580" y="442"/>
                  </a:lnTo>
                  <a:lnTo>
                    <a:pt x="4591" y="442"/>
                  </a:lnTo>
                  <a:lnTo>
                    <a:pt x="4602" y="442"/>
                  </a:lnTo>
                  <a:lnTo>
                    <a:pt x="4614" y="443"/>
                  </a:lnTo>
                  <a:lnTo>
                    <a:pt x="4625" y="443"/>
                  </a:lnTo>
                  <a:lnTo>
                    <a:pt x="4637" y="443"/>
                  </a:lnTo>
                  <a:lnTo>
                    <a:pt x="4648" y="443"/>
                  </a:lnTo>
                  <a:lnTo>
                    <a:pt x="4658" y="443"/>
                  </a:lnTo>
                  <a:lnTo>
                    <a:pt x="4670" y="443"/>
                  </a:lnTo>
                  <a:lnTo>
                    <a:pt x="4681" y="443"/>
                  </a:lnTo>
                  <a:lnTo>
                    <a:pt x="4693" y="443"/>
                  </a:lnTo>
                  <a:lnTo>
                    <a:pt x="4704" y="443"/>
                  </a:lnTo>
                  <a:lnTo>
                    <a:pt x="4715" y="443"/>
                  </a:lnTo>
                  <a:lnTo>
                    <a:pt x="4727" y="443"/>
                  </a:lnTo>
                  <a:lnTo>
                    <a:pt x="4738" y="443"/>
                  </a:lnTo>
                  <a:lnTo>
                    <a:pt x="4750" y="443"/>
                  </a:lnTo>
                  <a:lnTo>
                    <a:pt x="4761" y="442"/>
                  </a:lnTo>
                  <a:lnTo>
                    <a:pt x="4771" y="443"/>
                  </a:lnTo>
                  <a:lnTo>
                    <a:pt x="4783" y="443"/>
                  </a:lnTo>
                  <a:lnTo>
                    <a:pt x="4794" y="443"/>
                  </a:lnTo>
                  <a:lnTo>
                    <a:pt x="4806" y="443"/>
                  </a:lnTo>
                  <a:lnTo>
                    <a:pt x="4817" y="443"/>
                  </a:lnTo>
                  <a:lnTo>
                    <a:pt x="4828" y="443"/>
                  </a:lnTo>
                  <a:lnTo>
                    <a:pt x="4840" y="443"/>
                  </a:lnTo>
                  <a:lnTo>
                    <a:pt x="4851" y="443"/>
                  </a:lnTo>
                  <a:lnTo>
                    <a:pt x="4863" y="443"/>
                  </a:lnTo>
                  <a:lnTo>
                    <a:pt x="4873" y="444"/>
                  </a:lnTo>
                  <a:lnTo>
                    <a:pt x="4884" y="445"/>
                  </a:lnTo>
                  <a:lnTo>
                    <a:pt x="4896" y="445"/>
                  </a:lnTo>
                  <a:lnTo>
                    <a:pt x="4907" y="444"/>
                  </a:lnTo>
                  <a:lnTo>
                    <a:pt x="4918" y="443"/>
                  </a:lnTo>
                  <a:lnTo>
                    <a:pt x="4930" y="444"/>
                  </a:lnTo>
                  <a:lnTo>
                    <a:pt x="4941" y="445"/>
                  </a:lnTo>
                  <a:lnTo>
                    <a:pt x="4953" y="445"/>
                  </a:lnTo>
                  <a:lnTo>
                    <a:pt x="4963" y="445"/>
                  </a:lnTo>
                  <a:lnTo>
                    <a:pt x="4974" y="444"/>
                  </a:lnTo>
                  <a:lnTo>
                    <a:pt x="4986" y="443"/>
                  </a:lnTo>
                  <a:lnTo>
                    <a:pt x="4997" y="443"/>
                  </a:lnTo>
                  <a:lnTo>
                    <a:pt x="5009" y="443"/>
                  </a:lnTo>
                  <a:lnTo>
                    <a:pt x="5020" y="443"/>
                  </a:lnTo>
                  <a:lnTo>
                    <a:pt x="5031" y="443"/>
                  </a:lnTo>
                  <a:lnTo>
                    <a:pt x="5043" y="443"/>
                  </a:lnTo>
                  <a:lnTo>
                    <a:pt x="5054" y="443"/>
                  </a:lnTo>
                  <a:lnTo>
                    <a:pt x="5066" y="443"/>
                  </a:lnTo>
                  <a:lnTo>
                    <a:pt x="5076" y="442"/>
                  </a:lnTo>
                  <a:lnTo>
                    <a:pt x="5087" y="442"/>
                  </a:lnTo>
                  <a:lnTo>
                    <a:pt x="5099" y="443"/>
                  </a:lnTo>
                  <a:lnTo>
                    <a:pt x="5110" y="443"/>
                  </a:lnTo>
                  <a:lnTo>
                    <a:pt x="5122" y="443"/>
                  </a:lnTo>
                  <a:lnTo>
                    <a:pt x="5133" y="443"/>
                  </a:lnTo>
                  <a:lnTo>
                    <a:pt x="5144" y="442"/>
                  </a:lnTo>
                  <a:lnTo>
                    <a:pt x="5156" y="443"/>
                  </a:lnTo>
                  <a:lnTo>
                    <a:pt x="5166" y="443"/>
                  </a:lnTo>
                  <a:lnTo>
                    <a:pt x="5178" y="443"/>
                  </a:lnTo>
                  <a:lnTo>
                    <a:pt x="5189" y="442"/>
                  </a:lnTo>
                  <a:lnTo>
                    <a:pt x="5200" y="442"/>
                  </a:lnTo>
                  <a:lnTo>
                    <a:pt x="5212" y="442"/>
                  </a:lnTo>
                  <a:lnTo>
                    <a:pt x="5223" y="443"/>
                  </a:lnTo>
                  <a:lnTo>
                    <a:pt x="5235" y="443"/>
                  </a:lnTo>
                  <a:lnTo>
                    <a:pt x="5246" y="443"/>
                  </a:lnTo>
                  <a:lnTo>
                    <a:pt x="5256" y="443"/>
                  </a:lnTo>
                  <a:lnTo>
                    <a:pt x="5268" y="444"/>
                  </a:lnTo>
                  <a:lnTo>
                    <a:pt x="5279" y="444"/>
                  </a:lnTo>
                  <a:lnTo>
                    <a:pt x="5290" y="444"/>
                  </a:lnTo>
                  <a:lnTo>
                    <a:pt x="5302" y="444"/>
                  </a:lnTo>
                  <a:lnTo>
                    <a:pt x="5313" y="443"/>
                  </a:lnTo>
                  <a:lnTo>
                    <a:pt x="5325" y="443"/>
                  </a:lnTo>
                  <a:lnTo>
                    <a:pt x="5336" y="442"/>
                  </a:lnTo>
                  <a:lnTo>
                    <a:pt x="5347" y="443"/>
                  </a:lnTo>
                  <a:lnTo>
                    <a:pt x="5359" y="443"/>
                  </a:lnTo>
                  <a:lnTo>
                    <a:pt x="5369" y="443"/>
                  </a:lnTo>
                  <a:lnTo>
                    <a:pt x="5381" y="443"/>
                  </a:lnTo>
                  <a:lnTo>
                    <a:pt x="5392" y="443"/>
                  </a:lnTo>
                  <a:lnTo>
                    <a:pt x="5403" y="443"/>
                  </a:lnTo>
                  <a:lnTo>
                    <a:pt x="5415" y="443"/>
                  </a:lnTo>
                  <a:lnTo>
                    <a:pt x="5426" y="443"/>
                  </a:lnTo>
                  <a:lnTo>
                    <a:pt x="5438" y="442"/>
                  </a:lnTo>
                  <a:lnTo>
                    <a:pt x="5449" y="442"/>
                  </a:lnTo>
                  <a:lnTo>
                    <a:pt x="5459" y="442"/>
                  </a:lnTo>
                  <a:lnTo>
                    <a:pt x="5471" y="442"/>
                  </a:lnTo>
                  <a:lnTo>
                    <a:pt x="5482" y="442"/>
                  </a:lnTo>
                  <a:lnTo>
                    <a:pt x="5494" y="443"/>
                  </a:lnTo>
                  <a:lnTo>
                    <a:pt x="5505" y="442"/>
                  </a:lnTo>
                  <a:lnTo>
                    <a:pt x="5516" y="442"/>
                  </a:lnTo>
                  <a:lnTo>
                    <a:pt x="5528" y="443"/>
                  </a:lnTo>
                  <a:lnTo>
                    <a:pt x="5539" y="443"/>
                  </a:lnTo>
                  <a:lnTo>
                    <a:pt x="5551" y="443"/>
                  </a:lnTo>
                  <a:lnTo>
                    <a:pt x="5562" y="442"/>
                  </a:lnTo>
                  <a:lnTo>
                    <a:pt x="5572" y="442"/>
                  </a:lnTo>
                  <a:lnTo>
                    <a:pt x="5584" y="442"/>
                  </a:lnTo>
                  <a:lnTo>
                    <a:pt x="5595" y="442"/>
                  </a:lnTo>
                  <a:lnTo>
                    <a:pt x="5606" y="443"/>
                  </a:lnTo>
                  <a:lnTo>
                    <a:pt x="5618" y="443"/>
                  </a:lnTo>
                  <a:lnTo>
                    <a:pt x="5629" y="443"/>
                  </a:lnTo>
                  <a:lnTo>
                    <a:pt x="5641" y="443"/>
                  </a:lnTo>
                  <a:lnTo>
                    <a:pt x="5652" y="443"/>
                  </a:lnTo>
                  <a:lnTo>
                    <a:pt x="5662" y="443"/>
                  </a:lnTo>
                  <a:lnTo>
                    <a:pt x="5674" y="443"/>
                  </a:lnTo>
                  <a:lnTo>
                    <a:pt x="5685" y="443"/>
                  </a:lnTo>
                  <a:lnTo>
                    <a:pt x="5697" y="443"/>
                  </a:lnTo>
                  <a:lnTo>
                    <a:pt x="5708" y="442"/>
                  </a:lnTo>
                  <a:lnTo>
                    <a:pt x="5719" y="440"/>
                  </a:lnTo>
                  <a:lnTo>
                    <a:pt x="5731" y="440"/>
                  </a:lnTo>
                  <a:lnTo>
                    <a:pt x="5742" y="440"/>
                  </a:lnTo>
                  <a:lnTo>
                    <a:pt x="5754" y="442"/>
                  </a:lnTo>
                  <a:lnTo>
                    <a:pt x="5764" y="442"/>
                  </a:lnTo>
                  <a:lnTo>
                    <a:pt x="5775" y="440"/>
                  </a:lnTo>
                  <a:lnTo>
                    <a:pt x="5787" y="440"/>
                  </a:lnTo>
                  <a:lnTo>
                    <a:pt x="5798" y="440"/>
                  </a:lnTo>
                  <a:lnTo>
                    <a:pt x="5810" y="442"/>
                  </a:lnTo>
                  <a:lnTo>
                    <a:pt x="5821" y="442"/>
                  </a:lnTo>
                  <a:lnTo>
                    <a:pt x="5832" y="442"/>
                  </a:lnTo>
                  <a:lnTo>
                    <a:pt x="5844" y="442"/>
                  </a:lnTo>
                  <a:lnTo>
                    <a:pt x="5855" y="442"/>
                  </a:lnTo>
                  <a:lnTo>
                    <a:pt x="5867" y="442"/>
                  </a:lnTo>
                  <a:lnTo>
                    <a:pt x="5877" y="442"/>
                  </a:lnTo>
                  <a:lnTo>
                    <a:pt x="5888" y="442"/>
                  </a:lnTo>
                  <a:lnTo>
                    <a:pt x="5900" y="443"/>
                  </a:lnTo>
                  <a:lnTo>
                    <a:pt x="5911" y="443"/>
                  </a:lnTo>
                  <a:lnTo>
                    <a:pt x="5923" y="443"/>
                  </a:lnTo>
                  <a:lnTo>
                    <a:pt x="5934" y="443"/>
                  </a:lnTo>
                  <a:lnTo>
                    <a:pt x="5945" y="443"/>
                  </a:lnTo>
                  <a:lnTo>
                    <a:pt x="5957" y="443"/>
                  </a:lnTo>
                  <a:lnTo>
                    <a:pt x="5967" y="443"/>
                  </a:lnTo>
                  <a:lnTo>
                    <a:pt x="5978" y="443"/>
                  </a:lnTo>
                  <a:lnTo>
                    <a:pt x="5990" y="444"/>
                  </a:lnTo>
                  <a:lnTo>
                    <a:pt x="6001" y="443"/>
                  </a:lnTo>
                  <a:lnTo>
                    <a:pt x="6013" y="442"/>
                  </a:lnTo>
                  <a:lnTo>
                    <a:pt x="6024" y="440"/>
                  </a:lnTo>
                  <a:lnTo>
                    <a:pt x="6035" y="440"/>
                  </a:lnTo>
                  <a:lnTo>
                    <a:pt x="6047" y="442"/>
                  </a:lnTo>
                  <a:lnTo>
                    <a:pt x="6057" y="442"/>
                  </a:lnTo>
                  <a:lnTo>
                    <a:pt x="6069" y="443"/>
                  </a:lnTo>
                  <a:lnTo>
                    <a:pt x="6080" y="443"/>
                  </a:lnTo>
                  <a:lnTo>
                    <a:pt x="6091" y="443"/>
                  </a:lnTo>
                  <a:lnTo>
                    <a:pt x="6103" y="442"/>
                  </a:lnTo>
                  <a:lnTo>
                    <a:pt x="6114" y="442"/>
                  </a:lnTo>
                  <a:lnTo>
                    <a:pt x="6126" y="442"/>
                  </a:lnTo>
                  <a:lnTo>
                    <a:pt x="6137" y="443"/>
                  </a:lnTo>
                  <a:lnTo>
                    <a:pt x="6148" y="443"/>
                  </a:lnTo>
                  <a:lnTo>
                    <a:pt x="6160" y="442"/>
                  </a:lnTo>
                  <a:lnTo>
                    <a:pt x="6170" y="442"/>
                  </a:lnTo>
                  <a:lnTo>
                    <a:pt x="6182" y="442"/>
                  </a:lnTo>
                  <a:lnTo>
                    <a:pt x="6193" y="443"/>
                  </a:lnTo>
                  <a:lnTo>
                    <a:pt x="6204" y="443"/>
                  </a:lnTo>
                  <a:lnTo>
                    <a:pt x="6216" y="442"/>
                  </a:lnTo>
                  <a:lnTo>
                    <a:pt x="6227" y="442"/>
                  </a:lnTo>
                  <a:lnTo>
                    <a:pt x="6239" y="442"/>
                  </a:lnTo>
                  <a:lnTo>
                    <a:pt x="6250" y="442"/>
                  </a:lnTo>
                  <a:lnTo>
                    <a:pt x="6260" y="442"/>
                  </a:lnTo>
                  <a:lnTo>
                    <a:pt x="6272" y="442"/>
                  </a:lnTo>
                  <a:lnTo>
                    <a:pt x="6283" y="442"/>
                  </a:lnTo>
                  <a:lnTo>
                    <a:pt x="6294" y="442"/>
                  </a:lnTo>
                  <a:lnTo>
                    <a:pt x="6306" y="442"/>
                  </a:lnTo>
                  <a:lnTo>
                    <a:pt x="6317" y="442"/>
                  </a:lnTo>
                  <a:lnTo>
                    <a:pt x="6329" y="442"/>
                  </a:lnTo>
                  <a:lnTo>
                    <a:pt x="6340" y="442"/>
                  </a:lnTo>
                  <a:lnTo>
                    <a:pt x="6351" y="440"/>
                  </a:lnTo>
                  <a:lnTo>
                    <a:pt x="6363" y="440"/>
                  </a:lnTo>
                  <a:lnTo>
                    <a:pt x="6373" y="440"/>
                  </a:lnTo>
                  <a:lnTo>
                    <a:pt x="6385" y="442"/>
                  </a:lnTo>
                  <a:lnTo>
                    <a:pt x="6396" y="442"/>
                  </a:lnTo>
                  <a:lnTo>
                    <a:pt x="6407" y="442"/>
                  </a:lnTo>
                  <a:lnTo>
                    <a:pt x="6419" y="442"/>
                  </a:lnTo>
                  <a:lnTo>
                    <a:pt x="6430" y="442"/>
                  </a:lnTo>
                  <a:lnTo>
                    <a:pt x="6442" y="442"/>
                  </a:lnTo>
                  <a:lnTo>
                    <a:pt x="6453" y="442"/>
                  </a:lnTo>
                  <a:lnTo>
                    <a:pt x="6463" y="442"/>
                  </a:lnTo>
                  <a:lnTo>
                    <a:pt x="6475" y="442"/>
                  </a:lnTo>
                  <a:lnTo>
                    <a:pt x="6486" y="442"/>
                  </a:lnTo>
                  <a:lnTo>
                    <a:pt x="6498" y="442"/>
                  </a:lnTo>
                  <a:lnTo>
                    <a:pt x="6509" y="442"/>
                  </a:lnTo>
                  <a:lnTo>
                    <a:pt x="6520" y="442"/>
                  </a:lnTo>
                  <a:lnTo>
                    <a:pt x="6532" y="442"/>
                  </a:lnTo>
                  <a:lnTo>
                    <a:pt x="6543" y="442"/>
                  </a:lnTo>
                  <a:lnTo>
                    <a:pt x="6555" y="442"/>
                  </a:lnTo>
                  <a:lnTo>
                    <a:pt x="6565" y="442"/>
                  </a:lnTo>
                  <a:lnTo>
                    <a:pt x="6576" y="442"/>
                  </a:lnTo>
                  <a:lnTo>
                    <a:pt x="6588" y="442"/>
                  </a:lnTo>
                  <a:lnTo>
                    <a:pt x="6599" y="443"/>
                  </a:lnTo>
                  <a:lnTo>
                    <a:pt x="6610" y="442"/>
                  </a:lnTo>
                  <a:lnTo>
                    <a:pt x="6622" y="442"/>
                  </a:lnTo>
                  <a:lnTo>
                    <a:pt x="6633" y="442"/>
                  </a:lnTo>
                  <a:lnTo>
                    <a:pt x="6645" y="443"/>
                  </a:lnTo>
                  <a:lnTo>
                    <a:pt x="6656" y="443"/>
                  </a:lnTo>
                  <a:lnTo>
                    <a:pt x="6666" y="443"/>
                  </a:lnTo>
                  <a:lnTo>
                    <a:pt x="6678" y="444"/>
                  </a:lnTo>
                  <a:lnTo>
                    <a:pt x="6689" y="444"/>
                  </a:lnTo>
                  <a:lnTo>
                    <a:pt x="6701" y="442"/>
                  </a:lnTo>
                  <a:lnTo>
                    <a:pt x="6712" y="442"/>
                  </a:lnTo>
                  <a:lnTo>
                    <a:pt x="6723" y="443"/>
                  </a:lnTo>
                  <a:lnTo>
                    <a:pt x="6735" y="443"/>
                  </a:lnTo>
                  <a:lnTo>
                    <a:pt x="6746" y="443"/>
                  </a:lnTo>
                  <a:lnTo>
                    <a:pt x="6758" y="443"/>
                  </a:lnTo>
                  <a:lnTo>
                    <a:pt x="6768" y="442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265">
              <a:extLst>
                <a:ext uri="{FF2B5EF4-FFF2-40B4-BE49-F238E27FC236}">
                  <a16:creationId xmlns:a16="http://schemas.microsoft.com/office/drawing/2014/main" id="{95038421-33FC-4A83-9B02-50F4496F9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2781300"/>
              <a:ext cx="4474108" cy="466725"/>
            </a:xfrm>
            <a:custGeom>
              <a:avLst/>
              <a:gdLst>
                <a:gd name="T0" fmla="*/ 102 w 6768"/>
                <a:gd name="T1" fmla="*/ 290 h 294"/>
                <a:gd name="T2" fmla="*/ 214 w 6768"/>
                <a:gd name="T3" fmla="*/ 291 h 294"/>
                <a:gd name="T4" fmla="*/ 327 w 6768"/>
                <a:gd name="T5" fmla="*/ 290 h 294"/>
                <a:gd name="T6" fmla="*/ 440 w 6768"/>
                <a:gd name="T7" fmla="*/ 290 h 294"/>
                <a:gd name="T8" fmla="*/ 553 w 6768"/>
                <a:gd name="T9" fmla="*/ 290 h 294"/>
                <a:gd name="T10" fmla="*/ 665 w 6768"/>
                <a:gd name="T11" fmla="*/ 290 h 294"/>
                <a:gd name="T12" fmla="*/ 778 w 6768"/>
                <a:gd name="T13" fmla="*/ 291 h 294"/>
                <a:gd name="T14" fmla="*/ 891 w 6768"/>
                <a:gd name="T15" fmla="*/ 291 h 294"/>
                <a:gd name="T16" fmla="*/ 1004 w 6768"/>
                <a:gd name="T17" fmla="*/ 291 h 294"/>
                <a:gd name="T18" fmla="*/ 1117 w 6768"/>
                <a:gd name="T19" fmla="*/ 290 h 294"/>
                <a:gd name="T20" fmla="*/ 1230 w 6768"/>
                <a:gd name="T21" fmla="*/ 290 h 294"/>
                <a:gd name="T22" fmla="*/ 1343 w 6768"/>
                <a:gd name="T23" fmla="*/ 290 h 294"/>
                <a:gd name="T24" fmla="*/ 1456 w 6768"/>
                <a:gd name="T25" fmla="*/ 291 h 294"/>
                <a:gd name="T26" fmla="*/ 1569 w 6768"/>
                <a:gd name="T27" fmla="*/ 291 h 294"/>
                <a:gd name="T28" fmla="*/ 1681 w 6768"/>
                <a:gd name="T29" fmla="*/ 290 h 294"/>
                <a:gd name="T30" fmla="*/ 1794 w 6768"/>
                <a:gd name="T31" fmla="*/ 290 h 294"/>
                <a:gd name="T32" fmla="*/ 1906 w 6768"/>
                <a:gd name="T33" fmla="*/ 7 h 294"/>
                <a:gd name="T34" fmla="*/ 2019 w 6768"/>
                <a:gd name="T35" fmla="*/ 223 h 294"/>
                <a:gd name="T36" fmla="*/ 2132 w 6768"/>
                <a:gd name="T37" fmla="*/ 276 h 294"/>
                <a:gd name="T38" fmla="*/ 2245 w 6768"/>
                <a:gd name="T39" fmla="*/ 284 h 294"/>
                <a:gd name="T40" fmla="*/ 2358 w 6768"/>
                <a:gd name="T41" fmla="*/ 288 h 294"/>
                <a:gd name="T42" fmla="*/ 2470 w 6768"/>
                <a:gd name="T43" fmla="*/ 291 h 294"/>
                <a:gd name="T44" fmla="*/ 2583 w 6768"/>
                <a:gd name="T45" fmla="*/ 290 h 294"/>
                <a:gd name="T46" fmla="*/ 2696 w 6768"/>
                <a:gd name="T47" fmla="*/ 293 h 294"/>
                <a:gd name="T48" fmla="*/ 2809 w 6768"/>
                <a:gd name="T49" fmla="*/ 294 h 294"/>
                <a:gd name="T50" fmla="*/ 2922 w 6768"/>
                <a:gd name="T51" fmla="*/ 293 h 294"/>
                <a:gd name="T52" fmla="*/ 3035 w 6768"/>
                <a:gd name="T53" fmla="*/ 291 h 294"/>
                <a:gd name="T54" fmla="*/ 3148 w 6768"/>
                <a:gd name="T55" fmla="*/ 294 h 294"/>
                <a:gd name="T56" fmla="*/ 3261 w 6768"/>
                <a:gd name="T57" fmla="*/ 293 h 294"/>
                <a:gd name="T58" fmla="*/ 3373 w 6768"/>
                <a:gd name="T59" fmla="*/ 291 h 294"/>
                <a:gd name="T60" fmla="*/ 3486 w 6768"/>
                <a:gd name="T61" fmla="*/ 290 h 294"/>
                <a:gd name="T62" fmla="*/ 3598 w 6768"/>
                <a:gd name="T63" fmla="*/ 290 h 294"/>
                <a:gd name="T64" fmla="*/ 3711 w 6768"/>
                <a:gd name="T65" fmla="*/ 276 h 294"/>
                <a:gd name="T66" fmla="*/ 3824 w 6768"/>
                <a:gd name="T67" fmla="*/ 264 h 294"/>
                <a:gd name="T68" fmla="*/ 3937 w 6768"/>
                <a:gd name="T69" fmla="*/ 281 h 294"/>
                <a:gd name="T70" fmla="*/ 4050 w 6768"/>
                <a:gd name="T71" fmla="*/ 285 h 294"/>
                <a:gd name="T72" fmla="*/ 4162 w 6768"/>
                <a:gd name="T73" fmla="*/ 289 h 294"/>
                <a:gd name="T74" fmla="*/ 4275 w 6768"/>
                <a:gd name="T75" fmla="*/ 290 h 294"/>
                <a:gd name="T76" fmla="*/ 4388 w 6768"/>
                <a:gd name="T77" fmla="*/ 291 h 294"/>
                <a:gd name="T78" fmla="*/ 4501 w 6768"/>
                <a:gd name="T79" fmla="*/ 290 h 294"/>
                <a:gd name="T80" fmla="*/ 4614 w 6768"/>
                <a:gd name="T81" fmla="*/ 291 h 294"/>
                <a:gd name="T82" fmla="*/ 4727 w 6768"/>
                <a:gd name="T83" fmla="*/ 291 h 294"/>
                <a:gd name="T84" fmla="*/ 4840 w 6768"/>
                <a:gd name="T85" fmla="*/ 291 h 294"/>
                <a:gd name="T86" fmla="*/ 4953 w 6768"/>
                <a:gd name="T87" fmla="*/ 290 h 294"/>
                <a:gd name="T88" fmla="*/ 5066 w 6768"/>
                <a:gd name="T89" fmla="*/ 291 h 294"/>
                <a:gd name="T90" fmla="*/ 5178 w 6768"/>
                <a:gd name="T91" fmla="*/ 290 h 294"/>
                <a:gd name="T92" fmla="*/ 5290 w 6768"/>
                <a:gd name="T93" fmla="*/ 291 h 294"/>
                <a:gd name="T94" fmla="*/ 5403 w 6768"/>
                <a:gd name="T95" fmla="*/ 291 h 294"/>
                <a:gd name="T96" fmla="*/ 5516 w 6768"/>
                <a:gd name="T97" fmla="*/ 291 h 294"/>
                <a:gd name="T98" fmla="*/ 5629 w 6768"/>
                <a:gd name="T99" fmla="*/ 291 h 294"/>
                <a:gd name="T100" fmla="*/ 5742 w 6768"/>
                <a:gd name="T101" fmla="*/ 290 h 294"/>
                <a:gd name="T102" fmla="*/ 5855 w 6768"/>
                <a:gd name="T103" fmla="*/ 291 h 294"/>
                <a:gd name="T104" fmla="*/ 5967 w 6768"/>
                <a:gd name="T105" fmla="*/ 293 h 294"/>
                <a:gd name="T106" fmla="*/ 6080 w 6768"/>
                <a:gd name="T107" fmla="*/ 290 h 294"/>
                <a:gd name="T108" fmla="*/ 6193 w 6768"/>
                <a:gd name="T109" fmla="*/ 290 h 294"/>
                <a:gd name="T110" fmla="*/ 6306 w 6768"/>
                <a:gd name="T111" fmla="*/ 290 h 294"/>
                <a:gd name="T112" fmla="*/ 6419 w 6768"/>
                <a:gd name="T113" fmla="*/ 293 h 294"/>
                <a:gd name="T114" fmla="*/ 6532 w 6768"/>
                <a:gd name="T115" fmla="*/ 290 h 294"/>
                <a:gd name="T116" fmla="*/ 6645 w 6768"/>
                <a:gd name="T117" fmla="*/ 291 h 294"/>
                <a:gd name="T118" fmla="*/ 6758 w 6768"/>
                <a:gd name="T119" fmla="*/ 29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294">
                  <a:moveTo>
                    <a:pt x="0" y="290"/>
                  </a:moveTo>
                  <a:lnTo>
                    <a:pt x="11" y="290"/>
                  </a:lnTo>
                  <a:lnTo>
                    <a:pt x="23" y="291"/>
                  </a:lnTo>
                  <a:lnTo>
                    <a:pt x="34" y="291"/>
                  </a:lnTo>
                  <a:lnTo>
                    <a:pt x="46" y="291"/>
                  </a:lnTo>
                  <a:lnTo>
                    <a:pt x="57" y="291"/>
                  </a:lnTo>
                  <a:lnTo>
                    <a:pt x="67" y="290"/>
                  </a:lnTo>
                  <a:lnTo>
                    <a:pt x="79" y="290"/>
                  </a:lnTo>
                  <a:lnTo>
                    <a:pt x="90" y="290"/>
                  </a:lnTo>
                  <a:lnTo>
                    <a:pt x="102" y="290"/>
                  </a:lnTo>
                  <a:lnTo>
                    <a:pt x="113" y="290"/>
                  </a:lnTo>
                  <a:lnTo>
                    <a:pt x="124" y="290"/>
                  </a:lnTo>
                  <a:lnTo>
                    <a:pt x="136" y="290"/>
                  </a:lnTo>
                  <a:lnTo>
                    <a:pt x="147" y="290"/>
                  </a:lnTo>
                  <a:lnTo>
                    <a:pt x="159" y="290"/>
                  </a:lnTo>
                  <a:lnTo>
                    <a:pt x="169" y="290"/>
                  </a:lnTo>
                  <a:lnTo>
                    <a:pt x="180" y="290"/>
                  </a:lnTo>
                  <a:lnTo>
                    <a:pt x="192" y="291"/>
                  </a:lnTo>
                  <a:lnTo>
                    <a:pt x="203" y="291"/>
                  </a:lnTo>
                  <a:lnTo>
                    <a:pt x="214" y="291"/>
                  </a:lnTo>
                  <a:lnTo>
                    <a:pt x="226" y="291"/>
                  </a:lnTo>
                  <a:lnTo>
                    <a:pt x="237" y="293"/>
                  </a:lnTo>
                  <a:lnTo>
                    <a:pt x="249" y="294"/>
                  </a:lnTo>
                  <a:lnTo>
                    <a:pt x="260" y="293"/>
                  </a:lnTo>
                  <a:lnTo>
                    <a:pt x="270" y="293"/>
                  </a:lnTo>
                  <a:lnTo>
                    <a:pt x="282" y="291"/>
                  </a:lnTo>
                  <a:lnTo>
                    <a:pt x="293" y="291"/>
                  </a:lnTo>
                  <a:lnTo>
                    <a:pt x="305" y="291"/>
                  </a:lnTo>
                  <a:lnTo>
                    <a:pt x="316" y="290"/>
                  </a:lnTo>
                  <a:lnTo>
                    <a:pt x="327" y="290"/>
                  </a:lnTo>
                  <a:lnTo>
                    <a:pt x="339" y="290"/>
                  </a:lnTo>
                  <a:lnTo>
                    <a:pt x="350" y="291"/>
                  </a:lnTo>
                  <a:lnTo>
                    <a:pt x="362" y="293"/>
                  </a:lnTo>
                  <a:lnTo>
                    <a:pt x="372" y="293"/>
                  </a:lnTo>
                  <a:lnTo>
                    <a:pt x="383" y="293"/>
                  </a:lnTo>
                  <a:lnTo>
                    <a:pt x="395" y="291"/>
                  </a:lnTo>
                  <a:lnTo>
                    <a:pt x="406" y="291"/>
                  </a:lnTo>
                  <a:lnTo>
                    <a:pt x="418" y="290"/>
                  </a:lnTo>
                  <a:lnTo>
                    <a:pt x="429" y="290"/>
                  </a:lnTo>
                  <a:lnTo>
                    <a:pt x="440" y="290"/>
                  </a:lnTo>
                  <a:lnTo>
                    <a:pt x="452" y="290"/>
                  </a:lnTo>
                  <a:lnTo>
                    <a:pt x="462" y="290"/>
                  </a:lnTo>
                  <a:lnTo>
                    <a:pt x="474" y="290"/>
                  </a:lnTo>
                  <a:lnTo>
                    <a:pt x="485" y="291"/>
                  </a:lnTo>
                  <a:lnTo>
                    <a:pt x="496" y="290"/>
                  </a:lnTo>
                  <a:lnTo>
                    <a:pt x="508" y="290"/>
                  </a:lnTo>
                  <a:lnTo>
                    <a:pt x="519" y="290"/>
                  </a:lnTo>
                  <a:lnTo>
                    <a:pt x="530" y="290"/>
                  </a:lnTo>
                  <a:lnTo>
                    <a:pt x="542" y="290"/>
                  </a:lnTo>
                  <a:lnTo>
                    <a:pt x="553" y="290"/>
                  </a:lnTo>
                  <a:lnTo>
                    <a:pt x="565" y="291"/>
                  </a:lnTo>
                  <a:lnTo>
                    <a:pt x="575" y="291"/>
                  </a:lnTo>
                  <a:lnTo>
                    <a:pt x="586" y="291"/>
                  </a:lnTo>
                  <a:lnTo>
                    <a:pt x="598" y="291"/>
                  </a:lnTo>
                  <a:lnTo>
                    <a:pt x="609" y="291"/>
                  </a:lnTo>
                  <a:lnTo>
                    <a:pt x="621" y="291"/>
                  </a:lnTo>
                  <a:lnTo>
                    <a:pt x="632" y="291"/>
                  </a:lnTo>
                  <a:lnTo>
                    <a:pt x="643" y="291"/>
                  </a:lnTo>
                  <a:lnTo>
                    <a:pt x="655" y="291"/>
                  </a:lnTo>
                  <a:lnTo>
                    <a:pt x="665" y="290"/>
                  </a:lnTo>
                  <a:lnTo>
                    <a:pt x="677" y="290"/>
                  </a:lnTo>
                  <a:lnTo>
                    <a:pt x="688" y="290"/>
                  </a:lnTo>
                  <a:lnTo>
                    <a:pt x="699" y="290"/>
                  </a:lnTo>
                  <a:lnTo>
                    <a:pt x="711" y="289"/>
                  </a:lnTo>
                  <a:lnTo>
                    <a:pt x="722" y="289"/>
                  </a:lnTo>
                  <a:lnTo>
                    <a:pt x="734" y="290"/>
                  </a:lnTo>
                  <a:lnTo>
                    <a:pt x="745" y="290"/>
                  </a:lnTo>
                  <a:lnTo>
                    <a:pt x="756" y="291"/>
                  </a:lnTo>
                  <a:lnTo>
                    <a:pt x="768" y="291"/>
                  </a:lnTo>
                  <a:lnTo>
                    <a:pt x="778" y="291"/>
                  </a:lnTo>
                  <a:lnTo>
                    <a:pt x="790" y="291"/>
                  </a:lnTo>
                  <a:lnTo>
                    <a:pt x="801" y="291"/>
                  </a:lnTo>
                  <a:lnTo>
                    <a:pt x="812" y="291"/>
                  </a:lnTo>
                  <a:lnTo>
                    <a:pt x="824" y="291"/>
                  </a:lnTo>
                  <a:lnTo>
                    <a:pt x="835" y="291"/>
                  </a:lnTo>
                  <a:lnTo>
                    <a:pt x="847" y="291"/>
                  </a:lnTo>
                  <a:lnTo>
                    <a:pt x="858" y="291"/>
                  </a:lnTo>
                  <a:lnTo>
                    <a:pt x="868" y="290"/>
                  </a:lnTo>
                  <a:lnTo>
                    <a:pt x="880" y="291"/>
                  </a:lnTo>
                  <a:lnTo>
                    <a:pt x="891" y="291"/>
                  </a:lnTo>
                  <a:lnTo>
                    <a:pt x="902" y="290"/>
                  </a:lnTo>
                  <a:lnTo>
                    <a:pt x="914" y="290"/>
                  </a:lnTo>
                  <a:lnTo>
                    <a:pt x="925" y="291"/>
                  </a:lnTo>
                  <a:lnTo>
                    <a:pt x="937" y="291"/>
                  </a:lnTo>
                  <a:lnTo>
                    <a:pt x="948" y="290"/>
                  </a:lnTo>
                  <a:lnTo>
                    <a:pt x="958" y="290"/>
                  </a:lnTo>
                  <a:lnTo>
                    <a:pt x="970" y="291"/>
                  </a:lnTo>
                  <a:lnTo>
                    <a:pt x="981" y="291"/>
                  </a:lnTo>
                  <a:lnTo>
                    <a:pt x="993" y="291"/>
                  </a:lnTo>
                  <a:lnTo>
                    <a:pt x="1004" y="291"/>
                  </a:lnTo>
                  <a:lnTo>
                    <a:pt x="1015" y="290"/>
                  </a:lnTo>
                  <a:lnTo>
                    <a:pt x="1027" y="290"/>
                  </a:lnTo>
                  <a:lnTo>
                    <a:pt x="1038" y="290"/>
                  </a:lnTo>
                  <a:lnTo>
                    <a:pt x="1050" y="290"/>
                  </a:lnTo>
                  <a:lnTo>
                    <a:pt x="1061" y="290"/>
                  </a:lnTo>
                  <a:lnTo>
                    <a:pt x="1071" y="290"/>
                  </a:lnTo>
                  <a:lnTo>
                    <a:pt x="1083" y="289"/>
                  </a:lnTo>
                  <a:lnTo>
                    <a:pt x="1094" y="289"/>
                  </a:lnTo>
                  <a:lnTo>
                    <a:pt x="1106" y="289"/>
                  </a:lnTo>
                  <a:lnTo>
                    <a:pt x="1117" y="290"/>
                  </a:lnTo>
                  <a:lnTo>
                    <a:pt x="1128" y="291"/>
                  </a:lnTo>
                  <a:lnTo>
                    <a:pt x="1140" y="291"/>
                  </a:lnTo>
                  <a:lnTo>
                    <a:pt x="1151" y="291"/>
                  </a:lnTo>
                  <a:lnTo>
                    <a:pt x="1163" y="291"/>
                  </a:lnTo>
                  <a:lnTo>
                    <a:pt x="1173" y="291"/>
                  </a:lnTo>
                  <a:lnTo>
                    <a:pt x="1184" y="291"/>
                  </a:lnTo>
                  <a:lnTo>
                    <a:pt x="1196" y="293"/>
                  </a:lnTo>
                  <a:lnTo>
                    <a:pt x="1207" y="291"/>
                  </a:lnTo>
                  <a:lnTo>
                    <a:pt x="1218" y="290"/>
                  </a:lnTo>
                  <a:lnTo>
                    <a:pt x="1230" y="290"/>
                  </a:lnTo>
                  <a:lnTo>
                    <a:pt x="1241" y="290"/>
                  </a:lnTo>
                  <a:lnTo>
                    <a:pt x="1253" y="291"/>
                  </a:lnTo>
                  <a:lnTo>
                    <a:pt x="1263" y="291"/>
                  </a:lnTo>
                  <a:lnTo>
                    <a:pt x="1274" y="290"/>
                  </a:lnTo>
                  <a:lnTo>
                    <a:pt x="1286" y="291"/>
                  </a:lnTo>
                  <a:lnTo>
                    <a:pt x="1297" y="291"/>
                  </a:lnTo>
                  <a:lnTo>
                    <a:pt x="1309" y="291"/>
                  </a:lnTo>
                  <a:lnTo>
                    <a:pt x="1320" y="291"/>
                  </a:lnTo>
                  <a:lnTo>
                    <a:pt x="1331" y="290"/>
                  </a:lnTo>
                  <a:lnTo>
                    <a:pt x="1343" y="290"/>
                  </a:lnTo>
                  <a:lnTo>
                    <a:pt x="1354" y="290"/>
                  </a:lnTo>
                  <a:lnTo>
                    <a:pt x="1366" y="291"/>
                  </a:lnTo>
                  <a:lnTo>
                    <a:pt x="1376" y="291"/>
                  </a:lnTo>
                  <a:lnTo>
                    <a:pt x="1387" y="291"/>
                  </a:lnTo>
                  <a:lnTo>
                    <a:pt x="1399" y="291"/>
                  </a:lnTo>
                  <a:lnTo>
                    <a:pt x="1410" y="291"/>
                  </a:lnTo>
                  <a:lnTo>
                    <a:pt x="1422" y="291"/>
                  </a:lnTo>
                  <a:lnTo>
                    <a:pt x="1433" y="291"/>
                  </a:lnTo>
                  <a:lnTo>
                    <a:pt x="1444" y="291"/>
                  </a:lnTo>
                  <a:lnTo>
                    <a:pt x="1456" y="291"/>
                  </a:lnTo>
                  <a:lnTo>
                    <a:pt x="1466" y="291"/>
                  </a:lnTo>
                  <a:lnTo>
                    <a:pt x="1478" y="291"/>
                  </a:lnTo>
                  <a:lnTo>
                    <a:pt x="1489" y="291"/>
                  </a:lnTo>
                  <a:lnTo>
                    <a:pt x="1500" y="291"/>
                  </a:lnTo>
                  <a:lnTo>
                    <a:pt x="1512" y="291"/>
                  </a:lnTo>
                  <a:lnTo>
                    <a:pt x="1523" y="291"/>
                  </a:lnTo>
                  <a:lnTo>
                    <a:pt x="1534" y="290"/>
                  </a:lnTo>
                  <a:lnTo>
                    <a:pt x="1546" y="290"/>
                  </a:lnTo>
                  <a:lnTo>
                    <a:pt x="1557" y="291"/>
                  </a:lnTo>
                  <a:lnTo>
                    <a:pt x="1569" y="291"/>
                  </a:lnTo>
                  <a:lnTo>
                    <a:pt x="1579" y="291"/>
                  </a:lnTo>
                  <a:lnTo>
                    <a:pt x="1590" y="290"/>
                  </a:lnTo>
                  <a:lnTo>
                    <a:pt x="1602" y="290"/>
                  </a:lnTo>
                  <a:lnTo>
                    <a:pt x="1613" y="290"/>
                  </a:lnTo>
                  <a:lnTo>
                    <a:pt x="1625" y="290"/>
                  </a:lnTo>
                  <a:lnTo>
                    <a:pt x="1636" y="290"/>
                  </a:lnTo>
                  <a:lnTo>
                    <a:pt x="1647" y="293"/>
                  </a:lnTo>
                  <a:lnTo>
                    <a:pt x="1659" y="294"/>
                  </a:lnTo>
                  <a:lnTo>
                    <a:pt x="1669" y="291"/>
                  </a:lnTo>
                  <a:lnTo>
                    <a:pt x="1681" y="290"/>
                  </a:lnTo>
                  <a:lnTo>
                    <a:pt x="1692" y="290"/>
                  </a:lnTo>
                  <a:lnTo>
                    <a:pt x="1703" y="291"/>
                  </a:lnTo>
                  <a:lnTo>
                    <a:pt x="1715" y="291"/>
                  </a:lnTo>
                  <a:lnTo>
                    <a:pt x="1726" y="291"/>
                  </a:lnTo>
                  <a:lnTo>
                    <a:pt x="1738" y="291"/>
                  </a:lnTo>
                  <a:lnTo>
                    <a:pt x="1749" y="291"/>
                  </a:lnTo>
                  <a:lnTo>
                    <a:pt x="1759" y="291"/>
                  </a:lnTo>
                  <a:lnTo>
                    <a:pt x="1771" y="290"/>
                  </a:lnTo>
                  <a:lnTo>
                    <a:pt x="1782" y="290"/>
                  </a:lnTo>
                  <a:lnTo>
                    <a:pt x="1794" y="290"/>
                  </a:lnTo>
                  <a:lnTo>
                    <a:pt x="1805" y="289"/>
                  </a:lnTo>
                  <a:lnTo>
                    <a:pt x="1816" y="285"/>
                  </a:lnTo>
                  <a:lnTo>
                    <a:pt x="1828" y="276"/>
                  </a:lnTo>
                  <a:lnTo>
                    <a:pt x="1839" y="258"/>
                  </a:lnTo>
                  <a:lnTo>
                    <a:pt x="1851" y="226"/>
                  </a:lnTo>
                  <a:lnTo>
                    <a:pt x="1862" y="184"/>
                  </a:lnTo>
                  <a:lnTo>
                    <a:pt x="1872" y="134"/>
                  </a:lnTo>
                  <a:lnTo>
                    <a:pt x="1884" y="83"/>
                  </a:lnTo>
                  <a:lnTo>
                    <a:pt x="1895" y="36"/>
                  </a:lnTo>
                  <a:lnTo>
                    <a:pt x="1906" y="7"/>
                  </a:lnTo>
                  <a:lnTo>
                    <a:pt x="1918" y="0"/>
                  </a:lnTo>
                  <a:lnTo>
                    <a:pt x="1929" y="6"/>
                  </a:lnTo>
                  <a:lnTo>
                    <a:pt x="1941" y="19"/>
                  </a:lnTo>
                  <a:lnTo>
                    <a:pt x="1952" y="51"/>
                  </a:lnTo>
                  <a:lnTo>
                    <a:pt x="1962" y="92"/>
                  </a:lnTo>
                  <a:lnTo>
                    <a:pt x="1974" y="128"/>
                  </a:lnTo>
                  <a:lnTo>
                    <a:pt x="1985" y="158"/>
                  </a:lnTo>
                  <a:lnTo>
                    <a:pt x="1997" y="184"/>
                  </a:lnTo>
                  <a:lnTo>
                    <a:pt x="2008" y="207"/>
                  </a:lnTo>
                  <a:lnTo>
                    <a:pt x="2019" y="223"/>
                  </a:lnTo>
                  <a:lnTo>
                    <a:pt x="2031" y="235"/>
                  </a:lnTo>
                  <a:lnTo>
                    <a:pt x="2042" y="244"/>
                  </a:lnTo>
                  <a:lnTo>
                    <a:pt x="2054" y="253"/>
                  </a:lnTo>
                  <a:lnTo>
                    <a:pt x="2064" y="259"/>
                  </a:lnTo>
                  <a:lnTo>
                    <a:pt x="2075" y="261"/>
                  </a:lnTo>
                  <a:lnTo>
                    <a:pt x="2087" y="265"/>
                  </a:lnTo>
                  <a:lnTo>
                    <a:pt x="2098" y="269"/>
                  </a:lnTo>
                  <a:lnTo>
                    <a:pt x="2110" y="272"/>
                  </a:lnTo>
                  <a:lnTo>
                    <a:pt x="2121" y="273"/>
                  </a:lnTo>
                  <a:lnTo>
                    <a:pt x="2132" y="276"/>
                  </a:lnTo>
                  <a:lnTo>
                    <a:pt x="2144" y="277"/>
                  </a:lnTo>
                  <a:lnTo>
                    <a:pt x="2155" y="279"/>
                  </a:lnTo>
                  <a:lnTo>
                    <a:pt x="2167" y="281"/>
                  </a:lnTo>
                  <a:lnTo>
                    <a:pt x="2177" y="282"/>
                  </a:lnTo>
                  <a:lnTo>
                    <a:pt x="2188" y="283"/>
                  </a:lnTo>
                  <a:lnTo>
                    <a:pt x="2200" y="284"/>
                  </a:lnTo>
                  <a:lnTo>
                    <a:pt x="2211" y="285"/>
                  </a:lnTo>
                  <a:lnTo>
                    <a:pt x="2222" y="284"/>
                  </a:lnTo>
                  <a:lnTo>
                    <a:pt x="2234" y="284"/>
                  </a:lnTo>
                  <a:lnTo>
                    <a:pt x="2245" y="284"/>
                  </a:lnTo>
                  <a:lnTo>
                    <a:pt x="2257" y="285"/>
                  </a:lnTo>
                  <a:lnTo>
                    <a:pt x="2267" y="288"/>
                  </a:lnTo>
                  <a:lnTo>
                    <a:pt x="2278" y="288"/>
                  </a:lnTo>
                  <a:lnTo>
                    <a:pt x="2290" y="288"/>
                  </a:lnTo>
                  <a:lnTo>
                    <a:pt x="2301" y="288"/>
                  </a:lnTo>
                  <a:lnTo>
                    <a:pt x="2313" y="288"/>
                  </a:lnTo>
                  <a:lnTo>
                    <a:pt x="2324" y="288"/>
                  </a:lnTo>
                  <a:lnTo>
                    <a:pt x="2335" y="287"/>
                  </a:lnTo>
                  <a:lnTo>
                    <a:pt x="2347" y="287"/>
                  </a:lnTo>
                  <a:lnTo>
                    <a:pt x="2358" y="288"/>
                  </a:lnTo>
                  <a:lnTo>
                    <a:pt x="2370" y="289"/>
                  </a:lnTo>
                  <a:lnTo>
                    <a:pt x="2380" y="290"/>
                  </a:lnTo>
                  <a:lnTo>
                    <a:pt x="2391" y="290"/>
                  </a:lnTo>
                  <a:lnTo>
                    <a:pt x="2403" y="289"/>
                  </a:lnTo>
                  <a:lnTo>
                    <a:pt x="2414" y="289"/>
                  </a:lnTo>
                  <a:lnTo>
                    <a:pt x="2426" y="289"/>
                  </a:lnTo>
                  <a:lnTo>
                    <a:pt x="2437" y="290"/>
                  </a:lnTo>
                  <a:lnTo>
                    <a:pt x="2448" y="291"/>
                  </a:lnTo>
                  <a:lnTo>
                    <a:pt x="2460" y="291"/>
                  </a:lnTo>
                  <a:lnTo>
                    <a:pt x="2470" y="291"/>
                  </a:lnTo>
                  <a:lnTo>
                    <a:pt x="2482" y="291"/>
                  </a:lnTo>
                  <a:lnTo>
                    <a:pt x="2493" y="291"/>
                  </a:lnTo>
                  <a:lnTo>
                    <a:pt x="2504" y="291"/>
                  </a:lnTo>
                  <a:lnTo>
                    <a:pt x="2516" y="291"/>
                  </a:lnTo>
                  <a:lnTo>
                    <a:pt x="2527" y="291"/>
                  </a:lnTo>
                  <a:lnTo>
                    <a:pt x="2539" y="291"/>
                  </a:lnTo>
                  <a:lnTo>
                    <a:pt x="2550" y="290"/>
                  </a:lnTo>
                  <a:lnTo>
                    <a:pt x="2560" y="290"/>
                  </a:lnTo>
                  <a:lnTo>
                    <a:pt x="2572" y="290"/>
                  </a:lnTo>
                  <a:lnTo>
                    <a:pt x="2583" y="290"/>
                  </a:lnTo>
                  <a:lnTo>
                    <a:pt x="2594" y="289"/>
                  </a:lnTo>
                  <a:lnTo>
                    <a:pt x="2606" y="289"/>
                  </a:lnTo>
                  <a:lnTo>
                    <a:pt x="2617" y="291"/>
                  </a:lnTo>
                  <a:lnTo>
                    <a:pt x="2629" y="293"/>
                  </a:lnTo>
                  <a:lnTo>
                    <a:pt x="2640" y="293"/>
                  </a:lnTo>
                  <a:lnTo>
                    <a:pt x="2651" y="293"/>
                  </a:lnTo>
                  <a:lnTo>
                    <a:pt x="2663" y="293"/>
                  </a:lnTo>
                  <a:lnTo>
                    <a:pt x="2673" y="291"/>
                  </a:lnTo>
                  <a:lnTo>
                    <a:pt x="2685" y="293"/>
                  </a:lnTo>
                  <a:lnTo>
                    <a:pt x="2696" y="293"/>
                  </a:lnTo>
                  <a:lnTo>
                    <a:pt x="2707" y="293"/>
                  </a:lnTo>
                  <a:lnTo>
                    <a:pt x="2719" y="293"/>
                  </a:lnTo>
                  <a:lnTo>
                    <a:pt x="2730" y="293"/>
                  </a:lnTo>
                  <a:lnTo>
                    <a:pt x="2742" y="293"/>
                  </a:lnTo>
                  <a:lnTo>
                    <a:pt x="2753" y="293"/>
                  </a:lnTo>
                  <a:lnTo>
                    <a:pt x="2763" y="294"/>
                  </a:lnTo>
                  <a:lnTo>
                    <a:pt x="2775" y="293"/>
                  </a:lnTo>
                  <a:lnTo>
                    <a:pt x="2786" y="293"/>
                  </a:lnTo>
                  <a:lnTo>
                    <a:pt x="2798" y="293"/>
                  </a:lnTo>
                  <a:lnTo>
                    <a:pt x="2809" y="294"/>
                  </a:lnTo>
                  <a:lnTo>
                    <a:pt x="2820" y="294"/>
                  </a:lnTo>
                  <a:lnTo>
                    <a:pt x="2832" y="293"/>
                  </a:lnTo>
                  <a:lnTo>
                    <a:pt x="2843" y="290"/>
                  </a:lnTo>
                  <a:lnTo>
                    <a:pt x="2855" y="290"/>
                  </a:lnTo>
                  <a:lnTo>
                    <a:pt x="2865" y="291"/>
                  </a:lnTo>
                  <a:lnTo>
                    <a:pt x="2876" y="293"/>
                  </a:lnTo>
                  <a:lnTo>
                    <a:pt x="2888" y="291"/>
                  </a:lnTo>
                  <a:lnTo>
                    <a:pt x="2899" y="291"/>
                  </a:lnTo>
                  <a:lnTo>
                    <a:pt x="2910" y="293"/>
                  </a:lnTo>
                  <a:lnTo>
                    <a:pt x="2922" y="293"/>
                  </a:lnTo>
                  <a:lnTo>
                    <a:pt x="2933" y="293"/>
                  </a:lnTo>
                  <a:lnTo>
                    <a:pt x="2945" y="293"/>
                  </a:lnTo>
                  <a:lnTo>
                    <a:pt x="2956" y="293"/>
                  </a:lnTo>
                  <a:lnTo>
                    <a:pt x="2966" y="293"/>
                  </a:lnTo>
                  <a:lnTo>
                    <a:pt x="2978" y="291"/>
                  </a:lnTo>
                  <a:lnTo>
                    <a:pt x="2989" y="291"/>
                  </a:lnTo>
                  <a:lnTo>
                    <a:pt x="3001" y="291"/>
                  </a:lnTo>
                  <a:lnTo>
                    <a:pt x="3012" y="293"/>
                  </a:lnTo>
                  <a:lnTo>
                    <a:pt x="3023" y="291"/>
                  </a:lnTo>
                  <a:lnTo>
                    <a:pt x="3035" y="291"/>
                  </a:lnTo>
                  <a:lnTo>
                    <a:pt x="3046" y="291"/>
                  </a:lnTo>
                  <a:lnTo>
                    <a:pt x="3058" y="293"/>
                  </a:lnTo>
                  <a:lnTo>
                    <a:pt x="3068" y="294"/>
                  </a:lnTo>
                  <a:lnTo>
                    <a:pt x="3079" y="294"/>
                  </a:lnTo>
                  <a:lnTo>
                    <a:pt x="3091" y="293"/>
                  </a:lnTo>
                  <a:lnTo>
                    <a:pt x="3102" y="293"/>
                  </a:lnTo>
                  <a:lnTo>
                    <a:pt x="3114" y="293"/>
                  </a:lnTo>
                  <a:lnTo>
                    <a:pt x="3125" y="293"/>
                  </a:lnTo>
                  <a:lnTo>
                    <a:pt x="3136" y="293"/>
                  </a:lnTo>
                  <a:lnTo>
                    <a:pt x="3148" y="294"/>
                  </a:lnTo>
                  <a:lnTo>
                    <a:pt x="3159" y="294"/>
                  </a:lnTo>
                  <a:lnTo>
                    <a:pt x="3171" y="294"/>
                  </a:lnTo>
                  <a:lnTo>
                    <a:pt x="3181" y="294"/>
                  </a:lnTo>
                  <a:lnTo>
                    <a:pt x="3192" y="293"/>
                  </a:lnTo>
                  <a:lnTo>
                    <a:pt x="3204" y="291"/>
                  </a:lnTo>
                  <a:lnTo>
                    <a:pt x="3215" y="291"/>
                  </a:lnTo>
                  <a:lnTo>
                    <a:pt x="3226" y="293"/>
                  </a:lnTo>
                  <a:lnTo>
                    <a:pt x="3238" y="291"/>
                  </a:lnTo>
                  <a:lnTo>
                    <a:pt x="3249" y="291"/>
                  </a:lnTo>
                  <a:lnTo>
                    <a:pt x="3261" y="293"/>
                  </a:lnTo>
                  <a:lnTo>
                    <a:pt x="3271" y="291"/>
                  </a:lnTo>
                  <a:lnTo>
                    <a:pt x="3282" y="290"/>
                  </a:lnTo>
                  <a:lnTo>
                    <a:pt x="3294" y="290"/>
                  </a:lnTo>
                  <a:lnTo>
                    <a:pt x="3305" y="290"/>
                  </a:lnTo>
                  <a:lnTo>
                    <a:pt x="3317" y="290"/>
                  </a:lnTo>
                  <a:lnTo>
                    <a:pt x="3328" y="290"/>
                  </a:lnTo>
                  <a:lnTo>
                    <a:pt x="3339" y="289"/>
                  </a:lnTo>
                  <a:lnTo>
                    <a:pt x="3351" y="290"/>
                  </a:lnTo>
                  <a:lnTo>
                    <a:pt x="3361" y="290"/>
                  </a:lnTo>
                  <a:lnTo>
                    <a:pt x="3373" y="291"/>
                  </a:lnTo>
                  <a:lnTo>
                    <a:pt x="3384" y="291"/>
                  </a:lnTo>
                  <a:lnTo>
                    <a:pt x="3395" y="290"/>
                  </a:lnTo>
                  <a:lnTo>
                    <a:pt x="3407" y="289"/>
                  </a:lnTo>
                  <a:lnTo>
                    <a:pt x="3418" y="289"/>
                  </a:lnTo>
                  <a:lnTo>
                    <a:pt x="3430" y="290"/>
                  </a:lnTo>
                  <a:lnTo>
                    <a:pt x="3441" y="290"/>
                  </a:lnTo>
                  <a:lnTo>
                    <a:pt x="3452" y="290"/>
                  </a:lnTo>
                  <a:lnTo>
                    <a:pt x="3464" y="290"/>
                  </a:lnTo>
                  <a:lnTo>
                    <a:pt x="3474" y="290"/>
                  </a:lnTo>
                  <a:lnTo>
                    <a:pt x="3486" y="290"/>
                  </a:lnTo>
                  <a:lnTo>
                    <a:pt x="3497" y="290"/>
                  </a:lnTo>
                  <a:lnTo>
                    <a:pt x="3508" y="290"/>
                  </a:lnTo>
                  <a:lnTo>
                    <a:pt x="3520" y="290"/>
                  </a:lnTo>
                  <a:lnTo>
                    <a:pt x="3531" y="291"/>
                  </a:lnTo>
                  <a:lnTo>
                    <a:pt x="3543" y="291"/>
                  </a:lnTo>
                  <a:lnTo>
                    <a:pt x="3554" y="291"/>
                  </a:lnTo>
                  <a:lnTo>
                    <a:pt x="3564" y="290"/>
                  </a:lnTo>
                  <a:lnTo>
                    <a:pt x="3576" y="290"/>
                  </a:lnTo>
                  <a:lnTo>
                    <a:pt x="3587" y="290"/>
                  </a:lnTo>
                  <a:lnTo>
                    <a:pt x="3598" y="290"/>
                  </a:lnTo>
                  <a:lnTo>
                    <a:pt x="3610" y="291"/>
                  </a:lnTo>
                  <a:lnTo>
                    <a:pt x="3621" y="291"/>
                  </a:lnTo>
                  <a:lnTo>
                    <a:pt x="3633" y="291"/>
                  </a:lnTo>
                  <a:lnTo>
                    <a:pt x="3644" y="291"/>
                  </a:lnTo>
                  <a:lnTo>
                    <a:pt x="3654" y="290"/>
                  </a:lnTo>
                  <a:lnTo>
                    <a:pt x="3666" y="289"/>
                  </a:lnTo>
                  <a:lnTo>
                    <a:pt x="3677" y="287"/>
                  </a:lnTo>
                  <a:lnTo>
                    <a:pt x="3689" y="283"/>
                  </a:lnTo>
                  <a:lnTo>
                    <a:pt x="3700" y="279"/>
                  </a:lnTo>
                  <a:lnTo>
                    <a:pt x="3711" y="276"/>
                  </a:lnTo>
                  <a:lnTo>
                    <a:pt x="3723" y="272"/>
                  </a:lnTo>
                  <a:lnTo>
                    <a:pt x="3734" y="267"/>
                  </a:lnTo>
                  <a:lnTo>
                    <a:pt x="3746" y="264"/>
                  </a:lnTo>
                  <a:lnTo>
                    <a:pt x="3757" y="261"/>
                  </a:lnTo>
                  <a:lnTo>
                    <a:pt x="3767" y="261"/>
                  </a:lnTo>
                  <a:lnTo>
                    <a:pt x="3779" y="263"/>
                  </a:lnTo>
                  <a:lnTo>
                    <a:pt x="3790" y="261"/>
                  </a:lnTo>
                  <a:lnTo>
                    <a:pt x="3802" y="260"/>
                  </a:lnTo>
                  <a:lnTo>
                    <a:pt x="3813" y="261"/>
                  </a:lnTo>
                  <a:lnTo>
                    <a:pt x="3824" y="264"/>
                  </a:lnTo>
                  <a:lnTo>
                    <a:pt x="3836" y="266"/>
                  </a:lnTo>
                  <a:lnTo>
                    <a:pt x="3847" y="270"/>
                  </a:lnTo>
                  <a:lnTo>
                    <a:pt x="3859" y="272"/>
                  </a:lnTo>
                  <a:lnTo>
                    <a:pt x="3869" y="273"/>
                  </a:lnTo>
                  <a:lnTo>
                    <a:pt x="3880" y="273"/>
                  </a:lnTo>
                  <a:lnTo>
                    <a:pt x="3892" y="276"/>
                  </a:lnTo>
                  <a:lnTo>
                    <a:pt x="3903" y="277"/>
                  </a:lnTo>
                  <a:lnTo>
                    <a:pt x="3914" y="279"/>
                  </a:lnTo>
                  <a:lnTo>
                    <a:pt x="3926" y="281"/>
                  </a:lnTo>
                  <a:lnTo>
                    <a:pt x="3937" y="281"/>
                  </a:lnTo>
                  <a:lnTo>
                    <a:pt x="3949" y="279"/>
                  </a:lnTo>
                  <a:lnTo>
                    <a:pt x="3960" y="278"/>
                  </a:lnTo>
                  <a:lnTo>
                    <a:pt x="3970" y="278"/>
                  </a:lnTo>
                  <a:lnTo>
                    <a:pt x="3982" y="278"/>
                  </a:lnTo>
                  <a:lnTo>
                    <a:pt x="3993" y="281"/>
                  </a:lnTo>
                  <a:lnTo>
                    <a:pt x="4005" y="282"/>
                  </a:lnTo>
                  <a:lnTo>
                    <a:pt x="4016" y="283"/>
                  </a:lnTo>
                  <a:lnTo>
                    <a:pt x="4027" y="284"/>
                  </a:lnTo>
                  <a:lnTo>
                    <a:pt x="4039" y="284"/>
                  </a:lnTo>
                  <a:lnTo>
                    <a:pt x="4050" y="285"/>
                  </a:lnTo>
                  <a:lnTo>
                    <a:pt x="4062" y="287"/>
                  </a:lnTo>
                  <a:lnTo>
                    <a:pt x="4072" y="287"/>
                  </a:lnTo>
                  <a:lnTo>
                    <a:pt x="4083" y="287"/>
                  </a:lnTo>
                  <a:lnTo>
                    <a:pt x="4095" y="287"/>
                  </a:lnTo>
                  <a:lnTo>
                    <a:pt x="4106" y="287"/>
                  </a:lnTo>
                  <a:lnTo>
                    <a:pt x="4118" y="287"/>
                  </a:lnTo>
                  <a:lnTo>
                    <a:pt x="4129" y="288"/>
                  </a:lnTo>
                  <a:lnTo>
                    <a:pt x="4140" y="288"/>
                  </a:lnTo>
                  <a:lnTo>
                    <a:pt x="4152" y="289"/>
                  </a:lnTo>
                  <a:lnTo>
                    <a:pt x="4162" y="289"/>
                  </a:lnTo>
                  <a:lnTo>
                    <a:pt x="4174" y="290"/>
                  </a:lnTo>
                  <a:lnTo>
                    <a:pt x="4185" y="290"/>
                  </a:lnTo>
                  <a:lnTo>
                    <a:pt x="4196" y="290"/>
                  </a:lnTo>
                  <a:lnTo>
                    <a:pt x="4208" y="290"/>
                  </a:lnTo>
                  <a:lnTo>
                    <a:pt x="4219" y="289"/>
                  </a:lnTo>
                  <a:lnTo>
                    <a:pt x="4231" y="289"/>
                  </a:lnTo>
                  <a:lnTo>
                    <a:pt x="4242" y="289"/>
                  </a:lnTo>
                  <a:lnTo>
                    <a:pt x="4253" y="289"/>
                  </a:lnTo>
                  <a:lnTo>
                    <a:pt x="4265" y="290"/>
                  </a:lnTo>
                  <a:lnTo>
                    <a:pt x="4275" y="290"/>
                  </a:lnTo>
                  <a:lnTo>
                    <a:pt x="4286" y="290"/>
                  </a:lnTo>
                  <a:lnTo>
                    <a:pt x="4298" y="290"/>
                  </a:lnTo>
                  <a:lnTo>
                    <a:pt x="4309" y="290"/>
                  </a:lnTo>
                  <a:lnTo>
                    <a:pt x="4321" y="289"/>
                  </a:lnTo>
                  <a:lnTo>
                    <a:pt x="4332" y="290"/>
                  </a:lnTo>
                  <a:lnTo>
                    <a:pt x="4343" y="290"/>
                  </a:lnTo>
                  <a:lnTo>
                    <a:pt x="4355" y="289"/>
                  </a:lnTo>
                  <a:lnTo>
                    <a:pt x="4365" y="290"/>
                  </a:lnTo>
                  <a:lnTo>
                    <a:pt x="4377" y="291"/>
                  </a:lnTo>
                  <a:lnTo>
                    <a:pt x="4388" y="291"/>
                  </a:lnTo>
                  <a:lnTo>
                    <a:pt x="4399" y="291"/>
                  </a:lnTo>
                  <a:lnTo>
                    <a:pt x="4411" y="290"/>
                  </a:lnTo>
                  <a:lnTo>
                    <a:pt x="4422" y="290"/>
                  </a:lnTo>
                  <a:lnTo>
                    <a:pt x="4434" y="290"/>
                  </a:lnTo>
                  <a:lnTo>
                    <a:pt x="4445" y="290"/>
                  </a:lnTo>
                  <a:lnTo>
                    <a:pt x="4455" y="290"/>
                  </a:lnTo>
                  <a:lnTo>
                    <a:pt x="4467" y="290"/>
                  </a:lnTo>
                  <a:lnTo>
                    <a:pt x="4478" y="291"/>
                  </a:lnTo>
                  <a:lnTo>
                    <a:pt x="4490" y="291"/>
                  </a:lnTo>
                  <a:lnTo>
                    <a:pt x="4501" y="290"/>
                  </a:lnTo>
                  <a:lnTo>
                    <a:pt x="4512" y="290"/>
                  </a:lnTo>
                  <a:lnTo>
                    <a:pt x="4524" y="290"/>
                  </a:lnTo>
                  <a:lnTo>
                    <a:pt x="4535" y="289"/>
                  </a:lnTo>
                  <a:lnTo>
                    <a:pt x="4547" y="289"/>
                  </a:lnTo>
                  <a:lnTo>
                    <a:pt x="4558" y="289"/>
                  </a:lnTo>
                  <a:lnTo>
                    <a:pt x="4568" y="290"/>
                  </a:lnTo>
                  <a:lnTo>
                    <a:pt x="4580" y="290"/>
                  </a:lnTo>
                  <a:lnTo>
                    <a:pt x="4591" y="290"/>
                  </a:lnTo>
                  <a:lnTo>
                    <a:pt x="4602" y="291"/>
                  </a:lnTo>
                  <a:lnTo>
                    <a:pt x="4614" y="291"/>
                  </a:lnTo>
                  <a:lnTo>
                    <a:pt x="4625" y="291"/>
                  </a:lnTo>
                  <a:lnTo>
                    <a:pt x="4637" y="290"/>
                  </a:lnTo>
                  <a:lnTo>
                    <a:pt x="4648" y="290"/>
                  </a:lnTo>
                  <a:lnTo>
                    <a:pt x="4658" y="290"/>
                  </a:lnTo>
                  <a:lnTo>
                    <a:pt x="4670" y="290"/>
                  </a:lnTo>
                  <a:lnTo>
                    <a:pt x="4681" y="290"/>
                  </a:lnTo>
                  <a:lnTo>
                    <a:pt x="4693" y="290"/>
                  </a:lnTo>
                  <a:lnTo>
                    <a:pt x="4704" y="290"/>
                  </a:lnTo>
                  <a:lnTo>
                    <a:pt x="4715" y="290"/>
                  </a:lnTo>
                  <a:lnTo>
                    <a:pt x="4727" y="291"/>
                  </a:lnTo>
                  <a:lnTo>
                    <a:pt x="4738" y="293"/>
                  </a:lnTo>
                  <a:lnTo>
                    <a:pt x="4750" y="293"/>
                  </a:lnTo>
                  <a:lnTo>
                    <a:pt x="4761" y="291"/>
                  </a:lnTo>
                  <a:lnTo>
                    <a:pt x="4771" y="290"/>
                  </a:lnTo>
                  <a:lnTo>
                    <a:pt x="4783" y="290"/>
                  </a:lnTo>
                  <a:lnTo>
                    <a:pt x="4794" y="290"/>
                  </a:lnTo>
                  <a:lnTo>
                    <a:pt x="4806" y="290"/>
                  </a:lnTo>
                  <a:lnTo>
                    <a:pt x="4817" y="291"/>
                  </a:lnTo>
                  <a:lnTo>
                    <a:pt x="4828" y="291"/>
                  </a:lnTo>
                  <a:lnTo>
                    <a:pt x="4840" y="291"/>
                  </a:lnTo>
                  <a:lnTo>
                    <a:pt x="4851" y="291"/>
                  </a:lnTo>
                  <a:lnTo>
                    <a:pt x="4863" y="290"/>
                  </a:lnTo>
                  <a:lnTo>
                    <a:pt x="4873" y="290"/>
                  </a:lnTo>
                  <a:lnTo>
                    <a:pt x="4884" y="290"/>
                  </a:lnTo>
                  <a:lnTo>
                    <a:pt x="4896" y="290"/>
                  </a:lnTo>
                  <a:lnTo>
                    <a:pt x="4907" y="291"/>
                  </a:lnTo>
                  <a:lnTo>
                    <a:pt x="4918" y="291"/>
                  </a:lnTo>
                  <a:lnTo>
                    <a:pt x="4930" y="290"/>
                  </a:lnTo>
                  <a:lnTo>
                    <a:pt x="4941" y="290"/>
                  </a:lnTo>
                  <a:lnTo>
                    <a:pt x="4953" y="290"/>
                  </a:lnTo>
                  <a:lnTo>
                    <a:pt x="4963" y="290"/>
                  </a:lnTo>
                  <a:lnTo>
                    <a:pt x="4974" y="290"/>
                  </a:lnTo>
                  <a:lnTo>
                    <a:pt x="4986" y="290"/>
                  </a:lnTo>
                  <a:lnTo>
                    <a:pt x="4997" y="290"/>
                  </a:lnTo>
                  <a:lnTo>
                    <a:pt x="5009" y="290"/>
                  </a:lnTo>
                  <a:lnTo>
                    <a:pt x="5020" y="290"/>
                  </a:lnTo>
                  <a:lnTo>
                    <a:pt x="5031" y="290"/>
                  </a:lnTo>
                  <a:lnTo>
                    <a:pt x="5043" y="290"/>
                  </a:lnTo>
                  <a:lnTo>
                    <a:pt x="5054" y="291"/>
                  </a:lnTo>
                  <a:lnTo>
                    <a:pt x="5066" y="291"/>
                  </a:lnTo>
                  <a:lnTo>
                    <a:pt x="5076" y="291"/>
                  </a:lnTo>
                  <a:lnTo>
                    <a:pt x="5087" y="291"/>
                  </a:lnTo>
                  <a:lnTo>
                    <a:pt x="5099" y="290"/>
                  </a:lnTo>
                  <a:lnTo>
                    <a:pt x="5110" y="290"/>
                  </a:lnTo>
                  <a:lnTo>
                    <a:pt x="5122" y="290"/>
                  </a:lnTo>
                  <a:lnTo>
                    <a:pt x="5133" y="290"/>
                  </a:lnTo>
                  <a:lnTo>
                    <a:pt x="5144" y="290"/>
                  </a:lnTo>
                  <a:lnTo>
                    <a:pt x="5156" y="290"/>
                  </a:lnTo>
                  <a:lnTo>
                    <a:pt x="5166" y="290"/>
                  </a:lnTo>
                  <a:lnTo>
                    <a:pt x="5178" y="290"/>
                  </a:lnTo>
                  <a:lnTo>
                    <a:pt x="5189" y="289"/>
                  </a:lnTo>
                  <a:lnTo>
                    <a:pt x="5200" y="289"/>
                  </a:lnTo>
                  <a:lnTo>
                    <a:pt x="5212" y="289"/>
                  </a:lnTo>
                  <a:lnTo>
                    <a:pt x="5223" y="290"/>
                  </a:lnTo>
                  <a:lnTo>
                    <a:pt x="5235" y="290"/>
                  </a:lnTo>
                  <a:lnTo>
                    <a:pt x="5246" y="290"/>
                  </a:lnTo>
                  <a:lnTo>
                    <a:pt x="5256" y="291"/>
                  </a:lnTo>
                  <a:lnTo>
                    <a:pt x="5268" y="291"/>
                  </a:lnTo>
                  <a:lnTo>
                    <a:pt x="5279" y="291"/>
                  </a:lnTo>
                  <a:lnTo>
                    <a:pt x="5290" y="291"/>
                  </a:lnTo>
                  <a:lnTo>
                    <a:pt x="5302" y="291"/>
                  </a:lnTo>
                  <a:lnTo>
                    <a:pt x="5313" y="291"/>
                  </a:lnTo>
                  <a:lnTo>
                    <a:pt x="5325" y="291"/>
                  </a:lnTo>
                  <a:lnTo>
                    <a:pt x="5336" y="291"/>
                  </a:lnTo>
                  <a:lnTo>
                    <a:pt x="5347" y="291"/>
                  </a:lnTo>
                  <a:lnTo>
                    <a:pt x="5359" y="291"/>
                  </a:lnTo>
                  <a:lnTo>
                    <a:pt x="5369" y="291"/>
                  </a:lnTo>
                  <a:lnTo>
                    <a:pt x="5381" y="290"/>
                  </a:lnTo>
                  <a:lnTo>
                    <a:pt x="5392" y="291"/>
                  </a:lnTo>
                  <a:lnTo>
                    <a:pt x="5403" y="291"/>
                  </a:lnTo>
                  <a:lnTo>
                    <a:pt x="5415" y="290"/>
                  </a:lnTo>
                  <a:lnTo>
                    <a:pt x="5426" y="290"/>
                  </a:lnTo>
                  <a:lnTo>
                    <a:pt x="5438" y="290"/>
                  </a:lnTo>
                  <a:lnTo>
                    <a:pt x="5449" y="290"/>
                  </a:lnTo>
                  <a:lnTo>
                    <a:pt x="5459" y="291"/>
                  </a:lnTo>
                  <a:lnTo>
                    <a:pt x="5471" y="291"/>
                  </a:lnTo>
                  <a:lnTo>
                    <a:pt x="5482" y="293"/>
                  </a:lnTo>
                  <a:lnTo>
                    <a:pt x="5494" y="293"/>
                  </a:lnTo>
                  <a:lnTo>
                    <a:pt x="5505" y="291"/>
                  </a:lnTo>
                  <a:lnTo>
                    <a:pt x="5516" y="291"/>
                  </a:lnTo>
                  <a:lnTo>
                    <a:pt x="5528" y="291"/>
                  </a:lnTo>
                  <a:lnTo>
                    <a:pt x="5539" y="291"/>
                  </a:lnTo>
                  <a:lnTo>
                    <a:pt x="5551" y="291"/>
                  </a:lnTo>
                  <a:lnTo>
                    <a:pt x="5562" y="290"/>
                  </a:lnTo>
                  <a:lnTo>
                    <a:pt x="5572" y="290"/>
                  </a:lnTo>
                  <a:lnTo>
                    <a:pt x="5584" y="290"/>
                  </a:lnTo>
                  <a:lnTo>
                    <a:pt x="5595" y="290"/>
                  </a:lnTo>
                  <a:lnTo>
                    <a:pt x="5606" y="290"/>
                  </a:lnTo>
                  <a:lnTo>
                    <a:pt x="5618" y="290"/>
                  </a:lnTo>
                  <a:lnTo>
                    <a:pt x="5629" y="291"/>
                  </a:lnTo>
                  <a:lnTo>
                    <a:pt x="5641" y="291"/>
                  </a:lnTo>
                  <a:lnTo>
                    <a:pt x="5652" y="291"/>
                  </a:lnTo>
                  <a:lnTo>
                    <a:pt x="5662" y="290"/>
                  </a:lnTo>
                  <a:lnTo>
                    <a:pt x="5674" y="290"/>
                  </a:lnTo>
                  <a:lnTo>
                    <a:pt x="5685" y="290"/>
                  </a:lnTo>
                  <a:lnTo>
                    <a:pt x="5697" y="289"/>
                  </a:lnTo>
                  <a:lnTo>
                    <a:pt x="5708" y="289"/>
                  </a:lnTo>
                  <a:lnTo>
                    <a:pt x="5719" y="289"/>
                  </a:lnTo>
                  <a:lnTo>
                    <a:pt x="5731" y="290"/>
                  </a:lnTo>
                  <a:lnTo>
                    <a:pt x="5742" y="290"/>
                  </a:lnTo>
                  <a:lnTo>
                    <a:pt x="5754" y="290"/>
                  </a:lnTo>
                  <a:lnTo>
                    <a:pt x="5764" y="290"/>
                  </a:lnTo>
                  <a:lnTo>
                    <a:pt x="5775" y="291"/>
                  </a:lnTo>
                  <a:lnTo>
                    <a:pt x="5787" y="291"/>
                  </a:lnTo>
                  <a:lnTo>
                    <a:pt x="5798" y="291"/>
                  </a:lnTo>
                  <a:lnTo>
                    <a:pt x="5810" y="293"/>
                  </a:lnTo>
                  <a:lnTo>
                    <a:pt x="5821" y="293"/>
                  </a:lnTo>
                  <a:lnTo>
                    <a:pt x="5832" y="293"/>
                  </a:lnTo>
                  <a:lnTo>
                    <a:pt x="5844" y="291"/>
                  </a:lnTo>
                  <a:lnTo>
                    <a:pt x="5855" y="291"/>
                  </a:lnTo>
                  <a:lnTo>
                    <a:pt x="5867" y="291"/>
                  </a:lnTo>
                  <a:lnTo>
                    <a:pt x="5877" y="291"/>
                  </a:lnTo>
                  <a:lnTo>
                    <a:pt x="5888" y="291"/>
                  </a:lnTo>
                  <a:lnTo>
                    <a:pt x="5900" y="290"/>
                  </a:lnTo>
                  <a:lnTo>
                    <a:pt x="5911" y="290"/>
                  </a:lnTo>
                  <a:lnTo>
                    <a:pt x="5923" y="291"/>
                  </a:lnTo>
                  <a:lnTo>
                    <a:pt x="5934" y="291"/>
                  </a:lnTo>
                  <a:lnTo>
                    <a:pt x="5945" y="291"/>
                  </a:lnTo>
                  <a:lnTo>
                    <a:pt x="5957" y="293"/>
                  </a:lnTo>
                  <a:lnTo>
                    <a:pt x="5967" y="293"/>
                  </a:lnTo>
                  <a:lnTo>
                    <a:pt x="5978" y="291"/>
                  </a:lnTo>
                  <a:lnTo>
                    <a:pt x="5990" y="291"/>
                  </a:lnTo>
                  <a:lnTo>
                    <a:pt x="6001" y="290"/>
                  </a:lnTo>
                  <a:lnTo>
                    <a:pt x="6013" y="290"/>
                  </a:lnTo>
                  <a:lnTo>
                    <a:pt x="6024" y="290"/>
                  </a:lnTo>
                  <a:lnTo>
                    <a:pt x="6035" y="290"/>
                  </a:lnTo>
                  <a:lnTo>
                    <a:pt x="6047" y="291"/>
                  </a:lnTo>
                  <a:lnTo>
                    <a:pt x="6057" y="291"/>
                  </a:lnTo>
                  <a:lnTo>
                    <a:pt x="6069" y="290"/>
                  </a:lnTo>
                  <a:lnTo>
                    <a:pt x="6080" y="290"/>
                  </a:lnTo>
                  <a:lnTo>
                    <a:pt x="6091" y="290"/>
                  </a:lnTo>
                  <a:lnTo>
                    <a:pt x="6103" y="290"/>
                  </a:lnTo>
                  <a:lnTo>
                    <a:pt x="6114" y="291"/>
                  </a:lnTo>
                  <a:lnTo>
                    <a:pt x="6126" y="291"/>
                  </a:lnTo>
                  <a:lnTo>
                    <a:pt x="6137" y="291"/>
                  </a:lnTo>
                  <a:lnTo>
                    <a:pt x="6148" y="290"/>
                  </a:lnTo>
                  <a:lnTo>
                    <a:pt x="6160" y="290"/>
                  </a:lnTo>
                  <a:lnTo>
                    <a:pt x="6170" y="290"/>
                  </a:lnTo>
                  <a:lnTo>
                    <a:pt x="6182" y="290"/>
                  </a:lnTo>
                  <a:lnTo>
                    <a:pt x="6193" y="290"/>
                  </a:lnTo>
                  <a:lnTo>
                    <a:pt x="6204" y="290"/>
                  </a:lnTo>
                  <a:lnTo>
                    <a:pt x="6216" y="291"/>
                  </a:lnTo>
                  <a:lnTo>
                    <a:pt x="6227" y="291"/>
                  </a:lnTo>
                  <a:lnTo>
                    <a:pt x="6239" y="291"/>
                  </a:lnTo>
                  <a:lnTo>
                    <a:pt x="6250" y="291"/>
                  </a:lnTo>
                  <a:lnTo>
                    <a:pt x="6260" y="291"/>
                  </a:lnTo>
                  <a:lnTo>
                    <a:pt x="6272" y="291"/>
                  </a:lnTo>
                  <a:lnTo>
                    <a:pt x="6283" y="290"/>
                  </a:lnTo>
                  <a:lnTo>
                    <a:pt x="6294" y="290"/>
                  </a:lnTo>
                  <a:lnTo>
                    <a:pt x="6306" y="290"/>
                  </a:lnTo>
                  <a:lnTo>
                    <a:pt x="6317" y="290"/>
                  </a:lnTo>
                  <a:lnTo>
                    <a:pt x="6329" y="290"/>
                  </a:lnTo>
                  <a:lnTo>
                    <a:pt x="6340" y="291"/>
                  </a:lnTo>
                  <a:lnTo>
                    <a:pt x="6351" y="291"/>
                  </a:lnTo>
                  <a:lnTo>
                    <a:pt x="6363" y="290"/>
                  </a:lnTo>
                  <a:lnTo>
                    <a:pt x="6373" y="290"/>
                  </a:lnTo>
                  <a:lnTo>
                    <a:pt x="6385" y="291"/>
                  </a:lnTo>
                  <a:lnTo>
                    <a:pt x="6396" y="291"/>
                  </a:lnTo>
                  <a:lnTo>
                    <a:pt x="6407" y="293"/>
                  </a:lnTo>
                  <a:lnTo>
                    <a:pt x="6419" y="293"/>
                  </a:lnTo>
                  <a:lnTo>
                    <a:pt x="6430" y="293"/>
                  </a:lnTo>
                  <a:lnTo>
                    <a:pt x="6442" y="291"/>
                  </a:lnTo>
                  <a:lnTo>
                    <a:pt x="6453" y="290"/>
                  </a:lnTo>
                  <a:lnTo>
                    <a:pt x="6463" y="290"/>
                  </a:lnTo>
                  <a:lnTo>
                    <a:pt x="6475" y="291"/>
                  </a:lnTo>
                  <a:lnTo>
                    <a:pt x="6486" y="291"/>
                  </a:lnTo>
                  <a:lnTo>
                    <a:pt x="6498" y="291"/>
                  </a:lnTo>
                  <a:lnTo>
                    <a:pt x="6509" y="291"/>
                  </a:lnTo>
                  <a:lnTo>
                    <a:pt x="6520" y="291"/>
                  </a:lnTo>
                  <a:lnTo>
                    <a:pt x="6532" y="290"/>
                  </a:lnTo>
                  <a:lnTo>
                    <a:pt x="6543" y="291"/>
                  </a:lnTo>
                  <a:lnTo>
                    <a:pt x="6555" y="291"/>
                  </a:lnTo>
                  <a:lnTo>
                    <a:pt x="6565" y="291"/>
                  </a:lnTo>
                  <a:lnTo>
                    <a:pt x="6576" y="290"/>
                  </a:lnTo>
                  <a:lnTo>
                    <a:pt x="6588" y="290"/>
                  </a:lnTo>
                  <a:lnTo>
                    <a:pt x="6599" y="290"/>
                  </a:lnTo>
                  <a:lnTo>
                    <a:pt x="6610" y="290"/>
                  </a:lnTo>
                  <a:lnTo>
                    <a:pt x="6622" y="290"/>
                  </a:lnTo>
                  <a:lnTo>
                    <a:pt x="6633" y="290"/>
                  </a:lnTo>
                  <a:lnTo>
                    <a:pt x="6645" y="291"/>
                  </a:lnTo>
                  <a:lnTo>
                    <a:pt x="6656" y="293"/>
                  </a:lnTo>
                  <a:lnTo>
                    <a:pt x="6666" y="293"/>
                  </a:lnTo>
                  <a:lnTo>
                    <a:pt x="6678" y="291"/>
                  </a:lnTo>
                  <a:lnTo>
                    <a:pt x="6689" y="291"/>
                  </a:lnTo>
                  <a:lnTo>
                    <a:pt x="6701" y="290"/>
                  </a:lnTo>
                  <a:lnTo>
                    <a:pt x="6712" y="290"/>
                  </a:lnTo>
                  <a:lnTo>
                    <a:pt x="6723" y="290"/>
                  </a:lnTo>
                  <a:lnTo>
                    <a:pt x="6735" y="291"/>
                  </a:lnTo>
                  <a:lnTo>
                    <a:pt x="6746" y="293"/>
                  </a:lnTo>
                  <a:lnTo>
                    <a:pt x="6758" y="291"/>
                  </a:lnTo>
                  <a:lnTo>
                    <a:pt x="6768" y="291"/>
                  </a:lnTo>
                </a:path>
              </a:pathLst>
            </a:custGeom>
            <a:noFill/>
            <a:ln w="9525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267">
              <a:extLst>
                <a:ext uri="{FF2B5EF4-FFF2-40B4-BE49-F238E27FC236}">
                  <a16:creationId xmlns:a16="http://schemas.microsoft.com/office/drawing/2014/main" id="{D500FB2E-9F2E-4872-B0A0-C045424E3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2570163"/>
              <a:ext cx="4474108" cy="598488"/>
            </a:xfrm>
            <a:custGeom>
              <a:avLst/>
              <a:gdLst>
                <a:gd name="T0" fmla="*/ 102 w 6768"/>
                <a:gd name="T1" fmla="*/ 374 h 377"/>
                <a:gd name="T2" fmla="*/ 214 w 6768"/>
                <a:gd name="T3" fmla="*/ 376 h 377"/>
                <a:gd name="T4" fmla="*/ 327 w 6768"/>
                <a:gd name="T5" fmla="*/ 374 h 377"/>
                <a:gd name="T6" fmla="*/ 440 w 6768"/>
                <a:gd name="T7" fmla="*/ 374 h 377"/>
                <a:gd name="T8" fmla="*/ 553 w 6768"/>
                <a:gd name="T9" fmla="*/ 375 h 377"/>
                <a:gd name="T10" fmla="*/ 665 w 6768"/>
                <a:gd name="T11" fmla="*/ 376 h 377"/>
                <a:gd name="T12" fmla="*/ 778 w 6768"/>
                <a:gd name="T13" fmla="*/ 374 h 377"/>
                <a:gd name="T14" fmla="*/ 891 w 6768"/>
                <a:gd name="T15" fmla="*/ 374 h 377"/>
                <a:gd name="T16" fmla="*/ 1004 w 6768"/>
                <a:gd name="T17" fmla="*/ 375 h 377"/>
                <a:gd name="T18" fmla="*/ 1117 w 6768"/>
                <a:gd name="T19" fmla="*/ 375 h 377"/>
                <a:gd name="T20" fmla="*/ 1230 w 6768"/>
                <a:gd name="T21" fmla="*/ 375 h 377"/>
                <a:gd name="T22" fmla="*/ 1343 w 6768"/>
                <a:gd name="T23" fmla="*/ 375 h 377"/>
                <a:gd name="T24" fmla="*/ 1456 w 6768"/>
                <a:gd name="T25" fmla="*/ 376 h 377"/>
                <a:gd name="T26" fmla="*/ 1569 w 6768"/>
                <a:gd name="T27" fmla="*/ 376 h 377"/>
                <a:gd name="T28" fmla="*/ 1681 w 6768"/>
                <a:gd name="T29" fmla="*/ 375 h 377"/>
                <a:gd name="T30" fmla="*/ 1794 w 6768"/>
                <a:gd name="T31" fmla="*/ 370 h 377"/>
                <a:gd name="T32" fmla="*/ 1906 w 6768"/>
                <a:gd name="T33" fmla="*/ 0 h 377"/>
                <a:gd name="T34" fmla="*/ 2019 w 6768"/>
                <a:gd name="T35" fmla="*/ 310 h 377"/>
                <a:gd name="T36" fmla="*/ 2132 w 6768"/>
                <a:gd name="T37" fmla="*/ 357 h 377"/>
                <a:gd name="T38" fmla="*/ 2245 w 6768"/>
                <a:gd name="T39" fmla="*/ 367 h 377"/>
                <a:gd name="T40" fmla="*/ 2358 w 6768"/>
                <a:gd name="T41" fmla="*/ 369 h 377"/>
                <a:gd name="T42" fmla="*/ 2470 w 6768"/>
                <a:gd name="T43" fmla="*/ 370 h 377"/>
                <a:gd name="T44" fmla="*/ 2583 w 6768"/>
                <a:gd name="T45" fmla="*/ 373 h 377"/>
                <a:gd name="T46" fmla="*/ 2696 w 6768"/>
                <a:gd name="T47" fmla="*/ 374 h 377"/>
                <a:gd name="T48" fmla="*/ 2809 w 6768"/>
                <a:gd name="T49" fmla="*/ 374 h 377"/>
                <a:gd name="T50" fmla="*/ 2922 w 6768"/>
                <a:gd name="T51" fmla="*/ 373 h 377"/>
                <a:gd name="T52" fmla="*/ 3035 w 6768"/>
                <a:gd name="T53" fmla="*/ 374 h 377"/>
                <a:gd name="T54" fmla="*/ 3148 w 6768"/>
                <a:gd name="T55" fmla="*/ 374 h 377"/>
                <a:gd name="T56" fmla="*/ 3261 w 6768"/>
                <a:gd name="T57" fmla="*/ 374 h 377"/>
                <a:gd name="T58" fmla="*/ 3373 w 6768"/>
                <a:gd name="T59" fmla="*/ 373 h 377"/>
                <a:gd name="T60" fmla="*/ 3486 w 6768"/>
                <a:gd name="T61" fmla="*/ 374 h 377"/>
                <a:gd name="T62" fmla="*/ 3598 w 6768"/>
                <a:gd name="T63" fmla="*/ 374 h 377"/>
                <a:gd name="T64" fmla="*/ 3711 w 6768"/>
                <a:gd name="T65" fmla="*/ 368 h 377"/>
                <a:gd name="T66" fmla="*/ 3824 w 6768"/>
                <a:gd name="T67" fmla="*/ 367 h 377"/>
                <a:gd name="T68" fmla="*/ 3937 w 6768"/>
                <a:gd name="T69" fmla="*/ 373 h 377"/>
                <a:gd name="T70" fmla="*/ 4050 w 6768"/>
                <a:gd name="T71" fmla="*/ 373 h 377"/>
                <a:gd name="T72" fmla="*/ 4162 w 6768"/>
                <a:gd name="T73" fmla="*/ 376 h 377"/>
                <a:gd name="T74" fmla="*/ 4275 w 6768"/>
                <a:gd name="T75" fmla="*/ 375 h 377"/>
                <a:gd name="T76" fmla="*/ 4388 w 6768"/>
                <a:gd name="T77" fmla="*/ 374 h 377"/>
                <a:gd name="T78" fmla="*/ 4501 w 6768"/>
                <a:gd name="T79" fmla="*/ 374 h 377"/>
                <a:gd name="T80" fmla="*/ 4614 w 6768"/>
                <a:gd name="T81" fmla="*/ 374 h 377"/>
                <a:gd name="T82" fmla="*/ 4727 w 6768"/>
                <a:gd name="T83" fmla="*/ 373 h 377"/>
                <a:gd name="T84" fmla="*/ 4840 w 6768"/>
                <a:gd name="T85" fmla="*/ 374 h 377"/>
                <a:gd name="T86" fmla="*/ 4953 w 6768"/>
                <a:gd name="T87" fmla="*/ 374 h 377"/>
                <a:gd name="T88" fmla="*/ 5066 w 6768"/>
                <a:gd name="T89" fmla="*/ 373 h 377"/>
                <a:gd name="T90" fmla="*/ 5178 w 6768"/>
                <a:gd name="T91" fmla="*/ 374 h 377"/>
                <a:gd name="T92" fmla="*/ 5290 w 6768"/>
                <a:gd name="T93" fmla="*/ 374 h 377"/>
                <a:gd name="T94" fmla="*/ 5403 w 6768"/>
                <a:gd name="T95" fmla="*/ 376 h 377"/>
                <a:gd name="T96" fmla="*/ 5516 w 6768"/>
                <a:gd name="T97" fmla="*/ 375 h 377"/>
                <a:gd name="T98" fmla="*/ 5629 w 6768"/>
                <a:gd name="T99" fmla="*/ 374 h 377"/>
                <a:gd name="T100" fmla="*/ 5742 w 6768"/>
                <a:gd name="T101" fmla="*/ 375 h 377"/>
                <a:gd name="T102" fmla="*/ 5855 w 6768"/>
                <a:gd name="T103" fmla="*/ 373 h 377"/>
                <a:gd name="T104" fmla="*/ 5967 w 6768"/>
                <a:gd name="T105" fmla="*/ 374 h 377"/>
                <a:gd name="T106" fmla="*/ 6080 w 6768"/>
                <a:gd name="T107" fmla="*/ 371 h 377"/>
                <a:gd name="T108" fmla="*/ 6193 w 6768"/>
                <a:gd name="T109" fmla="*/ 374 h 377"/>
                <a:gd name="T110" fmla="*/ 6306 w 6768"/>
                <a:gd name="T111" fmla="*/ 373 h 377"/>
                <a:gd name="T112" fmla="*/ 6419 w 6768"/>
                <a:gd name="T113" fmla="*/ 373 h 377"/>
                <a:gd name="T114" fmla="*/ 6532 w 6768"/>
                <a:gd name="T115" fmla="*/ 376 h 377"/>
                <a:gd name="T116" fmla="*/ 6645 w 6768"/>
                <a:gd name="T117" fmla="*/ 374 h 377"/>
                <a:gd name="T118" fmla="*/ 6758 w 6768"/>
                <a:gd name="T119" fmla="*/ 374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377">
                  <a:moveTo>
                    <a:pt x="0" y="374"/>
                  </a:moveTo>
                  <a:lnTo>
                    <a:pt x="11" y="374"/>
                  </a:lnTo>
                  <a:lnTo>
                    <a:pt x="23" y="374"/>
                  </a:lnTo>
                  <a:lnTo>
                    <a:pt x="34" y="375"/>
                  </a:lnTo>
                  <a:lnTo>
                    <a:pt x="46" y="376"/>
                  </a:lnTo>
                  <a:lnTo>
                    <a:pt x="57" y="375"/>
                  </a:lnTo>
                  <a:lnTo>
                    <a:pt x="67" y="374"/>
                  </a:lnTo>
                  <a:lnTo>
                    <a:pt x="79" y="373"/>
                  </a:lnTo>
                  <a:lnTo>
                    <a:pt x="90" y="374"/>
                  </a:lnTo>
                  <a:lnTo>
                    <a:pt x="102" y="374"/>
                  </a:lnTo>
                  <a:lnTo>
                    <a:pt x="113" y="374"/>
                  </a:lnTo>
                  <a:lnTo>
                    <a:pt x="124" y="374"/>
                  </a:lnTo>
                  <a:lnTo>
                    <a:pt x="136" y="374"/>
                  </a:lnTo>
                  <a:lnTo>
                    <a:pt x="147" y="374"/>
                  </a:lnTo>
                  <a:lnTo>
                    <a:pt x="159" y="374"/>
                  </a:lnTo>
                  <a:lnTo>
                    <a:pt x="169" y="375"/>
                  </a:lnTo>
                  <a:lnTo>
                    <a:pt x="180" y="375"/>
                  </a:lnTo>
                  <a:lnTo>
                    <a:pt x="192" y="376"/>
                  </a:lnTo>
                  <a:lnTo>
                    <a:pt x="203" y="376"/>
                  </a:lnTo>
                  <a:lnTo>
                    <a:pt x="214" y="376"/>
                  </a:lnTo>
                  <a:lnTo>
                    <a:pt x="226" y="375"/>
                  </a:lnTo>
                  <a:lnTo>
                    <a:pt x="237" y="375"/>
                  </a:lnTo>
                  <a:lnTo>
                    <a:pt x="249" y="374"/>
                  </a:lnTo>
                  <a:lnTo>
                    <a:pt x="260" y="374"/>
                  </a:lnTo>
                  <a:lnTo>
                    <a:pt x="270" y="374"/>
                  </a:lnTo>
                  <a:lnTo>
                    <a:pt x="282" y="374"/>
                  </a:lnTo>
                  <a:lnTo>
                    <a:pt x="293" y="374"/>
                  </a:lnTo>
                  <a:lnTo>
                    <a:pt x="305" y="374"/>
                  </a:lnTo>
                  <a:lnTo>
                    <a:pt x="316" y="374"/>
                  </a:lnTo>
                  <a:lnTo>
                    <a:pt x="327" y="374"/>
                  </a:lnTo>
                  <a:lnTo>
                    <a:pt x="339" y="374"/>
                  </a:lnTo>
                  <a:lnTo>
                    <a:pt x="350" y="375"/>
                  </a:lnTo>
                  <a:lnTo>
                    <a:pt x="362" y="376"/>
                  </a:lnTo>
                  <a:lnTo>
                    <a:pt x="372" y="376"/>
                  </a:lnTo>
                  <a:lnTo>
                    <a:pt x="383" y="376"/>
                  </a:lnTo>
                  <a:lnTo>
                    <a:pt x="395" y="375"/>
                  </a:lnTo>
                  <a:lnTo>
                    <a:pt x="406" y="374"/>
                  </a:lnTo>
                  <a:lnTo>
                    <a:pt x="418" y="374"/>
                  </a:lnTo>
                  <a:lnTo>
                    <a:pt x="429" y="374"/>
                  </a:lnTo>
                  <a:lnTo>
                    <a:pt x="440" y="374"/>
                  </a:lnTo>
                  <a:lnTo>
                    <a:pt x="452" y="374"/>
                  </a:lnTo>
                  <a:lnTo>
                    <a:pt x="462" y="374"/>
                  </a:lnTo>
                  <a:lnTo>
                    <a:pt x="474" y="374"/>
                  </a:lnTo>
                  <a:lnTo>
                    <a:pt x="485" y="374"/>
                  </a:lnTo>
                  <a:lnTo>
                    <a:pt x="496" y="375"/>
                  </a:lnTo>
                  <a:lnTo>
                    <a:pt x="508" y="375"/>
                  </a:lnTo>
                  <a:lnTo>
                    <a:pt x="519" y="375"/>
                  </a:lnTo>
                  <a:lnTo>
                    <a:pt x="530" y="375"/>
                  </a:lnTo>
                  <a:lnTo>
                    <a:pt x="542" y="374"/>
                  </a:lnTo>
                  <a:lnTo>
                    <a:pt x="553" y="375"/>
                  </a:lnTo>
                  <a:lnTo>
                    <a:pt x="565" y="375"/>
                  </a:lnTo>
                  <a:lnTo>
                    <a:pt x="575" y="375"/>
                  </a:lnTo>
                  <a:lnTo>
                    <a:pt x="586" y="376"/>
                  </a:lnTo>
                  <a:lnTo>
                    <a:pt x="598" y="376"/>
                  </a:lnTo>
                  <a:lnTo>
                    <a:pt x="609" y="376"/>
                  </a:lnTo>
                  <a:lnTo>
                    <a:pt x="621" y="376"/>
                  </a:lnTo>
                  <a:lnTo>
                    <a:pt x="632" y="376"/>
                  </a:lnTo>
                  <a:lnTo>
                    <a:pt x="643" y="376"/>
                  </a:lnTo>
                  <a:lnTo>
                    <a:pt x="655" y="376"/>
                  </a:lnTo>
                  <a:lnTo>
                    <a:pt x="665" y="376"/>
                  </a:lnTo>
                  <a:lnTo>
                    <a:pt x="677" y="376"/>
                  </a:lnTo>
                  <a:lnTo>
                    <a:pt x="688" y="377"/>
                  </a:lnTo>
                  <a:lnTo>
                    <a:pt x="699" y="377"/>
                  </a:lnTo>
                  <a:lnTo>
                    <a:pt x="711" y="377"/>
                  </a:lnTo>
                  <a:lnTo>
                    <a:pt x="722" y="376"/>
                  </a:lnTo>
                  <a:lnTo>
                    <a:pt x="734" y="374"/>
                  </a:lnTo>
                  <a:lnTo>
                    <a:pt x="745" y="373"/>
                  </a:lnTo>
                  <a:lnTo>
                    <a:pt x="756" y="373"/>
                  </a:lnTo>
                  <a:lnTo>
                    <a:pt x="768" y="373"/>
                  </a:lnTo>
                  <a:lnTo>
                    <a:pt x="778" y="374"/>
                  </a:lnTo>
                  <a:lnTo>
                    <a:pt x="790" y="374"/>
                  </a:lnTo>
                  <a:lnTo>
                    <a:pt x="801" y="375"/>
                  </a:lnTo>
                  <a:lnTo>
                    <a:pt x="812" y="375"/>
                  </a:lnTo>
                  <a:lnTo>
                    <a:pt x="824" y="374"/>
                  </a:lnTo>
                  <a:lnTo>
                    <a:pt x="835" y="374"/>
                  </a:lnTo>
                  <a:lnTo>
                    <a:pt x="847" y="374"/>
                  </a:lnTo>
                  <a:lnTo>
                    <a:pt x="858" y="374"/>
                  </a:lnTo>
                  <a:lnTo>
                    <a:pt x="868" y="374"/>
                  </a:lnTo>
                  <a:lnTo>
                    <a:pt x="880" y="374"/>
                  </a:lnTo>
                  <a:lnTo>
                    <a:pt x="891" y="374"/>
                  </a:lnTo>
                  <a:lnTo>
                    <a:pt x="902" y="374"/>
                  </a:lnTo>
                  <a:lnTo>
                    <a:pt x="914" y="375"/>
                  </a:lnTo>
                  <a:lnTo>
                    <a:pt x="925" y="375"/>
                  </a:lnTo>
                  <a:lnTo>
                    <a:pt x="937" y="375"/>
                  </a:lnTo>
                  <a:lnTo>
                    <a:pt x="948" y="376"/>
                  </a:lnTo>
                  <a:lnTo>
                    <a:pt x="958" y="376"/>
                  </a:lnTo>
                  <a:lnTo>
                    <a:pt x="970" y="375"/>
                  </a:lnTo>
                  <a:lnTo>
                    <a:pt x="981" y="375"/>
                  </a:lnTo>
                  <a:lnTo>
                    <a:pt x="993" y="376"/>
                  </a:lnTo>
                  <a:lnTo>
                    <a:pt x="1004" y="375"/>
                  </a:lnTo>
                  <a:lnTo>
                    <a:pt x="1015" y="374"/>
                  </a:lnTo>
                  <a:lnTo>
                    <a:pt x="1027" y="374"/>
                  </a:lnTo>
                  <a:lnTo>
                    <a:pt x="1038" y="375"/>
                  </a:lnTo>
                  <a:lnTo>
                    <a:pt x="1050" y="375"/>
                  </a:lnTo>
                  <a:lnTo>
                    <a:pt x="1061" y="375"/>
                  </a:lnTo>
                  <a:lnTo>
                    <a:pt x="1071" y="374"/>
                  </a:lnTo>
                  <a:lnTo>
                    <a:pt x="1083" y="374"/>
                  </a:lnTo>
                  <a:lnTo>
                    <a:pt x="1094" y="374"/>
                  </a:lnTo>
                  <a:lnTo>
                    <a:pt x="1106" y="375"/>
                  </a:lnTo>
                  <a:lnTo>
                    <a:pt x="1117" y="375"/>
                  </a:lnTo>
                  <a:lnTo>
                    <a:pt x="1128" y="375"/>
                  </a:lnTo>
                  <a:lnTo>
                    <a:pt x="1140" y="375"/>
                  </a:lnTo>
                  <a:lnTo>
                    <a:pt x="1151" y="374"/>
                  </a:lnTo>
                  <a:lnTo>
                    <a:pt x="1163" y="374"/>
                  </a:lnTo>
                  <a:lnTo>
                    <a:pt x="1173" y="375"/>
                  </a:lnTo>
                  <a:lnTo>
                    <a:pt x="1184" y="376"/>
                  </a:lnTo>
                  <a:lnTo>
                    <a:pt x="1196" y="376"/>
                  </a:lnTo>
                  <a:lnTo>
                    <a:pt x="1207" y="376"/>
                  </a:lnTo>
                  <a:lnTo>
                    <a:pt x="1218" y="376"/>
                  </a:lnTo>
                  <a:lnTo>
                    <a:pt x="1230" y="375"/>
                  </a:lnTo>
                  <a:lnTo>
                    <a:pt x="1241" y="374"/>
                  </a:lnTo>
                  <a:lnTo>
                    <a:pt x="1253" y="375"/>
                  </a:lnTo>
                  <a:lnTo>
                    <a:pt x="1263" y="376"/>
                  </a:lnTo>
                  <a:lnTo>
                    <a:pt x="1274" y="376"/>
                  </a:lnTo>
                  <a:lnTo>
                    <a:pt x="1286" y="376"/>
                  </a:lnTo>
                  <a:lnTo>
                    <a:pt x="1297" y="375"/>
                  </a:lnTo>
                  <a:lnTo>
                    <a:pt x="1309" y="375"/>
                  </a:lnTo>
                  <a:lnTo>
                    <a:pt x="1320" y="376"/>
                  </a:lnTo>
                  <a:lnTo>
                    <a:pt x="1331" y="376"/>
                  </a:lnTo>
                  <a:lnTo>
                    <a:pt x="1343" y="375"/>
                  </a:lnTo>
                  <a:lnTo>
                    <a:pt x="1354" y="374"/>
                  </a:lnTo>
                  <a:lnTo>
                    <a:pt x="1366" y="374"/>
                  </a:lnTo>
                  <a:lnTo>
                    <a:pt x="1376" y="374"/>
                  </a:lnTo>
                  <a:lnTo>
                    <a:pt x="1387" y="375"/>
                  </a:lnTo>
                  <a:lnTo>
                    <a:pt x="1399" y="375"/>
                  </a:lnTo>
                  <a:lnTo>
                    <a:pt x="1410" y="375"/>
                  </a:lnTo>
                  <a:lnTo>
                    <a:pt x="1422" y="375"/>
                  </a:lnTo>
                  <a:lnTo>
                    <a:pt x="1433" y="375"/>
                  </a:lnTo>
                  <a:lnTo>
                    <a:pt x="1444" y="375"/>
                  </a:lnTo>
                  <a:lnTo>
                    <a:pt x="1456" y="376"/>
                  </a:lnTo>
                  <a:lnTo>
                    <a:pt x="1466" y="376"/>
                  </a:lnTo>
                  <a:lnTo>
                    <a:pt x="1478" y="376"/>
                  </a:lnTo>
                  <a:lnTo>
                    <a:pt x="1489" y="375"/>
                  </a:lnTo>
                  <a:lnTo>
                    <a:pt x="1500" y="375"/>
                  </a:lnTo>
                  <a:lnTo>
                    <a:pt x="1512" y="375"/>
                  </a:lnTo>
                  <a:lnTo>
                    <a:pt x="1523" y="374"/>
                  </a:lnTo>
                  <a:lnTo>
                    <a:pt x="1534" y="375"/>
                  </a:lnTo>
                  <a:lnTo>
                    <a:pt x="1546" y="375"/>
                  </a:lnTo>
                  <a:lnTo>
                    <a:pt x="1557" y="376"/>
                  </a:lnTo>
                  <a:lnTo>
                    <a:pt x="1569" y="376"/>
                  </a:lnTo>
                  <a:lnTo>
                    <a:pt x="1579" y="375"/>
                  </a:lnTo>
                  <a:lnTo>
                    <a:pt x="1590" y="374"/>
                  </a:lnTo>
                  <a:lnTo>
                    <a:pt x="1602" y="374"/>
                  </a:lnTo>
                  <a:lnTo>
                    <a:pt x="1613" y="376"/>
                  </a:lnTo>
                  <a:lnTo>
                    <a:pt x="1625" y="377"/>
                  </a:lnTo>
                  <a:lnTo>
                    <a:pt x="1636" y="377"/>
                  </a:lnTo>
                  <a:lnTo>
                    <a:pt x="1647" y="376"/>
                  </a:lnTo>
                  <a:lnTo>
                    <a:pt x="1659" y="376"/>
                  </a:lnTo>
                  <a:lnTo>
                    <a:pt x="1669" y="375"/>
                  </a:lnTo>
                  <a:lnTo>
                    <a:pt x="1681" y="375"/>
                  </a:lnTo>
                  <a:lnTo>
                    <a:pt x="1692" y="374"/>
                  </a:lnTo>
                  <a:lnTo>
                    <a:pt x="1703" y="374"/>
                  </a:lnTo>
                  <a:lnTo>
                    <a:pt x="1715" y="373"/>
                  </a:lnTo>
                  <a:lnTo>
                    <a:pt x="1726" y="373"/>
                  </a:lnTo>
                  <a:lnTo>
                    <a:pt x="1738" y="373"/>
                  </a:lnTo>
                  <a:lnTo>
                    <a:pt x="1749" y="374"/>
                  </a:lnTo>
                  <a:lnTo>
                    <a:pt x="1759" y="374"/>
                  </a:lnTo>
                  <a:lnTo>
                    <a:pt x="1771" y="374"/>
                  </a:lnTo>
                  <a:lnTo>
                    <a:pt x="1782" y="373"/>
                  </a:lnTo>
                  <a:lnTo>
                    <a:pt x="1794" y="370"/>
                  </a:lnTo>
                  <a:lnTo>
                    <a:pt x="1805" y="361"/>
                  </a:lnTo>
                  <a:lnTo>
                    <a:pt x="1816" y="341"/>
                  </a:lnTo>
                  <a:lnTo>
                    <a:pt x="1828" y="309"/>
                  </a:lnTo>
                  <a:lnTo>
                    <a:pt x="1839" y="261"/>
                  </a:lnTo>
                  <a:lnTo>
                    <a:pt x="1851" y="203"/>
                  </a:lnTo>
                  <a:lnTo>
                    <a:pt x="1862" y="140"/>
                  </a:lnTo>
                  <a:lnTo>
                    <a:pt x="1872" y="79"/>
                  </a:lnTo>
                  <a:lnTo>
                    <a:pt x="1884" y="28"/>
                  </a:lnTo>
                  <a:lnTo>
                    <a:pt x="1895" y="0"/>
                  </a:lnTo>
                  <a:lnTo>
                    <a:pt x="1906" y="0"/>
                  </a:lnTo>
                  <a:lnTo>
                    <a:pt x="1918" y="25"/>
                  </a:lnTo>
                  <a:lnTo>
                    <a:pt x="1929" y="63"/>
                  </a:lnTo>
                  <a:lnTo>
                    <a:pt x="1941" y="109"/>
                  </a:lnTo>
                  <a:lnTo>
                    <a:pt x="1952" y="154"/>
                  </a:lnTo>
                  <a:lnTo>
                    <a:pt x="1962" y="195"/>
                  </a:lnTo>
                  <a:lnTo>
                    <a:pt x="1974" y="229"/>
                  </a:lnTo>
                  <a:lnTo>
                    <a:pt x="1985" y="258"/>
                  </a:lnTo>
                  <a:lnTo>
                    <a:pt x="1997" y="281"/>
                  </a:lnTo>
                  <a:lnTo>
                    <a:pt x="2008" y="298"/>
                  </a:lnTo>
                  <a:lnTo>
                    <a:pt x="2019" y="310"/>
                  </a:lnTo>
                  <a:lnTo>
                    <a:pt x="2031" y="320"/>
                  </a:lnTo>
                  <a:lnTo>
                    <a:pt x="2042" y="327"/>
                  </a:lnTo>
                  <a:lnTo>
                    <a:pt x="2054" y="332"/>
                  </a:lnTo>
                  <a:lnTo>
                    <a:pt x="2064" y="335"/>
                  </a:lnTo>
                  <a:lnTo>
                    <a:pt x="2075" y="339"/>
                  </a:lnTo>
                  <a:lnTo>
                    <a:pt x="2087" y="345"/>
                  </a:lnTo>
                  <a:lnTo>
                    <a:pt x="2098" y="350"/>
                  </a:lnTo>
                  <a:lnTo>
                    <a:pt x="2110" y="352"/>
                  </a:lnTo>
                  <a:lnTo>
                    <a:pt x="2121" y="355"/>
                  </a:lnTo>
                  <a:lnTo>
                    <a:pt x="2132" y="357"/>
                  </a:lnTo>
                  <a:lnTo>
                    <a:pt x="2144" y="359"/>
                  </a:lnTo>
                  <a:lnTo>
                    <a:pt x="2155" y="361"/>
                  </a:lnTo>
                  <a:lnTo>
                    <a:pt x="2167" y="362"/>
                  </a:lnTo>
                  <a:lnTo>
                    <a:pt x="2177" y="364"/>
                  </a:lnTo>
                  <a:lnTo>
                    <a:pt x="2188" y="365"/>
                  </a:lnTo>
                  <a:lnTo>
                    <a:pt x="2200" y="365"/>
                  </a:lnTo>
                  <a:lnTo>
                    <a:pt x="2211" y="367"/>
                  </a:lnTo>
                  <a:lnTo>
                    <a:pt x="2222" y="368"/>
                  </a:lnTo>
                  <a:lnTo>
                    <a:pt x="2234" y="367"/>
                  </a:lnTo>
                  <a:lnTo>
                    <a:pt x="2245" y="367"/>
                  </a:lnTo>
                  <a:lnTo>
                    <a:pt x="2257" y="365"/>
                  </a:lnTo>
                  <a:lnTo>
                    <a:pt x="2267" y="367"/>
                  </a:lnTo>
                  <a:lnTo>
                    <a:pt x="2278" y="367"/>
                  </a:lnTo>
                  <a:lnTo>
                    <a:pt x="2290" y="368"/>
                  </a:lnTo>
                  <a:lnTo>
                    <a:pt x="2301" y="368"/>
                  </a:lnTo>
                  <a:lnTo>
                    <a:pt x="2313" y="368"/>
                  </a:lnTo>
                  <a:lnTo>
                    <a:pt x="2324" y="369"/>
                  </a:lnTo>
                  <a:lnTo>
                    <a:pt x="2335" y="369"/>
                  </a:lnTo>
                  <a:lnTo>
                    <a:pt x="2347" y="370"/>
                  </a:lnTo>
                  <a:lnTo>
                    <a:pt x="2358" y="369"/>
                  </a:lnTo>
                  <a:lnTo>
                    <a:pt x="2370" y="368"/>
                  </a:lnTo>
                  <a:lnTo>
                    <a:pt x="2380" y="369"/>
                  </a:lnTo>
                  <a:lnTo>
                    <a:pt x="2391" y="370"/>
                  </a:lnTo>
                  <a:lnTo>
                    <a:pt x="2403" y="371"/>
                  </a:lnTo>
                  <a:lnTo>
                    <a:pt x="2414" y="371"/>
                  </a:lnTo>
                  <a:lnTo>
                    <a:pt x="2426" y="373"/>
                  </a:lnTo>
                  <a:lnTo>
                    <a:pt x="2437" y="373"/>
                  </a:lnTo>
                  <a:lnTo>
                    <a:pt x="2448" y="371"/>
                  </a:lnTo>
                  <a:lnTo>
                    <a:pt x="2460" y="370"/>
                  </a:lnTo>
                  <a:lnTo>
                    <a:pt x="2470" y="370"/>
                  </a:lnTo>
                  <a:lnTo>
                    <a:pt x="2482" y="371"/>
                  </a:lnTo>
                  <a:lnTo>
                    <a:pt x="2493" y="373"/>
                  </a:lnTo>
                  <a:lnTo>
                    <a:pt x="2504" y="371"/>
                  </a:lnTo>
                  <a:lnTo>
                    <a:pt x="2516" y="370"/>
                  </a:lnTo>
                  <a:lnTo>
                    <a:pt x="2527" y="370"/>
                  </a:lnTo>
                  <a:lnTo>
                    <a:pt x="2539" y="370"/>
                  </a:lnTo>
                  <a:lnTo>
                    <a:pt x="2550" y="370"/>
                  </a:lnTo>
                  <a:lnTo>
                    <a:pt x="2560" y="371"/>
                  </a:lnTo>
                  <a:lnTo>
                    <a:pt x="2572" y="373"/>
                  </a:lnTo>
                  <a:lnTo>
                    <a:pt x="2583" y="373"/>
                  </a:lnTo>
                  <a:lnTo>
                    <a:pt x="2594" y="373"/>
                  </a:lnTo>
                  <a:lnTo>
                    <a:pt x="2606" y="373"/>
                  </a:lnTo>
                  <a:lnTo>
                    <a:pt x="2617" y="373"/>
                  </a:lnTo>
                  <a:lnTo>
                    <a:pt x="2629" y="373"/>
                  </a:lnTo>
                  <a:lnTo>
                    <a:pt x="2640" y="373"/>
                  </a:lnTo>
                  <a:lnTo>
                    <a:pt x="2651" y="373"/>
                  </a:lnTo>
                  <a:lnTo>
                    <a:pt x="2663" y="373"/>
                  </a:lnTo>
                  <a:lnTo>
                    <a:pt x="2673" y="374"/>
                  </a:lnTo>
                  <a:lnTo>
                    <a:pt x="2685" y="374"/>
                  </a:lnTo>
                  <a:lnTo>
                    <a:pt x="2696" y="374"/>
                  </a:lnTo>
                  <a:lnTo>
                    <a:pt x="2707" y="374"/>
                  </a:lnTo>
                  <a:lnTo>
                    <a:pt x="2719" y="374"/>
                  </a:lnTo>
                  <a:lnTo>
                    <a:pt x="2730" y="374"/>
                  </a:lnTo>
                  <a:lnTo>
                    <a:pt x="2742" y="374"/>
                  </a:lnTo>
                  <a:lnTo>
                    <a:pt x="2753" y="374"/>
                  </a:lnTo>
                  <a:lnTo>
                    <a:pt x="2763" y="375"/>
                  </a:lnTo>
                  <a:lnTo>
                    <a:pt x="2775" y="375"/>
                  </a:lnTo>
                  <a:lnTo>
                    <a:pt x="2786" y="374"/>
                  </a:lnTo>
                  <a:lnTo>
                    <a:pt x="2798" y="374"/>
                  </a:lnTo>
                  <a:lnTo>
                    <a:pt x="2809" y="374"/>
                  </a:lnTo>
                  <a:lnTo>
                    <a:pt x="2820" y="373"/>
                  </a:lnTo>
                  <a:lnTo>
                    <a:pt x="2832" y="373"/>
                  </a:lnTo>
                  <a:lnTo>
                    <a:pt x="2843" y="373"/>
                  </a:lnTo>
                  <a:lnTo>
                    <a:pt x="2855" y="373"/>
                  </a:lnTo>
                  <a:lnTo>
                    <a:pt x="2865" y="374"/>
                  </a:lnTo>
                  <a:lnTo>
                    <a:pt x="2876" y="374"/>
                  </a:lnTo>
                  <a:lnTo>
                    <a:pt x="2888" y="374"/>
                  </a:lnTo>
                  <a:lnTo>
                    <a:pt x="2899" y="373"/>
                  </a:lnTo>
                  <a:lnTo>
                    <a:pt x="2910" y="373"/>
                  </a:lnTo>
                  <a:lnTo>
                    <a:pt x="2922" y="373"/>
                  </a:lnTo>
                  <a:lnTo>
                    <a:pt x="2933" y="373"/>
                  </a:lnTo>
                  <a:lnTo>
                    <a:pt x="2945" y="373"/>
                  </a:lnTo>
                  <a:lnTo>
                    <a:pt x="2956" y="373"/>
                  </a:lnTo>
                  <a:lnTo>
                    <a:pt x="2966" y="373"/>
                  </a:lnTo>
                  <a:lnTo>
                    <a:pt x="2978" y="373"/>
                  </a:lnTo>
                  <a:lnTo>
                    <a:pt x="2989" y="371"/>
                  </a:lnTo>
                  <a:lnTo>
                    <a:pt x="3001" y="371"/>
                  </a:lnTo>
                  <a:lnTo>
                    <a:pt x="3012" y="373"/>
                  </a:lnTo>
                  <a:lnTo>
                    <a:pt x="3023" y="374"/>
                  </a:lnTo>
                  <a:lnTo>
                    <a:pt x="3035" y="374"/>
                  </a:lnTo>
                  <a:lnTo>
                    <a:pt x="3046" y="374"/>
                  </a:lnTo>
                  <a:lnTo>
                    <a:pt x="3058" y="374"/>
                  </a:lnTo>
                  <a:lnTo>
                    <a:pt x="3068" y="375"/>
                  </a:lnTo>
                  <a:lnTo>
                    <a:pt x="3079" y="376"/>
                  </a:lnTo>
                  <a:lnTo>
                    <a:pt x="3091" y="376"/>
                  </a:lnTo>
                  <a:lnTo>
                    <a:pt x="3102" y="376"/>
                  </a:lnTo>
                  <a:lnTo>
                    <a:pt x="3114" y="375"/>
                  </a:lnTo>
                  <a:lnTo>
                    <a:pt x="3125" y="374"/>
                  </a:lnTo>
                  <a:lnTo>
                    <a:pt x="3136" y="374"/>
                  </a:lnTo>
                  <a:lnTo>
                    <a:pt x="3148" y="374"/>
                  </a:lnTo>
                  <a:lnTo>
                    <a:pt x="3159" y="374"/>
                  </a:lnTo>
                  <a:lnTo>
                    <a:pt x="3171" y="375"/>
                  </a:lnTo>
                  <a:lnTo>
                    <a:pt x="3181" y="375"/>
                  </a:lnTo>
                  <a:lnTo>
                    <a:pt x="3192" y="374"/>
                  </a:lnTo>
                  <a:lnTo>
                    <a:pt x="3204" y="374"/>
                  </a:lnTo>
                  <a:lnTo>
                    <a:pt x="3215" y="374"/>
                  </a:lnTo>
                  <a:lnTo>
                    <a:pt x="3226" y="375"/>
                  </a:lnTo>
                  <a:lnTo>
                    <a:pt x="3238" y="375"/>
                  </a:lnTo>
                  <a:lnTo>
                    <a:pt x="3249" y="375"/>
                  </a:lnTo>
                  <a:lnTo>
                    <a:pt x="3261" y="374"/>
                  </a:lnTo>
                  <a:lnTo>
                    <a:pt x="3271" y="374"/>
                  </a:lnTo>
                  <a:lnTo>
                    <a:pt x="3282" y="374"/>
                  </a:lnTo>
                  <a:lnTo>
                    <a:pt x="3294" y="374"/>
                  </a:lnTo>
                  <a:lnTo>
                    <a:pt x="3305" y="374"/>
                  </a:lnTo>
                  <a:lnTo>
                    <a:pt x="3317" y="375"/>
                  </a:lnTo>
                  <a:lnTo>
                    <a:pt x="3328" y="375"/>
                  </a:lnTo>
                  <a:lnTo>
                    <a:pt x="3339" y="374"/>
                  </a:lnTo>
                  <a:lnTo>
                    <a:pt x="3351" y="373"/>
                  </a:lnTo>
                  <a:lnTo>
                    <a:pt x="3361" y="373"/>
                  </a:lnTo>
                  <a:lnTo>
                    <a:pt x="3373" y="373"/>
                  </a:lnTo>
                  <a:lnTo>
                    <a:pt x="3384" y="373"/>
                  </a:lnTo>
                  <a:lnTo>
                    <a:pt x="3395" y="373"/>
                  </a:lnTo>
                  <a:lnTo>
                    <a:pt x="3407" y="374"/>
                  </a:lnTo>
                  <a:lnTo>
                    <a:pt x="3418" y="374"/>
                  </a:lnTo>
                  <a:lnTo>
                    <a:pt x="3430" y="374"/>
                  </a:lnTo>
                  <a:lnTo>
                    <a:pt x="3441" y="374"/>
                  </a:lnTo>
                  <a:lnTo>
                    <a:pt x="3452" y="373"/>
                  </a:lnTo>
                  <a:lnTo>
                    <a:pt x="3464" y="373"/>
                  </a:lnTo>
                  <a:lnTo>
                    <a:pt x="3474" y="374"/>
                  </a:lnTo>
                  <a:lnTo>
                    <a:pt x="3486" y="374"/>
                  </a:lnTo>
                  <a:lnTo>
                    <a:pt x="3497" y="376"/>
                  </a:lnTo>
                  <a:lnTo>
                    <a:pt x="3508" y="376"/>
                  </a:lnTo>
                  <a:lnTo>
                    <a:pt x="3520" y="375"/>
                  </a:lnTo>
                  <a:lnTo>
                    <a:pt x="3531" y="375"/>
                  </a:lnTo>
                  <a:lnTo>
                    <a:pt x="3543" y="375"/>
                  </a:lnTo>
                  <a:lnTo>
                    <a:pt x="3554" y="374"/>
                  </a:lnTo>
                  <a:lnTo>
                    <a:pt x="3564" y="374"/>
                  </a:lnTo>
                  <a:lnTo>
                    <a:pt x="3576" y="374"/>
                  </a:lnTo>
                  <a:lnTo>
                    <a:pt x="3587" y="374"/>
                  </a:lnTo>
                  <a:lnTo>
                    <a:pt x="3598" y="374"/>
                  </a:lnTo>
                  <a:lnTo>
                    <a:pt x="3610" y="373"/>
                  </a:lnTo>
                  <a:lnTo>
                    <a:pt x="3621" y="373"/>
                  </a:lnTo>
                  <a:lnTo>
                    <a:pt x="3633" y="374"/>
                  </a:lnTo>
                  <a:lnTo>
                    <a:pt x="3644" y="374"/>
                  </a:lnTo>
                  <a:lnTo>
                    <a:pt x="3654" y="374"/>
                  </a:lnTo>
                  <a:lnTo>
                    <a:pt x="3666" y="373"/>
                  </a:lnTo>
                  <a:lnTo>
                    <a:pt x="3677" y="371"/>
                  </a:lnTo>
                  <a:lnTo>
                    <a:pt x="3689" y="370"/>
                  </a:lnTo>
                  <a:lnTo>
                    <a:pt x="3700" y="369"/>
                  </a:lnTo>
                  <a:lnTo>
                    <a:pt x="3711" y="368"/>
                  </a:lnTo>
                  <a:lnTo>
                    <a:pt x="3723" y="365"/>
                  </a:lnTo>
                  <a:lnTo>
                    <a:pt x="3734" y="364"/>
                  </a:lnTo>
                  <a:lnTo>
                    <a:pt x="3746" y="363"/>
                  </a:lnTo>
                  <a:lnTo>
                    <a:pt x="3757" y="363"/>
                  </a:lnTo>
                  <a:lnTo>
                    <a:pt x="3767" y="363"/>
                  </a:lnTo>
                  <a:lnTo>
                    <a:pt x="3779" y="363"/>
                  </a:lnTo>
                  <a:lnTo>
                    <a:pt x="3790" y="363"/>
                  </a:lnTo>
                  <a:lnTo>
                    <a:pt x="3802" y="364"/>
                  </a:lnTo>
                  <a:lnTo>
                    <a:pt x="3813" y="365"/>
                  </a:lnTo>
                  <a:lnTo>
                    <a:pt x="3824" y="367"/>
                  </a:lnTo>
                  <a:lnTo>
                    <a:pt x="3836" y="368"/>
                  </a:lnTo>
                  <a:lnTo>
                    <a:pt x="3847" y="369"/>
                  </a:lnTo>
                  <a:lnTo>
                    <a:pt x="3859" y="369"/>
                  </a:lnTo>
                  <a:lnTo>
                    <a:pt x="3869" y="370"/>
                  </a:lnTo>
                  <a:lnTo>
                    <a:pt x="3880" y="373"/>
                  </a:lnTo>
                  <a:lnTo>
                    <a:pt x="3892" y="374"/>
                  </a:lnTo>
                  <a:lnTo>
                    <a:pt x="3903" y="374"/>
                  </a:lnTo>
                  <a:lnTo>
                    <a:pt x="3914" y="373"/>
                  </a:lnTo>
                  <a:lnTo>
                    <a:pt x="3926" y="373"/>
                  </a:lnTo>
                  <a:lnTo>
                    <a:pt x="3937" y="373"/>
                  </a:lnTo>
                  <a:lnTo>
                    <a:pt x="3949" y="373"/>
                  </a:lnTo>
                  <a:lnTo>
                    <a:pt x="3960" y="373"/>
                  </a:lnTo>
                  <a:lnTo>
                    <a:pt x="3970" y="373"/>
                  </a:lnTo>
                  <a:lnTo>
                    <a:pt x="3982" y="373"/>
                  </a:lnTo>
                  <a:lnTo>
                    <a:pt x="3993" y="371"/>
                  </a:lnTo>
                  <a:lnTo>
                    <a:pt x="4005" y="371"/>
                  </a:lnTo>
                  <a:lnTo>
                    <a:pt x="4016" y="371"/>
                  </a:lnTo>
                  <a:lnTo>
                    <a:pt x="4027" y="373"/>
                  </a:lnTo>
                  <a:lnTo>
                    <a:pt x="4039" y="373"/>
                  </a:lnTo>
                  <a:lnTo>
                    <a:pt x="4050" y="373"/>
                  </a:lnTo>
                  <a:lnTo>
                    <a:pt x="4062" y="374"/>
                  </a:lnTo>
                  <a:lnTo>
                    <a:pt x="4072" y="374"/>
                  </a:lnTo>
                  <a:lnTo>
                    <a:pt x="4083" y="374"/>
                  </a:lnTo>
                  <a:lnTo>
                    <a:pt x="4095" y="374"/>
                  </a:lnTo>
                  <a:lnTo>
                    <a:pt x="4106" y="374"/>
                  </a:lnTo>
                  <a:lnTo>
                    <a:pt x="4118" y="374"/>
                  </a:lnTo>
                  <a:lnTo>
                    <a:pt x="4129" y="375"/>
                  </a:lnTo>
                  <a:lnTo>
                    <a:pt x="4140" y="374"/>
                  </a:lnTo>
                  <a:lnTo>
                    <a:pt x="4152" y="375"/>
                  </a:lnTo>
                  <a:lnTo>
                    <a:pt x="4162" y="376"/>
                  </a:lnTo>
                  <a:lnTo>
                    <a:pt x="4174" y="376"/>
                  </a:lnTo>
                  <a:lnTo>
                    <a:pt x="4185" y="376"/>
                  </a:lnTo>
                  <a:lnTo>
                    <a:pt x="4196" y="375"/>
                  </a:lnTo>
                  <a:lnTo>
                    <a:pt x="4208" y="375"/>
                  </a:lnTo>
                  <a:lnTo>
                    <a:pt x="4219" y="376"/>
                  </a:lnTo>
                  <a:lnTo>
                    <a:pt x="4231" y="376"/>
                  </a:lnTo>
                  <a:lnTo>
                    <a:pt x="4242" y="376"/>
                  </a:lnTo>
                  <a:lnTo>
                    <a:pt x="4253" y="375"/>
                  </a:lnTo>
                  <a:lnTo>
                    <a:pt x="4265" y="375"/>
                  </a:lnTo>
                  <a:lnTo>
                    <a:pt x="4275" y="375"/>
                  </a:lnTo>
                  <a:lnTo>
                    <a:pt x="4286" y="375"/>
                  </a:lnTo>
                  <a:lnTo>
                    <a:pt x="4298" y="376"/>
                  </a:lnTo>
                  <a:lnTo>
                    <a:pt x="4309" y="376"/>
                  </a:lnTo>
                  <a:lnTo>
                    <a:pt x="4321" y="375"/>
                  </a:lnTo>
                  <a:lnTo>
                    <a:pt x="4332" y="374"/>
                  </a:lnTo>
                  <a:lnTo>
                    <a:pt x="4343" y="374"/>
                  </a:lnTo>
                  <a:lnTo>
                    <a:pt x="4355" y="374"/>
                  </a:lnTo>
                  <a:lnTo>
                    <a:pt x="4365" y="374"/>
                  </a:lnTo>
                  <a:lnTo>
                    <a:pt x="4377" y="374"/>
                  </a:lnTo>
                  <a:lnTo>
                    <a:pt x="4388" y="374"/>
                  </a:lnTo>
                  <a:lnTo>
                    <a:pt x="4399" y="375"/>
                  </a:lnTo>
                  <a:lnTo>
                    <a:pt x="4411" y="375"/>
                  </a:lnTo>
                  <a:lnTo>
                    <a:pt x="4422" y="375"/>
                  </a:lnTo>
                  <a:lnTo>
                    <a:pt x="4434" y="375"/>
                  </a:lnTo>
                  <a:lnTo>
                    <a:pt x="4445" y="375"/>
                  </a:lnTo>
                  <a:lnTo>
                    <a:pt x="4455" y="375"/>
                  </a:lnTo>
                  <a:lnTo>
                    <a:pt x="4467" y="375"/>
                  </a:lnTo>
                  <a:lnTo>
                    <a:pt x="4478" y="375"/>
                  </a:lnTo>
                  <a:lnTo>
                    <a:pt x="4490" y="374"/>
                  </a:lnTo>
                  <a:lnTo>
                    <a:pt x="4501" y="374"/>
                  </a:lnTo>
                  <a:lnTo>
                    <a:pt x="4512" y="374"/>
                  </a:lnTo>
                  <a:lnTo>
                    <a:pt x="4524" y="374"/>
                  </a:lnTo>
                  <a:lnTo>
                    <a:pt x="4535" y="375"/>
                  </a:lnTo>
                  <a:lnTo>
                    <a:pt x="4547" y="375"/>
                  </a:lnTo>
                  <a:lnTo>
                    <a:pt x="4558" y="375"/>
                  </a:lnTo>
                  <a:lnTo>
                    <a:pt x="4568" y="374"/>
                  </a:lnTo>
                  <a:lnTo>
                    <a:pt x="4580" y="375"/>
                  </a:lnTo>
                  <a:lnTo>
                    <a:pt x="4591" y="375"/>
                  </a:lnTo>
                  <a:lnTo>
                    <a:pt x="4602" y="375"/>
                  </a:lnTo>
                  <a:lnTo>
                    <a:pt x="4614" y="374"/>
                  </a:lnTo>
                  <a:lnTo>
                    <a:pt x="4625" y="373"/>
                  </a:lnTo>
                  <a:lnTo>
                    <a:pt x="4637" y="373"/>
                  </a:lnTo>
                  <a:lnTo>
                    <a:pt x="4648" y="373"/>
                  </a:lnTo>
                  <a:lnTo>
                    <a:pt x="4658" y="373"/>
                  </a:lnTo>
                  <a:lnTo>
                    <a:pt x="4670" y="374"/>
                  </a:lnTo>
                  <a:lnTo>
                    <a:pt x="4681" y="373"/>
                  </a:lnTo>
                  <a:lnTo>
                    <a:pt x="4693" y="371"/>
                  </a:lnTo>
                  <a:lnTo>
                    <a:pt x="4704" y="371"/>
                  </a:lnTo>
                  <a:lnTo>
                    <a:pt x="4715" y="373"/>
                  </a:lnTo>
                  <a:lnTo>
                    <a:pt x="4727" y="373"/>
                  </a:lnTo>
                  <a:lnTo>
                    <a:pt x="4738" y="371"/>
                  </a:lnTo>
                  <a:lnTo>
                    <a:pt x="4750" y="370"/>
                  </a:lnTo>
                  <a:lnTo>
                    <a:pt x="4761" y="370"/>
                  </a:lnTo>
                  <a:lnTo>
                    <a:pt x="4771" y="371"/>
                  </a:lnTo>
                  <a:lnTo>
                    <a:pt x="4783" y="371"/>
                  </a:lnTo>
                  <a:lnTo>
                    <a:pt x="4794" y="371"/>
                  </a:lnTo>
                  <a:lnTo>
                    <a:pt x="4806" y="373"/>
                  </a:lnTo>
                  <a:lnTo>
                    <a:pt x="4817" y="374"/>
                  </a:lnTo>
                  <a:lnTo>
                    <a:pt x="4828" y="374"/>
                  </a:lnTo>
                  <a:lnTo>
                    <a:pt x="4840" y="374"/>
                  </a:lnTo>
                  <a:lnTo>
                    <a:pt x="4851" y="375"/>
                  </a:lnTo>
                  <a:lnTo>
                    <a:pt x="4863" y="375"/>
                  </a:lnTo>
                  <a:lnTo>
                    <a:pt x="4873" y="375"/>
                  </a:lnTo>
                  <a:lnTo>
                    <a:pt x="4884" y="375"/>
                  </a:lnTo>
                  <a:lnTo>
                    <a:pt x="4896" y="376"/>
                  </a:lnTo>
                  <a:lnTo>
                    <a:pt x="4907" y="376"/>
                  </a:lnTo>
                  <a:lnTo>
                    <a:pt x="4918" y="376"/>
                  </a:lnTo>
                  <a:lnTo>
                    <a:pt x="4930" y="374"/>
                  </a:lnTo>
                  <a:lnTo>
                    <a:pt x="4941" y="374"/>
                  </a:lnTo>
                  <a:lnTo>
                    <a:pt x="4953" y="374"/>
                  </a:lnTo>
                  <a:lnTo>
                    <a:pt x="4963" y="375"/>
                  </a:lnTo>
                  <a:lnTo>
                    <a:pt x="4974" y="374"/>
                  </a:lnTo>
                  <a:lnTo>
                    <a:pt x="4986" y="374"/>
                  </a:lnTo>
                  <a:lnTo>
                    <a:pt x="4997" y="374"/>
                  </a:lnTo>
                  <a:lnTo>
                    <a:pt x="5009" y="374"/>
                  </a:lnTo>
                  <a:lnTo>
                    <a:pt x="5020" y="374"/>
                  </a:lnTo>
                  <a:lnTo>
                    <a:pt x="5031" y="374"/>
                  </a:lnTo>
                  <a:lnTo>
                    <a:pt x="5043" y="374"/>
                  </a:lnTo>
                  <a:lnTo>
                    <a:pt x="5054" y="374"/>
                  </a:lnTo>
                  <a:lnTo>
                    <a:pt x="5066" y="373"/>
                  </a:lnTo>
                  <a:lnTo>
                    <a:pt x="5076" y="373"/>
                  </a:lnTo>
                  <a:lnTo>
                    <a:pt x="5087" y="373"/>
                  </a:lnTo>
                  <a:lnTo>
                    <a:pt x="5099" y="373"/>
                  </a:lnTo>
                  <a:lnTo>
                    <a:pt x="5110" y="375"/>
                  </a:lnTo>
                  <a:lnTo>
                    <a:pt x="5122" y="375"/>
                  </a:lnTo>
                  <a:lnTo>
                    <a:pt x="5133" y="375"/>
                  </a:lnTo>
                  <a:lnTo>
                    <a:pt x="5144" y="375"/>
                  </a:lnTo>
                  <a:lnTo>
                    <a:pt x="5156" y="375"/>
                  </a:lnTo>
                  <a:lnTo>
                    <a:pt x="5166" y="375"/>
                  </a:lnTo>
                  <a:lnTo>
                    <a:pt x="5178" y="374"/>
                  </a:lnTo>
                  <a:lnTo>
                    <a:pt x="5189" y="374"/>
                  </a:lnTo>
                  <a:lnTo>
                    <a:pt x="5200" y="375"/>
                  </a:lnTo>
                  <a:lnTo>
                    <a:pt x="5212" y="376"/>
                  </a:lnTo>
                  <a:lnTo>
                    <a:pt x="5223" y="376"/>
                  </a:lnTo>
                  <a:lnTo>
                    <a:pt x="5235" y="375"/>
                  </a:lnTo>
                  <a:lnTo>
                    <a:pt x="5246" y="374"/>
                  </a:lnTo>
                  <a:lnTo>
                    <a:pt x="5256" y="374"/>
                  </a:lnTo>
                  <a:lnTo>
                    <a:pt x="5268" y="374"/>
                  </a:lnTo>
                  <a:lnTo>
                    <a:pt x="5279" y="374"/>
                  </a:lnTo>
                  <a:lnTo>
                    <a:pt x="5290" y="374"/>
                  </a:lnTo>
                  <a:lnTo>
                    <a:pt x="5302" y="374"/>
                  </a:lnTo>
                  <a:lnTo>
                    <a:pt x="5313" y="375"/>
                  </a:lnTo>
                  <a:lnTo>
                    <a:pt x="5325" y="376"/>
                  </a:lnTo>
                  <a:lnTo>
                    <a:pt x="5336" y="375"/>
                  </a:lnTo>
                  <a:lnTo>
                    <a:pt x="5347" y="375"/>
                  </a:lnTo>
                  <a:lnTo>
                    <a:pt x="5359" y="375"/>
                  </a:lnTo>
                  <a:lnTo>
                    <a:pt x="5369" y="376"/>
                  </a:lnTo>
                  <a:lnTo>
                    <a:pt x="5381" y="376"/>
                  </a:lnTo>
                  <a:lnTo>
                    <a:pt x="5392" y="376"/>
                  </a:lnTo>
                  <a:lnTo>
                    <a:pt x="5403" y="376"/>
                  </a:lnTo>
                  <a:lnTo>
                    <a:pt x="5415" y="375"/>
                  </a:lnTo>
                  <a:lnTo>
                    <a:pt x="5426" y="374"/>
                  </a:lnTo>
                  <a:lnTo>
                    <a:pt x="5438" y="373"/>
                  </a:lnTo>
                  <a:lnTo>
                    <a:pt x="5449" y="373"/>
                  </a:lnTo>
                  <a:lnTo>
                    <a:pt x="5459" y="374"/>
                  </a:lnTo>
                  <a:lnTo>
                    <a:pt x="5471" y="374"/>
                  </a:lnTo>
                  <a:lnTo>
                    <a:pt x="5482" y="374"/>
                  </a:lnTo>
                  <a:lnTo>
                    <a:pt x="5494" y="374"/>
                  </a:lnTo>
                  <a:lnTo>
                    <a:pt x="5505" y="375"/>
                  </a:lnTo>
                  <a:lnTo>
                    <a:pt x="5516" y="375"/>
                  </a:lnTo>
                  <a:lnTo>
                    <a:pt x="5528" y="376"/>
                  </a:lnTo>
                  <a:lnTo>
                    <a:pt x="5539" y="376"/>
                  </a:lnTo>
                  <a:lnTo>
                    <a:pt x="5551" y="376"/>
                  </a:lnTo>
                  <a:lnTo>
                    <a:pt x="5562" y="376"/>
                  </a:lnTo>
                  <a:lnTo>
                    <a:pt x="5572" y="375"/>
                  </a:lnTo>
                  <a:lnTo>
                    <a:pt x="5584" y="374"/>
                  </a:lnTo>
                  <a:lnTo>
                    <a:pt x="5595" y="374"/>
                  </a:lnTo>
                  <a:lnTo>
                    <a:pt x="5606" y="374"/>
                  </a:lnTo>
                  <a:lnTo>
                    <a:pt x="5618" y="374"/>
                  </a:lnTo>
                  <a:lnTo>
                    <a:pt x="5629" y="374"/>
                  </a:lnTo>
                  <a:lnTo>
                    <a:pt x="5641" y="375"/>
                  </a:lnTo>
                  <a:lnTo>
                    <a:pt x="5652" y="376"/>
                  </a:lnTo>
                  <a:lnTo>
                    <a:pt x="5662" y="376"/>
                  </a:lnTo>
                  <a:lnTo>
                    <a:pt x="5674" y="375"/>
                  </a:lnTo>
                  <a:lnTo>
                    <a:pt x="5685" y="375"/>
                  </a:lnTo>
                  <a:lnTo>
                    <a:pt x="5697" y="374"/>
                  </a:lnTo>
                  <a:lnTo>
                    <a:pt x="5708" y="374"/>
                  </a:lnTo>
                  <a:lnTo>
                    <a:pt x="5719" y="373"/>
                  </a:lnTo>
                  <a:lnTo>
                    <a:pt x="5731" y="374"/>
                  </a:lnTo>
                  <a:lnTo>
                    <a:pt x="5742" y="375"/>
                  </a:lnTo>
                  <a:lnTo>
                    <a:pt x="5754" y="375"/>
                  </a:lnTo>
                  <a:lnTo>
                    <a:pt x="5764" y="374"/>
                  </a:lnTo>
                  <a:lnTo>
                    <a:pt x="5775" y="374"/>
                  </a:lnTo>
                  <a:lnTo>
                    <a:pt x="5787" y="375"/>
                  </a:lnTo>
                  <a:lnTo>
                    <a:pt x="5798" y="376"/>
                  </a:lnTo>
                  <a:lnTo>
                    <a:pt x="5810" y="376"/>
                  </a:lnTo>
                  <a:lnTo>
                    <a:pt x="5821" y="375"/>
                  </a:lnTo>
                  <a:lnTo>
                    <a:pt x="5832" y="374"/>
                  </a:lnTo>
                  <a:lnTo>
                    <a:pt x="5844" y="373"/>
                  </a:lnTo>
                  <a:lnTo>
                    <a:pt x="5855" y="373"/>
                  </a:lnTo>
                  <a:lnTo>
                    <a:pt x="5867" y="373"/>
                  </a:lnTo>
                  <a:lnTo>
                    <a:pt x="5877" y="373"/>
                  </a:lnTo>
                  <a:lnTo>
                    <a:pt x="5888" y="373"/>
                  </a:lnTo>
                  <a:lnTo>
                    <a:pt x="5900" y="371"/>
                  </a:lnTo>
                  <a:lnTo>
                    <a:pt x="5911" y="371"/>
                  </a:lnTo>
                  <a:lnTo>
                    <a:pt x="5923" y="371"/>
                  </a:lnTo>
                  <a:lnTo>
                    <a:pt x="5934" y="373"/>
                  </a:lnTo>
                  <a:lnTo>
                    <a:pt x="5945" y="374"/>
                  </a:lnTo>
                  <a:lnTo>
                    <a:pt x="5957" y="374"/>
                  </a:lnTo>
                  <a:lnTo>
                    <a:pt x="5967" y="374"/>
                  </a:lnTo>
                  <a:lnTo>
                    <a:pt x="5978" y="374"/>
                  </a:lnTo>
                  <a:lnTo>
                    <a:pt x="5990" y="374"/>
                  </a:lnTo>
                  <a:lnTo>
                    <a:pt x="6001" y="374"/>
                  </a:lnTo>
                  <a:lnTo>
                    <a:pt x="6013" y="374"/>
                  </a:lnTo>
                  <a:lnTo>
                    <a:pt x="6024" y="373"/>
                  </a:lnTo>
                  <a:lnTo>
                    <a:pt x="6035" y="371"/>
                  </a:lnTo>
                  <a:lnTo>
                    <a:pt x="6047" y="371"/>
                  </a:lnTo>
                  <a:lnTo>
                    <a:pt x="6057" y="371"/>
                  </a:lnTo>
                  <a:lnTo>
                    <a:pt x="6069" y="370"/>
                  </a:lnTo>
                  <a:lnTo>
                    <a:pt x="6080" y="371"/>
                  </a:lnTo>
                  <a:lnTo>
                    <a:pt x="6091" y="371"/>
                  </a:lnTo>
                  <a:lnTo>
                    <a:pt x="6103" y="371"/>
                  </a:lnTo>
                  <a:lnTo>
                    <a:pt x="6114" y="371"/>
                  </a:lnTo>
                  <a:lnTo>
                    <a:pt x="6126" y="373"/>
                  </a:lnTo>
                  <a:lnTo>
                    <a:pt x="6137" y="374"/>
                  </a:lnTo>
                  <a:lnTo>
                    <a:pt x="6148" y="374"/>
                  </a:lnTo>
                  <a:lnTo>
                    <a:pt x="6160" y="374"/>
                  </a:lnTo>
                  <a:lnTo>
                    <a:pt x="6170" y="373"/>
                  </a:lnTo>
                  <a:lnTo>
                    <a:pt x="6182" y="373"/>
                  </a:lnTo>
                  <a:lnTo>
                    <a:pt x="6193" y="374"/>
                  </a:lnTo>
                  <a:lnTo>
                    <a:pt x="6204" y="374"/>
                  </a:lnTo>
                  <a:lnTo>
                    <a:pt x="6216" y="371"/>
                  </a:lnTo>
                  <a:lnTo>
                    <a:pt x="6227" y="371"/>
                  </a:lnTo>
                  <a:lnTo>
                    <a:pt x="6239" y="374"/>
                  </a:lnTo>
                  <a:lnTo>
                    <a:pt x="6250" y="376"/>
                  </a:lnTo>
                  <a:lnTo>
                    <a:pt x="6260" y="377"/>
                  </a:lnTo>
                  <a:lnTo>
                    <a:pt x="6272" y="376"/>
                  </a:lnTo>
                  <a:lnTo>
                    <a:pt x="6283" y="375"/>
                  </a:lnTo>
                  <a:lnTo>
                    <a:pt x="6294" y="373"/>
                  </a:lnTo>
                  <a:lnTo>
                    <a:pt x="6306" y="373"/>
                  </a:lnTo>
                  <a:lnTo>
                    <a:pt x="6317" y="373"/>
                  </a:lnTo>
                  <a:lnTo>
                    <a:pt x="6329" y="371"/>
                  </a:lnTo>
                  <a:lnTo>
                    <a:pt x="6340" y="370"/>
                  </a:lnTo>
                  <a:lnTo>
                    <a:pt x="6351" y="371"/>
                  </a:lnTo>
                  <a:lnTo>
                    <a:pt x="6363" y="371"/>
                  </a:lnTo>
                  <a:lnTo>
                    <a:pt x="6373" y="371"/>
                  </a:lnTo>
                  <a:lnTo>
                    <a:pt x="6385" y="373"/>
                  </a:lnTo>
                  <a:lnTo>
                    <a:pt x="6396" y="374"/>
                  </a:lnTo>
                  <a:lnTo>
                    <a:pt x="6407" y="374"/>
                  </a:lnTo>
                  <a:lnTo>
                    <a:pt x="6419" y="373"/>
                  </a:lnTo>
                  <a:lnTo>
                    <a:pt x="6430" y="373"/>
                  </a:lnTo>
                  <a:lnTo>
                    <a:pt x="6442" y="373"/>
                  </a:lnTo>
                  <a:lnTo>
                    <a:pt x="6453" y="374"/>
                  </a:lnTo>
                  <a:lnTo>
                    <a:pt x="6463" y="374"/>
                  </a:lnTo>
                  <a:lnTo>
                    <a:pt x="6475" y="374"/>
                  </a:lnTo>
                  <a:lnTo>
                    <a:pt x="6486" y="375"/>
                  </a:lnTo>
                  <a:lnTo>
                    <a:pt x="6498" y="376"/>
                  </a:lnTo>
                  <a:lnTo>
                    <a:pt x="6509" y="376"/>
                  </a:lnTo>
                  <a:lnTo>
                    <a:pt x="6520" y="376"/>
                  </a:lnTo>
                  <a:lnTo>
                    <a:pt x="6532" y="376"/>
                  </a:lnTo>
                  <a:lnTo>
                    <a:pt x="6543" y="375"/>
                  </a:lnTo>
                  <a:lnTo>
                    <a:pt x="6555" y="375"/>
                  </a:lnTo>
                  <a:lnTo>
                    <a:pt x="6565" y="375"/>
                  </a:lnTo>
                  <a:lnTo>
                    <a:pt x="6576" y="375"/>
                  </a:lnTo>
                  <a:lnTo>
                    <a:pt x="6588" y="375"/>
                  </a:lnTo>
                  <a:lnTo>
                    <a:pt x="6599" y="374"/>
                  </a:lnTo>
                  <a:lnTo>
                    <a:pt x="6610" y="373"/>
                  </a:lnTo>
                  <a:lnTo>
                    <a:pt x="6622" y="373"/>
                  </a:lnTo>
                  <a:lnTo>
                    <a:pt x="6633" y="373"/>
                  </a:lnTo>
                  <a:lnTo>
                    <a:pt x="6645" y="374"/>
                  </a:lnTo>
                  <a:lnTo>
                    <a:pt x="6656" y="376"/>
                  </a:lnTo>
                  <a:lnTo>
                    <a:pt x="6666" y="376"/>
                  </a:lnTo>
                  <a:lnTo>
                    <a:pt x="6678" y="376"/>
                  </a:lnTo>
                  <a:lnTo>
                    <a:pt x="6689" y="376"/>
                  </a:lnTo>
                  <a:lnTo>
                    <a:pt x="6701" y="376"/>
                  </a:lnTo>
                  <a:lnTo>
                    <a:pt x="6712" y="376"/>
                  </a:lnTo>
                  <a:lnTo>
                    <a:pt x="6723" y="376"/>
                  </a:lnTo>
                  <a:lnTo>
                    <a:pt x="6735" y="376"/>
                  </a:lnTo>
                  <a:lnTo>
                    <a:pt x="6746" y="374"/>
                  </a:lnTo>
                  <a:lnTo>
                    <a:pt x="6758" y="374"/>
                  </a:lnTo>
                  <a:lnTo>
                    <a:pt x="6768" y="373"/>
                  </a:lnTo>
                </a:path>
              </a:pathLst>
            </a:custGeom>
            <a:noFill/>
            <a:ln w="95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269">
              <a:extLst>
                <a:ext uri="{FF2B5EF4-FFF2-40B4-BE49-F238E27FC236}">
                  <a16:creationId xmlns:a16="http://schemas.microsoft.com/office/drawing/2014/main" id="{36CBE8A3-BDC8-4AC1-AEF1-DCBA1A3B0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2943225"/>
              <a:ext cx="4474108" cy="149225"/>
            </a:xfrm>
            <a:custGeom>
              <a:avLst/>
              <a:gdLst>
                <a:gd name="T0" fmla="*/ 102 w 6768"/>
                <a:gd name="T1" fmla="*/ 90 h 94"/>
                <a:gd name="T2" fmla="*/ 214 w 6768"/>
                <a:gd name="T3" fmla="*/ 91 h 94"/>
                <a:gd name="T4" fmla="*/ 327 w 6768"/>
                <a:gd name="T5" fmla="*/ 91 h 94"/>
                <a:gd name="T6" fmla="*/ 440 w 6768"/>
                <a:gd name="T7" fmla="*/ 91 h 94"/>
                <a:gd name="T8" fmla="*/ 553 w 6768"/>
                <a:gd name="T9" fmla="*/ 90 h 94"/>
                <a:gd name="T10" fmla="*/ 665 w 6768"/>
                <a:gd name="T11" fmla="*/ 92 h 94"/>
                <a:gd name="T12" fmla="*/ 778 w 6768"/>
                <a:gd name="T13" fmla="*/ 88 h 94"/>
                <a:gd name="T14" fmla="*/ 891 w 6768"/>
                <a:gd name="T15" fmla="*/ 88 h 94"/>
                <a:gd name="T16" fmla="*/ 1004 w 6768"/>
                <a:gd name="T17" fmla="*/ 92 h 94"/>
                <a:gd name="T18" fmla="*/ 1117 w 6768"/>
                <a:gd name="T19" fmla="*/ 90 h 94"/>
                <a:gd name="T20" fmla="*/ 1230 w 6768"/>
                <a:gd name="T21" fmla="*/ 92 h 94"/>
                <a:gd name="T22" fmla="*/ 1343 w 6768"/>
                <a:gd name="T23" fmla="*/ 91 h 94"/>
                <a:gd name="T24" fmla="*/ 1456 w 6768"/>
                <a:gd name="T25" fmla="*/ 90 h 94"/>
                <a:gd name="T26" fmla="*/ 1569 w 6768"/>
                <a:gd name="T27" fmla="*/ 92 h 94"/>
                <a:gd name="T28" fmla="*/ 1681 w 6768"/>
                <a:gd name="T29" fmla="*/ 73 h 94"/>
                <a:gd name="T30" fmla="*/ 1794 w 6768"/>
                <a:gd name="T31" fmla="*/ 33 h 94"/>
                <a:gd name="T32" fmla="*/ 1906 w 6768"/>
                <a:gd name="T33" fmla="*/ 77 h 94"/>
                <a:gd name="T34" fmla="*/ 2019 w 6768"/>
                <a:gd name="T35" fmla="*/ 88 h 94"/>
                <a:gd name="T36" fmla="*/ 2132 w 6768"/>
                <a:gd name="T37" fmla="*/ 87 h 94"/>
                <a:gd name="T38" fmla="*/ 2245 w 6768"/>
                <a:gd name="T39" fmla="*/ 87 h 94"/>
                <a:gd name="T40" fmla="*/ 2358 w 6768"/>
                <a:gd name="T41" fmla="*/ 86 h 94"/>
                <a:gd name="T42" fmla="*/ 2470 w 6768"/>
                <a:gd name="T43" fmla="*/ 90 h 94"/>
                <a:gd name="T44" fmla="*/ 2583 w 6768"/>
                <a:gd name="T45" fmla="*/ 91 h 94"/>
                <a:gd name="T46" fmla="*/ 2696 w 6768"/>
                <a:gd name="T47" fmla="*/ 90 h 94"/>
                <a:gd name="T48" fmla="*/ 2809 w 6768"/>
                <a:gd name="T49" fmla="*/ 91 h 94"/>
                <a:gd name="T50" fmla="*/ 2922 w 6768"/>
                <a:gd name="T51" fmla="*/ 90 h 94"/>
                <a:gd name="T52" fmla="*/ 3035 w 6768"/>
                <a:gd name="T53" fmla="*/ 90 h 94"/>
                <a:gd name="T54" fmla="*/ 3148 w 6768"/>
                <a:gd name="T55" fmla="*/ 91 h 94"/>
                <a:gd name="T56" fmla="*/ 3261 w 6768"/>
                <a:gd name="T57" fmla="*/ 91 h 94"/>
                <a:gd name="T58" fmla="*/ 3373 w 6768"/>
                <a:gd name="T59" fmla="*/ 91 h 94"/>
                <a:gd name="T60" fmla="*/ 3486 w 6768"/>
                <a:gd name="T61" fmla="*/ 91 h 94"/>
                <a:gd name="T62" fmla="*/ 3598 w 6768"/>
                <a:gd name="T63" fmla="*/ 91 h 94"/>
                <a:gd name="T64" fmla="*/ 3711 w 6768"/>
                <a:gd name="T65" fmla="*/ 90 h 94"/>
                <a:gd name="T66" fmla="*/ 3824 w 6768"/>
                <a:gd name="T67" fmla="*/ 91 h 94"/>
                <a:gd name="T68" fmla="*/ 3937 w 6768"/>
                <a:gd name="T69" fmla="*/ 90 h 94"/>
                <a:gd name="T70" fmla="*/ 4050 w 6768"/>
                <a:gd name="T71" fmla="*/ 91 h 94"/>
                <a:gd name="T72" fmla="*/ 4162 w 6768"/>
                <a:gd name="T73" fmla="*/ 90 h 94"/>
                <a:gd name="T74" fmla="*/ 4275 w 6768"/>
                <a:gd name="T75" fmla="*/ 91 h 94"/>
                <a:gd name="T76" fmla="*/ 4388 w 6768"/>
                <a:gd name="T77" fmla="*/ 90 h 94"/>
                <a:gd name="T78" fmla="*/ 4501 w 6768"/>
                <a:gd name="T79" fmla="*/ 90 h 94"/>
                <a:gd name="T80" fmla="*/ 4614 w 6768"/>
                <a:gd name="T81" fmla="*/ 91 h 94"/>
                <a:gd name="T82" fmla="*/ 4727 w 6768"/>
                <a:gd name="T83" fmla="*/ 91 h 94"/>
                <a:gd name="T84" fmla="*/ 4840 w 6768"/>
                <a:gd name="T85" fmla="*/ 92 h 94"/>
                <a:gd name="T86" fmla="*/ 4953 w 6768"/>
                <a:gd name="T87" fmla="*/ 90 h 94"/>
                <a:gd name="T88" fmla="*/ 5066 w 6768"/>
                <a:gd name="T89" fmla="*/ 90 h 94"/>
                <a:gd name="T90" fmla="*/ 5178 w 6768"/>
                <a:gd name="T91" fmla="*/ 88 h 94"/>
                <a:gd name="T92" fmla="*/ 5290 w 6768"/>
                <a:gd name="T93" fmla="*/ 92 h 94"/>
                <a:gd name="T94" fmla="*/ 5403 w 6768"/>
                <a:gd name="T95" fmla="*/ 93 h 94"/>
                <a:gd name="T96" fmla="*/ 5516 w 6768"/>
                <a:gd name="T97" fmla="*/ 92 h 94"/>
                <a:gd name="T98" fmla="*/ 5629 w 6768"/>
                <a:gd name="T99" fmla="*/ 88 h 94"/>
                <a:gd name="T100" fmla="*/ 5742 w 6768"/>
                <a:gd name="T101" fmla="*/ 88 h 94"/>
                <a:gd name="T102" fmla="*/ 5855 w 6768"/>
                <a:gd name="T103" fmla="*/ 88 h 94"/>
                <a:gd name="T104" fmla="*/ 5967 w 6768"/>
                <a:gd name="T105" fmla="*/ 90 h 94"/>
                <a:gd name="T106" fmla="*/ 6080 w 6768"/>
                <a:gd name="T107" fmla="*/ 91 h 94"/>
                <a:gd name="T108" fmla="*/ 6193 w 6768"/>
                <a:gd name="T109" fmla="*/ 91 h 94"/>
                <a:gd name="T110" fmla="*/ 6306 w 6768"/>
                <a:gd name="T111" fmla="*/ 91 h 94"/>
                <a:gd name="T112" fmla="*/ 6419 w 6768"/>
                <a:gd name="T113" fmla="*/ 90 h 94"/>
                <a:gd name="T114" fmla="*/ 6532 w 6768"/>
                <a:gd name="T115" fmla="*/ 92 h 94"/>
                <a:gd name="T116" fmla="*/ 6645 w 6768"/>
                <a:gd name="T117" fmla="*/ 91 h 94"/>
                <a:gd name="T118" fmla="*/ 6758 w 6768"/>
                <a:gd name="T11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94">
                  <a:moveTo>
                    <a:pt x="0" y="91"/>
                  </a:moveTo>
                  <a:lnTo>
                    <a:pt x="11" y="92"/>
                  </a:lnTo>
                  <a:lnTo>
                    <a:pt x="23" y="92"/>
                  </a:lnTo>
                  <a:lnTo>
                    <a:pt x="34" y="93"/>
                  </a:lnTo>
                  <a:lnTo>
                    <a:pt x="46" y="93"/>
                  </a:lnTo>
                  <a:lnTo>
                    <a:pt x="57" y="92"/>
                  </a:lnTo>
                  <a:lnTo>
                    <a:pt x="67" y="92"/>
                  </a:lnTo>
                  <a:lnTo>
                    <a:pt x="79" y="92"/>
                  </a:lnTo>
                  <a:lnTo>
                    <a:pt x="90" y="91"/>
                  </a:lnTo>
                  <a:lnTo>
                    <a:pt x="102" y="90"/>
                  </a:lnTo>
                  <a:lnTo>
                    <a:pt x="113" y="90"/>
                  </a:lnTo>
                  <a:lnTo>
                    <a:pt x="124" y="91"/>
                  </a:lnTo>
                  <a:lnTo>
                    <a:pt x="136" y="92"/>
                  </a:lnTo>
                  <a:lnTo>
                    <a:pt x="147" y="92"/>
                  </a:lnTo>
                  <a:lnTo>
                    <a:pt x="159" y="93"/>
                  </a:lnTo>
                  <a:lnTo>
                    <a:pt x="169" y="93"/>
                  </a:lnTo>
                  <a:lnTo>
                    <a:pt x="180" y="92"/>
                  </a:lnTo>
                  <a:lnTo>
                    <a:pt x="192" y="92"/>
                  </a:lnTo>
                  <a:lnTo>
                    <a:pt x="203" y="92"/>
                  </a:lnTo>
                  <a:lnTo>
                    <a:pt x="214" y="91"/>
                  </a:lnTo>
                  <a:lnTo>
                    <a:pt x="226" y="91"/>
                  </a:lnTo>
                  <a:lnTo>
                    <a:pt x="237" y="91"/>
                  </a:lnTo>
                  <a:lnTo>
                    <a:pt x="249" y="91"/>
                  </a:lnTo>
                  <a:lnTo>
                    <a:pt x="260" y="92"/>
                  </a:lnTo>
                  <a:lnTo>
                    <a:pt x="270" y="91"/>
                  </a:lnTo>
                  <a:lnTo>
                    <a:pt x="282" y="92"/>
                  </a:lnTo>
                  <a:lnTo>
                    <a:pt x="293" y="92"/>
                  </a:lnTo>
                  <a:lnTo>
                    <a:pt x="305" y="91"/>
                  </a:lnTo>
                  <a:lnTo>
                    <a:pt x="316" y="91"/>
                  </a:lnTo>
                  <a:lnTo>
                    <a:pt x="327" y="91"/>
                  </a:lnTo>
                  <a:lnTo>
                    <a:pt x="339" y="92"/>
                  </a:lnTo>
                  <a:lnTo>
                    <a:pt x="350" y="92"/>
                  </a:lnTo>
                  <a:lnTo>
                    <a:pt x="362" y="93"/>
                  </a:lnTo>
                  <a:lnTo>
                    <a:pt x="372" y="93"/>
                  </a:lnTo>
                  <a:lnTo>
                    <a:pt x="383" y="94"/>
                  </a:lnTo>
                  <a:lnTo>
                    <a:pt x="395" y="93"/>
                  </a:lnTo>
                  <a:lnTo>
                    <a:pt x="406" y="93"/>
                  </a:lnTo>
                  <a:lnTo>
                    <a:pt x="418" y="92"/>
                  </a:lnTo>
                  <a:lnTo>
                    <a:pt x="429" y="91"/>
                  </a:lnTo>
                  <a:lnTo>
                    <a:pt x="440" y="91"/>
                  </a:lnTo>
                  <a:lnTo>
                    <a:pt x="452" y="91"/>
                  </a:lnTo>
                  <a:lnTo>
                    <a:pt x="462" y="92"/>
                  </a:lnTo>
                  <a:lnTo>
                    <a:pt x="474" y="92"/>
                  </a:lnTo>
                  <a:lnTo>
                    <a:pt x="485" y="91"/>
                  </a:lnTo>
                  <a:lnTo>
                    <a:pt x="496" y="90"/>
                  </a:lnTo>
                  <a:lnTo>
                    <a:pt x="508" y="91"/>
                  </a:lnTo>
                  <a:lnTo>
                    <a:pt x="519" y="92"/>
                  </a:lnTo>
                  <a:lnTo>
                    <a:pt x="530" y="92"/>
                  </a:lnTo>
                  <a:lnTo>
                    <a:pt x="542" y="91"/>
                  </a:lnTo>
                  <a:lnTo>
                    <a:pt x="553" y="90"/>
                  </a:lnTo>
                  <a:lnTo>
                    <a:pt x="565" y="91"/>
                  </a:lnTo>
                  <a:lnTo>
                    <a:pt x="575" y="92"/>
                  </a:lnTo>
                  <a:lnTo>
                    <a:pt x="586" y="93"/>
                  </a:lnTo>
                  <a:lnTo>
                    <a:pt x="598" y="93"/>
                  </a:lnTo>
                  <a:lnTo>
                    <a:pt x="609" y="93"/>
                  </a:lnTo>
                  <a:lnTo>
                    <a:pt x="621" y="92"/>
                  </a:lnTo>
                  <a:lnTo>
                    <a:pt x="632" y="92"/>
                  </a:lnTo>
                  <a:lnTo>
                    <a:pt x="643" y="92"/>
                  </a:lnTo>
                  <a:lnTo>
                    <a:pt x="655" y="92"/>
                  </a:lnTo>
                  <a:lnTo>
                    <a:pt x="665" y="92"/>
                  </a:lnTo>
                  <a:lnTo>
                    <a:pt x="677" y="91"/>
                  </a:lnTo>
                  <a:lnTo>
                    <a:pt x="688" y="90"/>
                  </a:lnTo>
                  <a:lnTo>
                    <a:pt x="699" y="90"/>
                  </a:lnTo>
                  <a:lnTo>
                    <a:pt x="711" y="92"/>
                  </a:lnTo>
                  <a:lnTo>
                    <a:pt x="722" y="93"/>
                  </a:lnTo>
                  <a:lnTo>
                    <a:pt x="734" y="93"/>
                  </a:lnTo>
                  <a:lnTo>
                    <a:pt x="745" y="92"/>
                  </a:lnTo>
                  <a:lnTo>
                    <a:pt x="756" y="91"/>
                  </a:lnTo>
                  <a:lnTo>
                    <a:pt x="768" y="88"/>
                  </a:lnTo>
                  <a:lnTo>
                    <a:pt x="778" y="88"/>
                  </a:lnTo>
                  <a:lnTo>
                    <a:pt x="790" y="88"/>
                  </a:lnTo>
                  <a:lnTo>
                    <a:pt x="801" y="90"/>
                  </a:lnTo>
                  <a:lnTo>
                    <a:pt x="812" y="91"/>
                  </a:lnTo>
                  <a:lnTo>
                    <a:pt x="824" y="92"/>
                  </a:lnTo>
                  <a:lnTo>
                    <a:pt x="835" y="93"/>
                  </a:lnTo>
                  <a:lnTo>
                    <a:pt x="847" y="93"/>
                  </a:lnTo>
                  <a:lnTo>
                    <a:pt x="858" y="92"/>
                  </a:lnTo>
                  <a:lnTo>
                    <a:pt x="868" y="91"/>
                  </a:lnTo>
                  <a:lnTo>
                    <a:pt x="880" y="90"/>
                  </a:lnTo>
                  <a:lnTo>
                    <a:pt x="891" y="88"/>
                  </a:lnTo>
                  <a:lnTo>
                    <a:pt x="902" y="91"/>
                  </a:lnTo>
                  <a:lnTo>
                    <a:pt x="914" y="92"/>
                  </a:lnTo>
                  <a:lnTo>
                    <a:pt x="925" y="93"/>
                  </a:lnTo>
                  <a:lnTo>
                    <a:pt x="937" y="93"/>
                  </a:lnTo>
                  <a:lnTo>
                    <a:pt x="948" y="93"/>
                  </a:lnTo>
                  <a:lnTo>
                    <a:pt x="958" y="93"/>
                  </a:lnTo>
                  <a:lnTo>
                    <a:pt x="970" y="93"/>
                  </a:lnTo>
                  <a:lnTo>
                    <a:pt x="981" y="92"/>
                  </a:lnTo>
                  <a:lnTo>
                    <a:pt x="993" y="92"/>
                  </a:lnTo>
                  <a:lnTo>
                    <a:pt x="1004" y="92"/>
                  </a:lnTo>
                  <a:lnTo>
                    <a:pt x="1015" y="91"/>
                  </a:lnTo>
                  <a:lnTo>
                    <a:pt x="1027" y="91"/>
                  </a:lnTo>
                  <a:lnTo>
                    <a:pt x="1038" y="92"/>
                  </a:lnTo>
                  <a:lnTo>
                    <a:pt x="1050" y="92"/>
                  </a:lnTo>
                  <a:lnTo>
                    <a:pt x="1061" y="91"/>
                  </a:lnTo>
                  <a:lnTo>
                    <a:pt x="1071" y="91"/>
                  </a:lnTo>
                  <a:lnTo>
                    <a:pt x="1083" y="91"/>
                  </a:lnTo>
                  <a:lnTo>
                    <a:pt x="1094" y="91"/>
                  </a:lnTo>
                  <a:lnTo>
                    <a:pt x="1106" y="91"/>
                  </a:lnTo>
                  <a:lnTo>
                    <a:pt x="1117" y="90"/>
                  </a:lnTo>
                  <a:lnTo>
                    <a:pt x="1128" y="91"/>
                  </a:lnTo>
                  <a:lnTo>
                    <a:pt x="1140" y="91"/>
                  </a:lnTo>
                  <a:lnTo>
                    <a:pt x="1151" y="91"/>
                  </a:lnTo>
                  <a:lnTo>
                    <a:pt x="1163" y="92"/>
                  </a:lnTo>
                  <a:lnTo>
                    <a:pt x="1173" y="92"/>
                  </a:lnTo>
                  <a:lnTo>
                    <a:pt x="1184" y="91"/>
                  </a:lnTo>
                  <a:lnTo>
                    <a:pt x="1196" y="91"/>
                  </a:lnTo>
                  <a:lnTo>
                    <a:pt x="1207" y="91"/>
                  </a:lnTo>
                  <a:lnTo>
                    <a:pt x="1218" y="92"/>
                  </a:lnTo>
                  <a:lnTo>
                    <a:pt x="1230" y="92"/>
                  </a:lnTo>
                  <a:lnTo>
                    <a:pt x="1241" y="93"/>
                  </a:lnTo>
                  <a:lnTo>
                    <a:pt x="1253" y="93"/>
                  </a:lnTo>
                  <a:lnTo>
                    <a:pt x="1263" y="92"/>
                  </a:lnTo>
                  <a:lnTo>
                    <a:pt x="1274" y="91"/>
                  </a:lnTo>
                  <a:lnTo>
                    <a:pt x="1286" y="91"/>
                  </a:lnTo>
                  <a:lnTo>
                    <a:pt x="1297" y="90"/>
                  </a:lnTo>
                  <a:lnTo>
                    <a:pt x="1309" y="91"/>
                  </a:lnTo>
                  <a:lnTo>
                    <a:pt x="1320" y="92"/>
                  </a:lnTo>
                  <a:lnTo>
                    <a:pt x="1331" y="92"/>
                  </a:lnTo>
                  <a:lnTo>
                    <a:pt x="1343" y="91"/>
                  </a:lnTo>
                  <a:lnTo>
                    <a:pt x="1354" y="91"/>
                  </a:lnTo>
                  <a:lnTo>
                    <a:pt x="1366" y="92"/>
                  </a:lnTo>
                  <a:lnTo>
                    <a:pt x="1376" y="93"/>
                  </a:lnTo>
                  <a:lnTo>
                    <a:pt x="1387" y="93"/>
                  </a:lnTo>
                  <a:lnTo>
                    <a:pt x="1399" y="92"/>
                  </a:lnTo>
                  <a:lnTo>
                    <a:pt x="1410" y="90"/>
                  </a:lnTo>
                  <a:lnTo>
                    <a:pt x="1422" y="90"/>
                  </a:lnTo>
                  <a:lnTo>
                    <a:pt x="1433" y="90"/>
                  </a:lnTo>
                  <a:lnTo>
                    <a:pt x="1444" y="91"/>
                  </a:lnTo>
                  <a:lnTo>
                    <a:pt x="1456" y="90"/>
                  </a:lnTo>
                  <a:lnTo>
                    <a:pt x="1466" y="90"/>
                  </a:lnTo>
                  <a:lnTo>
                    <a:pt x="1478" y="90"/>
                  </a:lnTo>
                  <a:lnTo>
                    <a:pt x="1489" y="90"/>
                  </a:lnTo>
                  <a:lnTo>
                    <a:pt x="1500" y="88"/>
                  </a:lnTo>
                  <a:lnTo>
                    <a:pt x="1512" y="88"/>
                  </a:lnTo>
                  <a:lnTo>
                    <a:pt x="1523" y="90"/>
                  </a:lnTo>
                  <a:lnTo>
                    <a:pt x="1534" y="91"/>
                  </a:lnTo>
                  <a:lnTo>
                    <a:pt x="1546" y="92"/>
                  </a:lnTo>
                  <a:lnTo>
                    <a:pt x="1557" y="92"/>
                  </a:lnTo>
                  <a:lnTo>
                    <a:pt x="1569" y="92"/>
                  </a:lnTo>
                  <a:lnTo>
                    <a:pt x="1579" y="91"/>
                  </a:lnTo>
                  <a:lnTo>
                    <a:pt x="1590" y="92"/>
                  </a:lnTo>
                  <a:lnTo>
                    <a:pt x="1602" y="92"/>
                  </a:lnTo>
                  <a:lnTo>
                    <a:pt x="1613" y="92"/>
                  </a:lnTo>
                  <a:lnTo>
                    <a:pt x="1625" y="92"/>
                  </a:lnTo>
                  <a:lnTo>
                    <a:pt x="1636" y="91"/>
                  </a:lnTo>
                  <a:lnTo>
                    <a:pt x="1647" y="90"/>
                  </a:lnTo>
                  <a:lnTo>
                    <a:pt x="1659" y="87"/>
                  </a:lnTo>
                  <a:lnTo>
                    <a:pt x="1669" y="81"/>
                  </a:lnTo>
                  <a:lnTo>
                    <a:pt x="1681" y="73"/>
                  </a:lnTo>
                  <a:lnTo>
                    <a:pt x="1692" y="61"/>
                  </a:lnTo>
                  <a:lnTo>
                    <a:pt x="1703" y="47"/>
                  </a:lnTo>
                  <a:lnTo>
                    <a:pt x="1715" y="33"/>
                  </a:lnTo>
                  <a:lnTo>
                    <a:pt x="1726" y="20"/>
                  </a:lnTo>
                  <a:lnTo>
                    <a:pt x="1738" y="6"/>
                  </a:lnTo>
                  <a:lnTo>
                    <a:pt x="1749" y="0"/>
                  </a:lnTo>
                  <a:lnTo>
                    <a:pt x="1759" y="4"/>
                  </a:lnTo>
                  <a:lnTo>
                    <a:pt x="1771" y="15"/>
                  </a:lnTo>
                  <a:lnTo>
                    <a:pt x="1782" y="26"/>
                  </a:lnTo>
                  <a:lnTo>
                    <a:pt x="1794" y="33"/>
                  </a:lnTo>
                  <a:lnTo>
                    <a:pt x="1805" y="41"/>
                  </a:lnTo>
                  <a:lnTo>
                    <a:pt x="1816" y="52"/>
                  </a:lnTo>
                  <a:lnTo>
                    <a:pt x="1828" y="61"/>
                  </a:lnTo>
                  <a:lnTo>
                    <a:pt x="1839" y="67"/>
                  </a:lnTo>
                  <a:lnTo>
                    <a:pt x="1851" y="70"/>
                  </a:lnTo>
                  <a:lnTo>
                    <a:pt x="1862" y="73"/>
                  </a:lnTo>
                  <a:lnTo>
                    <a:pt x="1872" y="75"/>
                  </a:lnTo>
                  <a:lnTo>
                    <a:pt x="1884" y="76"/>
                  </a:lnTo>
                  <a:lnTo>
                    <a:pt x="1895" y="77"/>
                  </a:lnTo>
                  <a:lnTo>
                    <a:pt x="1906" y="77"/>
                  </a:lnTo>
                  <a:lnTo>
                    <a:pt x="1918" y="79"/>
                  </a:lnTo>
                  <a:lnTo>
                    <a:pt x="1929" y="80"/>
                  </a:lnTo>
                  <a:lnTo>
                    <a:pt x="1941" y="82"/>
                  </a:lnTo>
                  <a:lnTo>
                    <a:pt x="1952" y="83"/>
                  </a:lnTo>
                  <a:lnTo>
                    <a:pt x="1962" y="85"/>
                  </a:lnTo>
                  <a:lnTo>
                    <a:pt x="1974" y="86"/>
                  </a:lnTo>
                  <a:lnTo>
                    <a:pt x="1985" y="87"/>
                  </a:lnTo>
                  <a:lnTo>
                    <a:pt x="1997" y="87"/>
                  </a:lnTo>
                  <a:lnTo>
                    <a:pt x="2008" y="88"/>
                  </a:lnTo>
                  <a:lnTo>
                    <a:pt x="2019" y="88"/>
                  </a:lnTo>
                  <a:lnTo>
                    <a:pt x="2031" y="88"/>
                  </a:lnTo>
                  <a:lnTo>
                    <a:pt x="2042" y="88"/>
                  </a:lnTo>
                  <a:lnTo>
                    <a:pt x="2054" y="88"/>
                  </a:lnTo>
                  <a:lnTo>
                    <a:pt x="2064" y="90"/>
                  </a:lnTo>
                  <a:lnTo>
                    <a:pt x="2075" y="90"/>
                  </a:lnTo>
                  <a:lnTo>
                    <a:pt x="2087" y="90"/>
                  </a:lnTo>
                  <a:lnTo>
                    <a:pt x="2098" y="90"/>
                  </a:lnTo>
                  <a:lnTo>
                    <a:pt x="2110" y="88"/>
                  </a:lnTo>
                  <a:lnTo>
                    <a:pt x="2121" y="88"/>
                  </a:lnTo>
                  <a:lnTo>
                    <a:pt x="2132" y="87"/>
                  </a:lnTo>
                  <a:lnTo>
                    <a:pt x="2144" y="87"/>
                  </a:lnTo>
                  <a:lnTo>
                    <a:pt x="2155" y="90"/>
                  </a:lnTo>
                  <a:lnTo>
                    <a:pt x="2167" y="91"/>
                  </a:lnTo>
                  <a:lnTo>
                    <a:pt x="2177" y="91"/>
                  </a:lnTo>
                  <a:lnTo>
                    <a:pt x="2188" y="90"/>
                  </a:lnTo>
                  <a:lnTo>
                    <a:pt x="2200" y="90"/>
                  </a:lnTo>
                  <a:lnTo>
                    <a:pt x="2211" y="88"/>
                  </a:lnTo>
                  <a:lnTo>
                    <a:pt x="2222" y="88"/>
                  </a:lnTo>
                  <a:lnTo>
                    <a:pt x="2234" y="88"/>
                  </a:lnTo>
                  <a:lnTo>
                    <a:pt x="2245" y="87"/>
                  </a:lnTo>
                  <a:lnTo>
                    <a:pt x="2257" y="87"/>
                  </a:lnTo>
                  <a:lnTo>
                    <a:pt x="2267" y="86"/>
                  </a:lnTo>
                  <a:lnTo>
                    <a:pt x="2278" y="85"/>
                  </a:lnTo>
                  <a:lnTo>
                    <a:pt x="2290" y="83"/>
                  </a:lnTo>
                  <a:lnTo>
                    <a:pt x="2301" y="85"/>
                  </a:lnTo>
                  <a:lnTo>
                    <a:pt x="2313" y="85"/>
                  </a:lnTo>
                  <a:lnTo>
                    <a:pt x="2324" y="86"/>
                  </a:lnTo>
                  <a:lnTo>
                    <a:pt x="2335" y="86"/>
                  </a:lnTo>
                  <a:lnTo>
                    <a:pt x="2347" y="86"/>
                  </a:lnTo>
                  <a:lnTo>
                    <a:pt x="2358" y="86"/>
                  </a:lnTo>
                  <a:lnTo>
                    <a:pt x="2370" y="86"/>
                  </a:lnTo>
                  <a:lnTo>
                    <a:pt x="2380" y="87"/>
                  </a:lnTo>
                  <a:lnTo>
                    <a:pt x="2391" y="87"/>
                  </a:lnTo>
                  <a:lnTo>
                    <a:pt x="2403" y="88"/>
                  </a:lnTo>
                  <a:lnTo>
                    <a:pt x="2414" y="88"/>
                  </a:lnTo>
                  <a:lnTo>
                    <a:pt x="2426" y="88"/>
                  </a:lnTo>
                  <a:lnTo>
                    <a:pt x="2437" y="88"/>
                  </a:lnTo>
                  <a:lnTo>
                    <a:pt x="2448" y="88"/>
                  </a:lnTo>
                  <a:lnTo>
                    <a:pt x="2460" y="90"/>
                  </a:lnTo>
                  <a:lnTo>
                    <a:pt x="2470" y="90"/>
                  </a:lnTo>
                  <a:lnTo>
                    <a:pt x="2482" y="91"/>
                  </a:lnTo>
                  <a:lnTo>
                    <a:pt x="2493" y="92"/>
                  </a:lnTo>
                  <a:lnTo>
                    <a:pt x="2504" y="92"/>
                  </a:lnTo>
                  <a:lnTo>
                    <a:pt x="2516" y="91"/>
                  </a:lnTo>
                  <a:lnTo>
                    <a:pt x="2527" y="90"/>
                  </a:lnTo>
                  <a:lnTo>
                    <a:pt x="2539" y="90"/>
                  </a:lnTo>
                  <a:lnTo>
                    <a:pt x="2550" y="90"/>
                  </a:lnTo>
                  <a:lnTo>
                    <a:pt x="2560" y="91"/>
                  </a:lnTo>
                  <a:lnTo>
                    <a:pt x="2572" y="91"/>
                  </a:lnTo>
                  <a:lnTo>
                    <a:pt x="2583" y="91"/>
                  </a:lnTo>
                  <a:lnTo>
                    <a:pt x="2594" y="91"/>
                  </a:lnTo>
                  <a:lnTo>
                    <a:pt x="2606" y="91"/>
                  </a:lnTo>
                  <a:lnTo>
                    <a:pt x="2617" y="90"/>
                  </a:lnTo>
                  <a:lnTo>
                    <a:pt x="2629" y="90"/>
                  </a:lnTo>
                  <a:lnTo>
                    <a:pt x="2640" y="90"/>
                  </a:lnTo>
                  <a:lnTo>
                    <a:pt x="2651" y="90"/>
                  </a:lnTo>
                  <a:lnTo>
                    <a:pt x="2663" y="91"/>
                  </a:lnTo>
                  <a:lnTo>
                    <a:pt x="2673" y="91"/>
                  </a:lnTo>
                  <a:lnTo>
                    <a:pt x="2685" y="91"/>
                  </a:lnTo>
                  <a:lnTo>
                    <a:pt x="2696" y="90"/>
                  </a:lnTo>
                  <a:lnTo>
                    <a:pt x="2707" y="90"/>
                  </a:lnTo>
                  <a:lnTo>
                    <a:pt x="2719" y="90"/>
                  </a:lnTo>
                  <a:lnTo>
                    <a:pt x="2730" y="90"/>
                  </a:lnTo>
                  <a:lnTo>
                    <a:pt x="2742" y="90"/>
                  </a:lnTo>
                  <a:lnTo>
                    <a:pt x="2753" y="90"/>
                  </a:lnTo>
                  <a:lnTo>
                    <a:pt x="2763" y="90"/>
                  </a:lnTo>
                  <a:lnTo>
                    <a:pt x="2775" y="90"/>
                  </a:lnTo>
                  <a:lnTo>
                    <a:pt x="2786" y="90"/>
                  </a:lnTo>
                  <a:lnTo>
                    <a:pt x="2798" y="90"/>
                  </a:lnTo>
                  <a:lnTo>
                    <a:pt x="2809" y="91"/>
                  </a:lnTo>
                  <a:lnTo>
                    <a:pt x="2820" y="90"/>
                  </a:lnTo>
                  <a:lnTo>
                    <a:pt x="2832" y="90"/>
                  </a:lnTo>
                  <a:lnTo>
                    <a:pt x="2843" y="90"/>
                  </a:lnTo>
                  <a:lnTo>
                    <a:pt x="2855" y="91"/>
                  </a:lnTo>
                  <a:lnTo>
                    <a:pt x="2865" y="92"/>
                  </a:lnTo>
                  <a:lnTo>
                    <a:pt x="2876" y="93"/>
                  </a:lnTo>
                  <a:lnTo>
                    <a:pt x="2888" y="93"/>
                  </a:lnTo>
                  <a:lnTo>
                    <a:pt x="2899" y="92"/>
                  </a:lnTo>
                  <a:lnTo>
                    <a:pt x="2910" y="91"/>
                  </a:lnTo>
                  <a:lnTo>
                    <a:pt x="2922" y="90"/>
                  </a:lnTo>
                  <a:lnTo>
                    <a:pt x="2933" y="90"/>
                  </a:lnTo>
                  <a:lnTo>
                    <a:pt x="2945" y="90"/>
                  </a:lnTo>
                  <a:lnTo>
                    <a:pt x="2956" y="88"/>
                  </a:lnTo>
                  <a:lnTo>
                    <a:pt x="2966" y="88"/>
                  </a:lnTo>
                  <a:lnTo>
                    <a:pt x="2978" y="87"/>
                  </a:lnTo>
                  <a:lnTo>
                    <a:pt x="2989" y="87"/>
                  </a:lnTo>
                  <a:lnTo>
                    <a:pt x="3001" y="90"/>
                  </a:lnTo>
                  <a:lnTo>
                    <a:pt x="3012" y="90"/>
                  </a:lnTo>
                  <a:lnTo>
                    <a:pt x="3023" y="90"/>
                  </a:lnTo>
                  <a:lnTo>
                    <a:pt x="3035" y="90"/>
                  </a:lnTo>
                  <a:lnTo>
                    <a:pt x="3046" y="90"/>
                  </a:lnTo>
                  <a:lnTo>
                    <a:pt x="3058" y="90"/>
                  </a:lnTo>
                  <a:lnTo>
                    <a:pt x="3068" y="90"/>
                  </a:lnTo>
                  <a:lnTo>
                    <a:pt x="3079" y="90"/>
                  </a:lnTo>
                  <a:lnTo>
                    <a:pt x="3091" y="90"/>
                  </a:lnTo>
                  <a:lnTo>
                    <a:pt x="3102" y="91"/>
                  </a:lnTo>
                  <a:lnTo>
                    <a:pt x="3114" y="91"/>
                  </a:lnTo>
                  <a:lnTo>
                    <a:pt x="3125" y="92"/>
                  </a:lnTo>
                  <a:lnTo>
                    <a:pt x="3136" y="91"/>
                  </a:lnTo>
                  <a:lnTo>
                    <a:pt x="3148" y="91"/>
                  </a:lnTo>
                  <a:lnTo>
                    <a:pt x="3159" y="91"/>
                  </a:lnTo>
                  <a:lnTo>
                    <a:pt x="3171" y="91"/>
                  </a:lnTo>
                  <a:lnTo>
                    <a:pt x="3181" y="92"/>
                  </a:lnTo>
                  <a:lnTo>
                    <a:pt x="3192" y="92"/>
                  </a:lnTo>
                  <a:lnTo>
                    <a:pt x="3204" y="93"/>
                  </a:lnTo>
                  <a:lnTo>
                    <a:pt x="3215" y="92"/>
                  </a:lnTo>
                  <a:lnTo>
                    <a:pt x="3226" y="91"/>
                  </a:lnTo>
                  <a:lnTo>
                    <a:pt x="3238" y="90"/>
                  </a:lnTo>
                  <a:lnTo>
                    <a:pt x="3249" y="90"/>
                  </a:lnTo>
                  <a:lnTo>
                    <a:pt x="3261" y="91"/>
                  </a:lnTo>
                  <a:lnTo>
                    <a:pt x="3271" y="91"/>
                  </a:lnTo>
                  <a:lnTo>
                    <a:pt x="3282" y="91"/>
                  </a:lnTo>
                  <a:lnTo>
                    <a:pt x="3294" y="92"/>
                  </a:lnTo>
                  <a:lnTo>
                    <a:pt x="3305" y="92"/>
                  </a:lnTo>
                  <a:lnTo>
                    <a:pt x="3317" y="91"/>
                  </a:lnTo>
                  <a:lnTo>
                    <a:pt x="3328" y="91"/>
                  </a:lnTo>
                  <a:lnTo>
                    <a:pt x="3339" y="91"/>
                  </a:lnTo>
                  <a:lnTo>
                    <a:pt x="3351" y="91"/>
                  </a:lnTo>
                  <a:lnTo>
                    <a:pt x="3361" y="91"/>
                  </a:lnTo>
                  <a:lnTo>
                    <a:pt x="3373" y="91"/>
                  </a:lnTo>
                  <a:lnTo>
                    <a:pt x="3384" y="91"/>
                  </a:lnTo>
                  <a:lnTo>
                    <a:pt x="3395" y="91"/>
                  </a:lnTo>
                  <a:lnTo>
                    <a:pt x="3407" y="91"/>
                  </a:lnTo>
                  <a:lnTo>
                    <a:pt x="3418" y="91"/>
                  </a:lnTo>
                  <a:lnTo>
                    <a:pt x="3430" y="91"/>
                  </a:lnTo>
                  <a:lnTo>
                    <a:pt x="3441" y="91"/>
                  </a:lnTo>
                  <a:lnTo>
                    <a:pt x="3452" y="91"/>
                  </a:lnTo>
                  <a:lnTo>
                    <a:pt x="3464" y="91"/>
                  </a:lnTo>
                  <a:lnTo>
                    <a:pt x="3474" y="91"/>
                  </a:lnTo>
                  <a:lnTo>
                    <a:pt x="3486" y="91"/>
                  </a:lnTo>
                  <a:lnTo>
                    <a:pt x="3497" y="91"/>
                  </a:lnTo>
                  <a:lnTo>
                    <a:pt x="3508" y="91"/>
                  </a:lnTo>
                  <a:lnTo>
                    <a:pt x="3520" y="91"/>
                  </a:lnTo>
                  <a:lnTo>
                    <a:pt x="3531" y="90"/>
                  </a:lnTo>
                  <a:lnTo>
                    <a:pt x="3543" y="91"/>
                  </a:lnTo>
                  <a:lnTo>
                    <a:pt x="3554" y="91"/>
                  </a:lnTo>
                  <a:lnTo>
                    <a:pt x="3564" y="91"/>
                  </a:lnTo>
                  <a:lnTo>
                    <a:pt x="3576" y="91"/>
                  </a:lnTo>
                  <a:lnTo>
                    <a:pt x="3587" y="91"/>
                  </a:lnTo>
                  <a:lnTo>
                    <a:pt x="3598" y="91"/>
                  </a:lnTo>
                  <a:lnTo>
                    <a:pt x="3610" y="92"/>
                  </a:lnTo>
                  <a:lnTo>
                    <a:pt x="3621" y="91"/>
                  </a:lnTo>
                  <a:lnTo>
                    <a:pt x="3633" y="91"/>
                  </a:lnTo>
                  <a:lnTo>
                    <a:pt x="3644" y="92"/>
                  </a:lnTo>
                  <a:lnTo>
                    <a:pt x="3654" y="92"/>
                  </a:lnTo>
                  <a:lnTo>
                    <a:pt x="3666" y="92"/>
                  </a:lnTo>
                  <a:lnTo>
                    <a:pt x="3677" y="91"/>
                  </a:lnTo>
                  <a:lnTo>
                    <a:pt x="3689" y="90"/>
                  </a:lnTo>
                  <a:lnTo>
                    <a:pt x="3700" y="90"/>
                  </a:lnTo>
                  <a:lnTo>
                    <a:pt x="3711" y="90"/>
                  </a:lnTo>
                  <a:lnTo>
                    <a:pt x="3723" y="90"/>
                  </a:lnTo>
                  <a:lnTo>
                    <a:pt x="3734" y="90"/>
                  </a:lnTo>
                  <a:lnTo>
                    <a:pt x="3746" y="90"/>
                  </a:lnTo>
                  <a:lnTo>
                    <a:pt x="3757" y="90"/>
                  </a:lnTo>
                  <a:lnTo>
                    <a:pt x="3767" y="88"/>
                  </a:lnTo>
                  <a:lnTo>
                    <a:pt x="3779" y="90"/>
                  </a:lnTo>
                  <a:lnTo>
                    <a:pt x="3790" y="90"/>
                  </a:lnTo>
                  <a:lnTo>
                    <a:pt x="3802" y="90"/>
                  </a:lnTo>
                  <a:lnTo>
                    <a:pt x="3813" y="91"/>
                  </a:lnTo>
                  <a:lnTo>
                    <a:pt x="3824" y="91"/>
                  </a:lnTo>
                  <a:lnTo>
                    <a:pt x="3836" y="91"/>
                  </a:lnTo>
                  <a:lnTo>
                    <a:pt x="3847" y="91"/>
                  </a:lnTo>
                  <a:lnTo>
                    <a:pt x="3859" y="93"/>
                  </a:lnTo>
                  <a:lnTo>
                    <a:pt x="3869" y="93"/>
                  </a:lnTo>
                  <a:lnTo>
                    <a:pt x="3880" y="92"/>
                  </a:lnTo>
                  <a:lnTo>
                    <a:pt x="3892" y="91"/>
                  </a:lnTo>
                  <a:lnTo>
                    <a:pt x="3903" y="91"/>
                  </a:lnTo>
                  <a:lnTo>
                    <a:pt x="3914" y="90"/>
                  </a:lnTo>
                  <a:lnTo>
                    <a:pt x="3926" y="90"/>
                  </a:lnTo>
                  <a:lnTo>
                    <a:pt x="3937" y="90"/>
                  </a:lnTo>
                  <a:lnTo>
                    <a:pt x="3949" y="90"/>
                  </a:lnTo>
                  <a:lnTo>
                    <a:pt x="3960" y="90"/>
                  </a:lnTo>
                  <a:lnTo>
                    <a:pt x="3970" y="90"/>
                  </a:lnTo>
                  <a:lnTo>
                    <a:pt x="3982" y="91"/>
                  </a:lnTo>
                  <a:lnTo>
                    <a:pt x="3993" y="91"/>
                  </a:lnTo>
                  <a:lnTo>
                    <a:pt x="4005" y="88"/>
                  </a:lnTo>
                  <a:lnTo>
                    <a:pt x="4016" y="88"/>
                  </a:lnTo>
                  <a:lnTo>
                    <a:pt x="4027" y="90"/>
                  </a:lnTo>
                  <a:lnTo>
                    <a:pt x="4039" y="90"/>
                  </a:lnTo>
                  <a:lnTo>
                    <a:pt x="4050" y="91"/>
                  </a:lnTo>
                  <a:lnTo>
                    <a:pt x="4062" y="91"/>
                  </a:lnTo>
                  <a:lnTo>
                    <a:pt x="4072" y="91"/>
                  </a:lnTo>
                  <a:lnTo>
                    <a:pt x="4083" y="90"/>
                  </a:lnTo>
                  <a:lnTo>
                    <a:pt x="4095" y="88"/>
                  </a:lnTo>
                  <a:lnTo>
                    <a:pt x="4106" y="90"/>
                  </a:lnTo>
                  <a:lnTo>
                    <a:pt x="4118" y="92"/>
                  </a:lnTo>
                  <a:lnTo>
                    <a:pt x="4129" y="92"/>
                  </a:lnTo>
                  <a:lnTo>
                    <a:pt x="4140" y="91"/>
                  </a:lnTo>
                  <a:lnTo>
                    <a:pt x="4152" y="90"/>
                  </a:lnTo>
                  <a:lnTo>
                    <a:pt x="4162" y="90"/>
                  </a:lnTo>
                  <a:lnTo>
                    <a:pt x="4174" y="88"/>
                  </a:lnTo>
                  <a:lnTo>
                    <a:pt x="4185" y="90"/>
                  </a:lnTo>
                  <a:lnTo>
                    <a:pt x="4196" y="91"/>
                  </a:lnTo>
                  <a:lnTo>
                    <a:pt x="4208" y="92"/>
                  </a:lnTo>
                  <a:lnTo>
                    <a:pt x="4219" y="92"/>
                  </a:lnTo>
                  <a:lnTo>
                    <a:pt x="4231" y="92"/>
                  </a:lnTo>
                  <a:lnTo>
                    <a:pt x="4242" y="91"/>
                  </a:lnTo>
                  <a:lnTo>
                    <a:pt x="4253" y="91"/>
                  </a:lnTo>
                  <a:lnTo>
                    <a:pt x="4265" y="91"/>
                  </a:lnTo>
                  <a:lnTo>
                    <a:pt x="4275" y="91"/>
                  </a:lnTo>
                  <a:lnTo>
                    <a:pt x="4286" y="91"/>
                  </a:lnTo>
                  <a:lnTo>
                    <a:pt x="4298" y="91"/>
                  </a:lnTo>
                  <a:lnTo>
                    <a:pt x="4309" y="91"/>
                  </a:lnTo>
                  <a:lnTo>
                    <a:pt x="4321" y="90"/>
                  </a:lnTo>
                  <a:lnTo>
                    <a:pt x="4332" y="90"/>
                  </a:lnTo>
                  <a:lnTo>
                    <a:pt x="4343" y="91"/>
                  </a:lnTo>
                  <a:lnTo>
                    <a:pt x="4355" y="92"/>
                  </a:lnTo>
                  <a:lnTo>
                    <a:pt x="4365" y="91"/>
                  </a:lnTo>
                  <a:lnTo>
                    <a:pt x="4377" y="91"/>
                  </a:lnTo>
                  <a:lnTo>
                    <a:pt x="4388" y="90"/>
                  </a:lnTo>
                  <a:lnTo>
                    <a:pt x="4399" y="91"/>
                  </a:lnTo>
                  <a:lnTo>
                    <a:pt x="4411" y="91"/>
                  </a:lnTo>
                  <a:lnTo>
                    <a:pt x="4422" y="91"/>
                  </a:lnTo>
                  <a:lnTo>
                    <a:pt x="4434" y="90"/>
                  </a:lnTo>
                  <a:lnTo>
                    <a:pt x="4445" y="91"/>
                  </a:lnTo>
                  <a:lnTo>
                    <a:pt x="4455" y="92"/>
                  </a:lnTo>
                  <a:lnTo>
                    <a:pt x="4467" y="92"/>
                  </a:lnTo>
                  <a:lnTo>
                    <a:pt x="4478" y="91"/>
                  </a:lnTo>
                  <a:lnTo>
                    <a:pt x="4490" y="90"/>
                  </a:lnTo>
                  <a:lnTo>
                    <a:pt x="4501" y="90"/>
                  </a:lnTo>
                  <a:lnTo>
                    <a:pt x="4512" y="90"/>
                  </a:lnTo>
                  <a:lnTo>
                    <a:pt x="4524" y="90"/>
                  </a:lnTo>
                  <a:lnTo>
                    <a:pt x="4535" y="91"/>
                  </a:lnTo>
                  <a:lnTo>
                    <a:pt x="4547" y="91"/>
                  </a:lnTo>
                  <a:lnTo>
                    <a:pt x="4558" y="91"/>
                  </a:lnTo>
                  <a:lnTo>
                    <a:pt x="4568" y="91"/>
                  </a:lnTo>
                  <a:lnTo>
                    <a:pt x="4580" y="91"/>
                  </a:lnTo>
                  <a:lnTo>
                    <a:pt x="4591" y="90"/>
                  </a:lnTo>
                  <a:lnTo>
                    <a:pt x="4602" y="91"/>
                  </a:lnTo>
                  <a:lnTo>
                    <a:pt x="4614" y="91"/>
                  </a:lnTo>
                  <a:lnTo>
                    <a:pt x="4625" y="90"/>
                  </a:lnTo>
                  <a:lnTo>
                    <a:pt x="4637" y="88"/>
                  </a:lnTo>
                  <a:lnTo>
                    <a:pt x="4648" y="90"/>
                  </a:lnTo>
                  <a:lnTo>
                    <a:pt x="4658" y="90"/>
                  </a:lnTo>
                  <a:lnTo>
                    <a:pt x="4670" y="90"/>
                  </a:lnTo>
                  <a:lnTo>
                    <a:pt x="4681" y="90"/>
                  </a:lnTo>
                  <a:lnTo>
                    <a:pt x="4693" y="91"/>
                  </a:lnTo>
                  <a:lnTo>
                    <a:pt x="4704" y="91"/>
                  </a:lnTo>
                  <a:lnTo>
                    <a:pt x="4715" y="91"/>
                  </a:lnTo>
                  <a:lnTo>
                    <a:pt x="4727" y="91"/>
                  </a:lnTo>
                  <a:lnTo>
                    <a:pt x="4738" y="90"/>
                  </a:lnTo>
                  <a:lnTo>
                    <a:pt x="4750" y="90"/>
                  </a:lnTo>
                  <a:lnTo>
                    <a:pt x="4761" y="90"/>
                  </a:lnTo>
                  <a:lnTo>
                    <a:pt x="4771" y="91"/>
                  </a:lnTo>
                  <a:lnTo>
                    <a:pt x="4783" y="91"/>
                  </a:lnTo>
                  <a:lnTo>
                    <a:pt x="4794" y="91"/>
                  </a:lnTo>
                  <a:lnTo>
                    <a:pt x="4806" y="92"/>
                  </a:lnTo>
                  <a:lnTo>
                    <a:pt x="4817" y="91"/>
                  </a:lnTo>
                  <a:lnTo>
                    <a:pt x="4828" y="92"/>
                  </a:lnTo>
                  <a:lnTo>
                    <a:pt x="4840" y="92"/>
                  </a:lnTo>
                  <a:lnTo>
                    <a:pt x="4851" y="92"/>
                  </a:lnTo>
                  <a:lnTo>
                    <a:pt x="4863" y="91"/>
                  </a:lnTo>
                  <a:lnTo>
                    <a:pt x="4873" y="91"/>
                  </a:lnTo>
                  <a:lnTo>
                    <a:pt x="4884" y="90"/>
                  </a:lnTo>
                  <a:lnTo>
                    <a:pt x="4896" y="91"/>
                  </a:lnTo>
                  <a:lnTo>
                    <a:pt x="4907" y="92"/>
                  </a:lnTo>
                  <a:lnTo>
                    <a:pt x="4918" y="92"/>
                  </a:lnTo>
                  <a:lnTo>
                    <a:pt x="4930" y="91"/>
                  </a:lnTo>
                  <a:lnTo>
                    <a:pt x="4941" y="91"/>
                  </a:lnTo>
                  <a:lnTo>
                    <a:pt x="4953" y="90"/>
                  </a:lnTo>
                  <a:lnTo>
                    <a:pt x="4963" y="88"/>
                  </a:lnTo>
                  <a:lnTo>
                    <a:pt x="4974" y="88"/>
                  </a:lnTo>
                  <a:lnTo>
                    <a:pt x="4986" y="90"/>
                  </a:lnTo>
                  <a:lnTo>
                    <a:pt x="4997" y="90"/>
                  </a:lnTo>
                  <a:lnTo>
                    <a:pt x="5009" y="90"/>
                  </a:lnTo>
                  <a:lnTo>
                    <a:pt x="5020" y="90"/>
                  </a:lnTo>
                  <a:lnTo>
                    <a:pt x="5031" y="91"/>
                  </a:lnTo>
                  <a:lnTo>
                    <a:pt x="5043" y="92"/>
                  </a:lnTo>
                  <a:lnTo>
                    <a:pt x="5054" y="91"/>
                  </a:lnTo>
                  <a:lnTo>
                    <a:pt x="5066" y="90"/>
                  </a:lnTo>
                  <a:lnTo>
                    <a:pt x="5076" y="91"/>
                  </a:lnTo>
                  <a:lnTo>
                    <a:pt x="5087" y="92"/>
                  </a:lnTo>
                  <a:lnTo>
                    <a:pt x="5099" y="93"/>
                  </a:lnTo>
                  <a:lnTo>
                    <a:pt x="5110" y="93"/>
                  </a:lnTo>
                  <a:lnTo>
                    <a:pt x="5122" y="93"/>
                  </a:lnTo>
                  <a:lnTo>
                    <a:pt x="5133" y="92"/>
                  </a:lnTo>
                  <a:lnTo>
                    <a:pt x="5144" y="91"/>
                  </a:lnTo>
                  <a:lnTo>
                    <a:pt x="5156" y="90"/>
                  </a:lnTo>
                  <a:lnTo>
                    <a:pt x="5166" y="88"/>
                  </a:lnTo>
                  <a:lnTo>
                    <a:pt x="5178" y="88"/>
                  </a:lnTo>
                  <a:lnTo>
                    <a:pt x="5189" y="88"/>
                  </a:lnTo>
                  <a:lnTo>
                    <a:pt x="5200" y="88"/>
                  </a:lnTo>
                  <a:lnTo>
                    <a:pt x="5212" y="88"/>
                  </a:lnTo>
                  <a:lnTo>
                    <a:pt x="5223" y="90"/>
                  </a:lnTo>
                  <a:lnTo>
                    <a:pt x="5235" y="91"/>
                  </a:lnTo>
                  <a:lnTo>
                    <a:pt x="5246" y="91"/>
                  </a:lnTo>
                  <a:lnTo>
                    <a:pt x="5256" y="91"/>
                  </a:lnTo>
                  <a:lnTo>
                    <a:pt x="5268" y="91"/>
                  </a:lnTo>
                  <a:lnTo>
                    <a:pt x="5279" y="91"/>
                  </a:lnTo>
                  <a:lnTo>
                    <a:pt x="5290" y="92"/>
                  </a:lnTo>
                  <a:lnTo>
                    <a:pt x="5302" y="91"/>
                  </a:lnTo>
                  <a:lnTo>
                    <a:pt x="5313" y="90"/>
                  </a:lnTo>
                  <a:lnTo>
                    <a:pt x="5325" y="90"/>
                  </a:lnTo>
                  <a:lnTo>
                    <a:pt x="5336" y="91"/>
                  </a:lnTo>
                  <a:lnTo>
                    <a:pt x="5347" y="92"/>
                  </a:lnTo>
                  <a:lnTo>
                    <a:pt x="5359" y="92"/>
                  </a:lnTo>
                  <a:lnTo>
                    <a:pt x="5369" y="91"/>
                  </a:lnTo>
                  <a:lnTo>
                    <a:pt x="5381" y="91"/>
                  </a:lnTo>
                  <a:lnTo>
                    <a:pt x="5392" y="92"/>
                  </a:lnTo>
                  <a:lnTo>
                    <a:pt x="5403" y="93"/>
                  </a:lnTo>
                  <a:lnTo>
                    <a:pt x="5415" y="93"/>
                  </a:lnTo>
                  <a:lnTo>
                    <a:pt x="5426" y="93"/>
                  </a:lnTo>
                  <a:lnTo>
                    <a:pt x="5438" y="93"/>
                  </a:lnTo>
                  <a:lnTo>
                    <a:pt x="5449" y="92"/>
                  </a:lnTo>
                  <a:lnTo>
                    <a:pt x="5459" y="92"/>
                  </a:lnTo>
                  <a:lnTo>
                    <a:pt x="5471" y="92"/>
                  </a:lnTo>
                  <a:lnTo>
                    <a:pt x="5482" y="91"/>
                  </a:lnTo>
                  <a:lnTo>
                    <a:pt x="5494" y="91"/>
                  </a:lnTo>
                  <a:lnTo>
                    <a:pt x="5505" y="92"/>
                  </a:lnTo>
                  <a:lnTo>
                    <a:pt x="5516" y="92"/>
                  </a:lnTo>
                  <a:lnTo>
                    <a:pt x="5528" y="92"/>
                  </a:lnTo>
                  <a:lnTo>
                    <a:pt x="5539" y="91"/>
                  </a:lnTo>
                  <a:lnTo>
                    <a:pt x="5551" y="91"/>
                  </a:lnTo>
                  <a:lnTo>
                    <a:pt x="5562" y="91"/>
                  </a:lnTo>
                  <a:lnTo>
                    <a:pt x="5572" y="91"/>
                  </a:lnTo>
                  <a:lnTo>
                    <a:pt x="5584" y="91"/>
                  </a:lnTo>
                  <a:lnTo>
                    <a:pt x="5595" y="91"/>
                  </a:lnTo>
                  <a:lnTo>
                    <a:pt x="5606" y="90"/>
                  </a:lnTo>
                  <a:lnTo>
                    <a:pt x="5618" y="88"/>
                  </a:lnTo>
                  <a:lnTo>
                    <a:pt x="5629" y="88"/>
                  </a:lnTo>
                  <a:lnTo>
                    <a:pt x="5641" y="90"/>
                  </a:lnTo>
                  <a:lnTo>
                    <a:pt x="5652" y="90"/>
                  </a:lnTo>
                  <a:lnTo>
                    <a:pt x="5662" y="90"/>
                  </a:lnTo>
                  <a:lnTo>
                    <a:pt x="5674" y="90"/>
                  </a:lnTo>
                  <a:lnTo>
                    <a:pt x="5685" y="90"/>
                  </a:lnTo>
                  <a:lnTo>
                    <a:pt x="5697" y="91"/>
                  </a:lnTo>
                  <a:lnTo>
                    <a:pt x="5708" y="91"/>
                  </a:lnTo>
                  <a:lnTo>
                    <a:pt x="5719" y="90"/>
                  </a:lnTo>
                  <a:lnTo>
                    <a:pt x="5731" y="90"/>
                  </a:lnTo>
                  <a:lnTo>
                    <a:pt x="5742" y="88"/>
                  </a:lnTo>
                  <a:lnTo>
                    <a:pt x="5754" y="88"/>
                  </a:lnTo>
                  <a:lnTo>
                    <a:pt x="5764" y="88"/>
                  </a:lnTo>
                  <a:lnTo>
                    <a:pt x="5775" y="88"/>
                  </a:lnTo>
                  <a:lnTo>
                    <a:pt x="5787" y="90"/>
                  </a:lnTo>
                  <a:lnTo>
                    <a:pt x="5798" y="90"/>
                  </a:lnTo>
                  <a:lnTo>
                    <a:pt x="5810" y="90"/>
                  </a:lnTo>
                  <a:lnTo>
                    <a:pt x="5821" y="90"/>
                  </a:lnTo>
                  <a:lnTo>
                    <a:pt x="5832" y="90"/>
                  </a:lnTo>
                  <a:lnTo>
                    <a:pt x="5844" y="88"/>
                  </a:lnTo>
                  <a:lnTo>
                    <a:pt x="5855" y="88"/>
                  </a:lnTo>
                  <a:lnTo>
                    <a:pt x="5867" y="88"/>
                  </a:lnTo>
                  <a:lnTo>
                    <a:pt x="5877" y="88"/>
                  </a:lnTo>
                  <a:lnTo>
                    <a:pt x="5888" y="88"/>
                  </a:lnTo>
                  <a:lnTo>
                    <a:pt x="5900" y="88"/>
                  </a:lnTo>
                  <a:lnTo>
                    <a:pt x="5911" y="90"/>
                  </a:lnTo>
                  <a:lnTo>
                    <a:pt x="5923" y="90"/>
                  </a:lnTo>
                  <a:lnTo>
                    <a:pt x="5934" y="90"/>
                  </a:lnTo>
                  <a:lnTo>
                    <a:pt x="5945" y="91"/>
                  </a:lnTo>
                  <a:lnTo>
                    <a:pt x="5957" y="91"/>
                  </a:lnTo>
                  <a:lnTo>
                    <a:pt x="5967" y="90"/>
                  </a:lnTo>
                  <a:lnTo>
                    <a:pt x="5978" y="90"/>
                  </a:lnTo>
                  <a:lnTo>
                    <a:pt x="5990" y="90"/>
                  </a:lnTo>
                  <a:lnTo>
                    <a:pt x="6001" y="90"/>
                  </a:lnTo>
                  <a:lnTo>
                    <a:pt x="6013" y="90"/>
                  </a:lnTo>
                  <a:lnTo>
                    <a:pt x="6024" y="92"/>
                  </a:lnTo>
                  <a:lnTo>
                    <a:pt x="6035" y="92"/>
                  </a:lnTo>
                  <a:lnTo>
                    <a:pt x="6047" y="91"/>
                  </a:lnTo>
                  <a:lnTo>
                    <a:pt x="6057" y="91"/>
                  </a:lnTo>
                  <a:lnTo>
                    <a:pt x="6069" y="91"/>
                  </a:lnTo>
                  <a:lnTo>
                    <a:pt x="6080" y="91"/>
                  </a:lnTo>
                  <a:lnTo>
                    <a:pt x="6091" y="92"/>
                  </a:lnTo>
                  <a:lnTo>
                    <a:pt x="6103" y="92"/>
                  </a:lnTo>
                  <a:lnTo>
                    <a:pt x="6114" y="92"/>
                  </a:lnTo>
                  <a:lnTo>
                    <a:pt x="6126" y="91"/>
                  </a:lnTo>
                  <a:lnTo>
                    <a:pt x="6137" y="90"/>
                  </a:lnTo>
                  <a:lnTo>
                    <a:pt x="6148" y="90"/>
                  </a:lnTo>
                  <a:lnTo>
                    <a:pt x="6160" y="90"/>
                  </a:lnTo>
                  <a:lnTo>
                    <a:pt x="6170" y="90"/>
                  </a:lnTo>
                  <a:lnTo>
                    <a:pt x="6182" y="90"/>
                  </a:lnTo>
                  <a:lnTo>
                    <a:pt x="6193" y="91"/>
                  </a:lnTo>
                  <a:lnTo>
                    <a:pt x="6204" y="91"/>
                  </a:lnTo>
                  <a:lnTo>
                    <a:pt x="6216" y="91"/>
                  </a:lnTo>
                  <a:lnTo>
                    <a:pt x="6227" y="90"/>
                  </a:lnTo>
                  <a:lnTo>
                    <a:pt x="6239" y="88"/>
                  </a:lnTo>
                  <a:lnTo>
                    <a:pt x="6250" y="90"/>
                  </a:lnTo>
                  <a:lnTo>
                    <a:pt x="6260" y="91"/>
                  </a:lnTo>
                  <a:lnTo>
                    <a:pt x="6272" y="91"/>
                  </a:lnTo>
                  <a:lnTo>
                    <a:pt x="6283" y="91"/>
                  </a:lnTo>
                  <a:lnTo>
                    <a:pt x="6294" y="91"/>
                  </a:lnTo>
                  <a:lnTo>
                    <a:pt x="6306" y="91"/>
                  </a:lnTo>
                  <a:lnTo>
                    <a:pt x="6317" y="90"/>
                  </a:lnTo>
                  <a:lnTo>
                    <a:pt x="6329" y="90"/>
                  </a:lnTo>
                  <a:lnTo>
                    <a:pt x="6340" y="91"/>
                  </a:lnTo>
                  <a:lnTo>
                    <a:pt x="6351" y="92"/>
                  </a:lnTo>
                  <a:lnTo>
                    <a:pt x="6363" y="92"/>
                  </a:lnTo>
                  <a:lnTo>
                    <a:pt x="6373" y="91"/>
                  </a:lnTo>
                  <a:lnTo>
                    <a:pt x="6385" y="90"/>
                  </a:lnTo>
                  <a:lnTo>
                    <a:pt x="6396" y="90"/>
                  </a:lnTo>
                  <a:lnTo>
                    <a:pt x="6407" y="90"/>
                  </a:lnTo>
                  <a:lnTo>
                    <a:pt x="6419" y="90"/>
                  </a:lnTo>
                  <a:lnTo>
                    <a:pt x="6430" y="90"/>
                  </a:lnTo>
                  <a:lnTo>
                    <a:pt x="6442" y="90"/>
                  </a:lnTo>
                  <a:lnTo>
                    <a:pt x="6453" y="91"/>
                  </a:lnTo>
                  <a:lnTo>
                    <a:pt x="6463" y="91"/>
                  </a:lnTo>
                  <a:lnTo>
                    <a:pt x="6475" y="91"/>
                  </a:lnTo>
                  <a:lnTo>
                    <a:pt x="6486" y="91"/>
                  </a:lnTo>
                  <a:lnTo>
                    <a:pt x="6498" y="91"/>
                  </a:lnTo>
                  <a:lnTo>
                    <a:pt x="6509" y="91"/>
                  </a:lnTo>
                  <a:lnTo>
                    <a:pt x="6520" y="92"/>
                  </a:lnTo>
                  <a:lnTo>
                    <a:pt x="6532" y="92"/>
                  </a:lnTo>
                  <a:lnTo>
                    <a:pt x="6543" y="93"/>
                  </a:lnTo>
                  <a:lnTo>
                    <a:pt x="6555" y="93"/>
                  </a:lnTo>
                  <a:lnTo>
                    <a:pt x="6565" y="92"/>
                  </a:lnTo>
                  <a:lnTo>
                    <a:pt x="6576" y="92"/>
                  </a:lnTo>
                  <a:lnTo>
                    <a:pt x="6588" y="92"/>
                  </a:lnTo>
                  <a:lnTo>
                    <a:pt x="6599" y="92"/>
                  </a:lnTo>
                  <a:lnTo>
                    <a:pt x="6610" y="92"/>
                  </a:lnTo>
                  <a:lnTo>
                    <a:pt x="6622" y="92"/>
                  </a:lnTo>
                  <a:lnTo>
                    <a:pt x="6633" y="91"/>
                  </a:lnTo>
                  <a:lnTo>
                    <a:pt x="6645" y="91"/>
                  </a:lnTo>
                  <a:lnTo>
                    <a:pt x="6656" y="91"/>
                  </a:lnTo>
                  <a:lnTo>
                    <a:pt x="6666" y="92"/>
                  </a:lnTo>
                  <a:lnTo>
                    <a:pt x="6678" y="92"/>
                  </a:lnTo>
                  <a:lnTo>
                    <a:pt x="6689" y="93"/>
                  </a:lnTo>
                  <a:lnTo>
                    <a:pt x="6701" y="92"/>
                  </a:lnTo>
                  <a:lnTo>
                    <a:pt x="6712" y="91"/>
                  </a:lnTo>
                  <a:lnTo>
                    <a:pt x="6723" y="91"/>
                  </a:lnTo>
                  <a:lnTo>
                    <a:pt x="6735" y="91"/>
                  </a:lnTo>
                  <a:lnTo>
                    <a:pt x="6746" y="92"/>
                  </a:lnTo>
                  <a:lnTo>
                    <a:pt x="6758" y="92"/>
                  </a:lnTo>
                  <a:lnTo>
                    <a:pt x="6768" y="92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271">
              <a:extLst>
                <a:ext uri="{FF2B5EF4-FFF2-40B4-BE49-F238E27FC236}">
                  <a16:creationId xmlns:a16="http://schemas.microsoft.com/office/drawing/2014/main" id="{594461A9-AB0F-4A7F-A31C-16A3B4BC4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2603500"/>
              <a:ext cx="4474108" cy="409575"/>
            </a:xfrm>
            <a:custGeom>
              <a:avLst/>
              <a:gdLst>
                <a:gd name="T0" fmla="*/ 102 w 6768"/>
                <a:gd name="T1" fmla="*/ 254 h 258"/>
                <a:gd name="T2" fmla="*/ 214 w 6768"/>
                <a:gd name="T3" fmla="*/ 253 h 258"/>
                <a:gd name="T4" fmla="*/ 327 w 6768"/>
                <a:gd name="T5" fmla="*/ 253 h 258"/>
                <a:gd name="T6" fmla="*/ 440 w 6768"/>
                <a:gd name="T7" fmla="*/ 253 h 258"/>
                <a:gd name="T8" fmla="*/ 553 w 6768"/>
                <a:gd name="T9" fmla="*/ 253 h 258"/>
                <a:gd name="T10" fmla="*/ 665 w 6768"/>
                <a:gd name="T11" fmla="*/ 257 h 258"/>
                <a:gd name="T12" fmla="*/ 778 w 6768"/>
                <a:gd name="T13" fmla="*/ 255 h 258"/>
                <a:gd name="T14" fmla="*/ 891 w 6768"/>
                <a:gd name="T15" fmla="*/ 253 h 258"/>
                <a:gd name="T16" fmla="*/ 1004 w 6768"/>
                <a:gd name="T17" fmla="*/ 257 h 258"/>
                <a:gd name="T18" fmla="*/ 1117 w 6768"/>
                <a:gd name="T19" fmla="*/ 251 h 258"/>
                <a:gd name="T20" fmla="*/ 1230 w 6768"/>
                <a:gd name="T21" fmla="*/ 253 h 258"/>
                <a:gd name="T22" fmla="*/ 1343 w 6768"/>
                <a:gd name="T23" fmla="*/ 257 h 258"/>
                <a:gd name="T24" fmla="*/ 1456 w 6768"/>
                <a:gd name="T25" fmla="*/ 254 h 258"/>
                <a:gd name="T26" fmla="*/ 1569 w 6768"/>
                <a:gd name="T27" fmla="*/ 255 h 258"/>
                <a:gd name="T28" fmla="*/ 1681 w 6768"/>
                <a:gd name="T29" fmla="*/ 24 h 258"/>
                <a:gd name="T30" fmla="*/ 1794 w 6768"/>
                <a:gd name="T31" fmla="*/ 182 h 258"/>
                <a:gd name="T32" fmla="*/ 1906 w 6768"/>
                <a:gd name="T33" fmla="*/ 242 h 258"/>
                <a:gd name="T34" fmla="*/ 2019 w 6768"/>
                <a:gd name="T35" fmla="*/ 248 h 258"/>
                <a:gd name="T36" fmla="*/ 2132 w 6768"/>
                <a:gd name="T37" fmla="*/ 252 h 258"/>
                <a:gd name="T38" fmla="*/ 2245 w 6768"/>
                <a:gd name="T39" fmla="*/ 254 h 258"/>
                <a:gd name="T40" fmla="*/ 2358 w 6768"/>
                <a:gd name="T41" fmla="*/ 255 h 258"/>
                <a:gd name="T42" fmla="*/ 2470 w 6768"/>
                <a:gd name="T43" fmla="*/ 255 h 258"/>
                <a:gd name="T44" fmla="*/ 2583 w 6768"/>
                <a:gd name="T45" fmla="*/ 257 h 258"/>
                <a:gd name="T46" fmla="*/ 2696 w 6768"/>
                <a:gd name="T47" fmla="*/ 255 h 258"/>
                <a:gd name="T48" fmla="*/ 2809 w 6768"/>
                <a:gd name="T49" fmla="*/ 257 h 258"/>
                <a:gd name="T50" fmla="*/ 2922 w 6768"/>
                <a:gd name="T51" fmla="*/ 253 h 258"/>
                <a:gd name="T52" fmla="*/ 3035 w 6768"/>
                <a:gd name="T53" fmla="*/ 254 h 258"/>
                <a:gd name="T54" fmla="*/ 3148 w 6768"/>
                <a:gd name="T55" fmla="*/ 255 h 258"/>
                <a:gd name="T56" fmla="*/ 3261 w 6768"/>
                <a:gd name="T57" fmla="*/ 255 h 258"/>
                <a:gd name="T58" fmla="*/ 3373 w 6768"/>
                <a:gd name="T59" fmla="*/ 255 h 258"/>
                <a:gd name="T60" fmla="*/ 3486 w 6768"/>
                <a:gd name="T61" fmla="*/ 255 h 258"/>
                <a:gd name="T62" fmla="*/ 3598 w 6768"/>
                <a:gd name="T63" fmla="*/ 257 h 258"/>
                <a:gd name="T64" fmla="*/ 3711 w 6768"/>
                <a:gd name="T65" fmla="*/ 255 h 258"/>
                <a:gd name="T66" fmla="*/ 3824 w 6768"/>
                <a:gd name="T67" fmla="*/ 257 h 258"/>
                <a:gd name="T68" fmla="*/ 3937 w 6768"/>
                <a:gd name="T69" fmla="*/ 255 h 258"/>
                <a:gd name="T70" fmla="*/ 4050 w 6768"/>
                <a:gd name="T71" fmla="*/ 257 h 258"/>
                <a:gd name="T72" fmla="*/ 4162 w 6768"/>
                <a:gd name="T73" fmla="*/ 258 h 258"/>
                <a:gd name="T74" fmla="*/ 4275 w 6768"/>
                <a:gd name="T75" fmla="*/ 254 h 258"/>
                <a:gd name="T76" fmla="*/ 4388 w 6768"/>
                <a:gd name="T77" fmla="*/ 254 h 258"/>
                <a:gd name="T78" fmla="*/ 4501 w 6768"/>
                <a:gd name="T79" fmla="*/ 255 h 258"/>
                <a:gd name="T80" fmla="*/ 4614 w 6768"/>
                <a:gd name="T81" fmla="*/ 257 h 258"/>
                <a:gd name="T82" fmla="*/ 4727 w 6768"/>
                <a:gd name="T83" fmla="*/ 255 h 258"/>
                <a:gd name="T84" fmla="*/ 4840 w 6768"/>
                <a:gd name="T85" fmla="*/ 254 h 258"/>
                <a:gd name="T86" fmla="*/ 4953 w 6768"/>
                <a:gd name="T87" fmla="*/ 255 h 258"/>
                <a:gd name="T88" fmla="*/ 5066 w 6768"/>
                <a:gd name="T89" fmla="*/ 255 h 258"/>
                <a:gd name="T90" fmla="*/ 5178 w 6768"/>
                <a:gd name="T91" fmla="*/ 255 h 258"/>
                <a:gd name="T92" fmla="*/ 5290 w 6768"/>
                <a:gd name="T93" fmla="*/ 254 h 258"/>
                <a:gd name="T94" fmla="*/ 5403 w 6768"/>
                <a:gd name="T95" fmla="*/ 253 h 258"/>
                <a:gd name="T96" fmla="*/ 5516 w 6768"/>
                <a:gd name="T97" fmla="*/ 255 h 258"/>
                <a:gd name="T98" fmla="*/ 5629 w 6768"/>
                <a:gd name="T99" fmla="*/ 248 h 258"/>
                <a:gd name="T100" fmla="*/ 5742 w 6768"/>
                <a:gd name="T101" fmla="*/ 105 h 258"/>
                <a:gd name="T102" fmla="*/ 5855 w 6768"/>
                <a:gd name="T103" fmla="*/ 23 h 258"/>
                <a:gd name="T104" fmla="*/ 5967 w 6768"/>
                <a:gd name="T105" fmla="*/ 165 h 258"/>
                <a:gd name="T106" fmla="*/ 6080 w 6768"/>
                <a:gd name="T107" fmla="*/ 237 h 258"/>
                <a:gd name="T108" fmla="*/ 6193 w 6768"/>
                <a:gd name="T109" fmla="*/ 247 h 258"/>
                <a:gd name="T110" fmla="*/ 6306 w 6768"/>
                <a:gd name="T111" fmla="*/ 251 h 258"/>
                <a:gd name="T112" fmla="*/ 6419 w 6768"/>
                <a:gd name="T113" fmla="*/ 253 h 258"/>
                <a:gd name="T114" fmla="*/ 6532 w 6768"/>
                <a:gd name="T115" fmla="*/ 254 h 258"/>
                <a:gd name="T116" fmla="*/ 6645 w 6768"/>
                <a:gd name="T117" fmla="*/ 254 h 258"/>
                <a:gd name="T118" fmla="*/ 6758 w 6768"/>
                <a:gd name="T119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258">
                  <a:moveTo>
                    <a:pt x="0" y="255"/>
                  </a:moveTo>
                  <a:lnTo>
                    <a:pt x="11" y="254"/>
                  </a:lnTo>
                  <a:lnTo>
                    <a:pt x="23" y="251"/>
                  </a:lnTo>
                  <a:lnTo>
                    <a:pt x="34" y="251"/>
                  </a:lnTo>
                  <a:lnTo>
                    <a:pt x="46" y="254"/>
                  </a:lnTo>
                  <a:lnTo>
                    <a:pt x="57" y="255"/>
                  </a:lnTo>
                  <a:lnTo>
                    <a:pt x="67" y="257"/>
                  </a:lnTo>
                  <a:lnTo>
                    <a:pt x="79" y="255"/>
                  </a:lnTo>
                  <a:lnTo>
                    <a:pt x="90" y="255"/>
                  </a:lnTo>
                  <a:lnTo>
                    <a:pt x="102" y="254"/>
                  </a:lnTo>
                  <a:lnTo>
                    <a:pt x="113" y="254"/>
                  </a:lnTo>
                  <a:lnTo>
                    <a:pt x="124" y="254"/>
                  </a:lnTo>
                  <a:lnTo>
                    <a:pt x="136" y="254"/>
                  </a:lnTo>
                  <a:lnTo>
                    <a:pt x="147" y="254"/>
                  </a:lnTo>
                  <a:lnTo>
                    <a:pt x="159" y="254"/>
                  </a:lnTo>
                  <a:lnTo>
                    <a:pt x="169" y="255"/>
                  </a:lnTo>
                  <a:lnTo>
                    <a:pt x="180" y="255"/>
                  </a:lnTo>
                  <a:lnTo>
                    <a:pt x="192" y="254"/>
                  </a:lnTo>
                  <a:lnTo>
                    <a:pt x="203" y="253"/>
                  </a:lnTo>
                  <a:lnTo>
                    <a:pt x="214" y="253"/>
                  </a:lnTo>
                  <a:lnTo>
                    <a:pt x="226" y="253"/>
                  </a:lnTo>
                  <a:lnTo>
                    <a:pt x="237" y="254"/>
                  </a:lnTo>
                  <a:lnTo>
                    <a:pt x="249" y="254"/>
                  </a:lnTo>
                  <a:lnTo>
                    <a:pt x="260" y="254"/>
                  </a:lnTo>
                  <a:lnTo>
                    <a:pt x="270" y="254"/>
                  </a:lnTo>
                  <a:lnTo>
                    <a:pt x="282" y="254"/>
                  </a:lnTo>
                  <a:lnTo>
                    <a:pt x="293" y="254"/>
                  </a:lnTo>
                  <a:lnTo>
                    <a:pt x="305" y="253"/>
                  </a:lnTo>
                  <a:lnTo>
                    <a:pt x="316" y="253"/>
                  </a:lnTo>
                  <a:lnTo>
                    <a:pt x="327" y="253"/>
                  </a:lnTo>
                  <a:lnTo>
                    <a:pt x="339" y="254"/>
                  </a:lnTo>
                  <a:lnTo>
                    <a:pt x="350" y="255"/>
                  </a:lnTo>
                  <a:lnTo>
                    <a:pt x="362" y="254"/>
                  </a:lnTo>
                  <a:lnTo>
                    <a:pt x="372" y="254"/>
                  </a:lnTo>
                  <a:lnTo>
                    <a:pt x="383" y="254"/>
                  </a:lnTo>
                  <a:lnTo>
                    <a:pt x="395" y="254"/>
                  </a:lnTo>
                  <a:lnTo>
                    <a:pt x="406" y="254"/>
                  </a:lnTo>
                  <a:lnTo>
                    <a:pt x="418" y="253"/>
                  </a:lnTo>
                  <a:lnTo>
                    <a:pt x="429" y="252"/>
                  </a:lnTo>
                  <a:lnTo>
                    <a:pt x="440" y="253"/>
                  </a:lnTo>
                  <a:lnTo>
                    <a:pt x="452" y="253"/>
                  </a:lnTo>
                  <a:lnTo>
                    <a:pt x="462" y="254"/>
                  </a:lnTo>
                  <a:lnTo>
                    <a:pt x="474" y="254"/>
                  </a:lnTo>
                  <a:lnTo>
                    <a:pt x="485" y="254"/>
                  </a:lnTo>
                  <a:lnTo>
                    <a:pt x="496" y="255"/>
                  </a:lnTo>
                  <a:lnTo>
                    <a:pt x="508" y="255"/>
                  </a:lnTo>
                  <a:lnTo>
                    <a:pt x="519" y="254"/>
                  </a:lnTo>
                  <a:lnTo>
                    <a:pt x="530" y="253"/>
                  </a:lnTo>
                  <a:lnTo>
                    <a:pt x="542" y="253"/>
                  </a:lnTo>
                  <a:lnTo>
                    <a:pt x="553" y="253"/>
                  </a:lnTo>
                  <a:lnTo>
                    <a:pt x="565" y="253"/>
                  </a:lnTo>
                  <a:lnTo>
                    <a:pt x="575" y="253"/>
                  </a:lnTo>
                  <a:lnTo>
                    <a:pt x="586" y="253"/>
                  </a:lnTo>
                  <a:lnTo>
                    <a:pt x="598" y="252"/>
                  </a:lnTo>
                  <a:lnTo>
                    <a:pt x="609" y="253"/>
                  </a:lnTo>
                  <a:lnTo>
                    <a:pt x="621" y="254"/>
                  </a:lnTo>
                  <a:lnTo>
                    <a:pt x="632" y="254"/>
                  </a:lnTo>
                  <a:lnTo>
                    <a:pt x="643" y="255"/>
                  </a:lnTo>
                  <a:lnTo>
                    <a:pt x="655" y="257"/>
                  </a:lnTo>
                  <a:lnTo>
                    <a:pt x="665" y="257"/>
                  </a:lnTo>
                  <a:lnTo>
                    <a:pt x="677" y="257"/>
                  </a:lnTo>
                  <a:lnTo>
                    <a:pt x="688" y="255"/>
                  </a:lnTo>
                  <a:lnTo>
                    <a:pt x="699" y="254"/>
                  </a:lnTo>
                  <a:lnTo>
                    <a:pt x="711" y="254"/>
                  </a:lnTo>
                  <a:lnTo>
                    <a:pt x="722" y="254"/>
                  </a:lnTo>
                  <a:lnTo>
                    <a:pt x="734" y="253"/>
                  </a:lnTo>
                  <a:lnTo>
                    <a:pt x="745" y="254"/>
                  </a:lnTo>
                  <a:lnTo>
                    <a:pt x="756" y="254"/>
                  </a:lnTo>
                  <a:lnTo>
                    <a:pt x="768" y="255"/>
                  </a:lnTo>
                  <a:lnTo>
                    <a:pt x="778" y="255"/>
                  </a:lnTo>
                  <a:lnTo>
                    <a:pt x="790" y="257"/>
                  </a:lnTo>
                  <a:lnTo>
                    <a:pt x="801" y="255"/>
                  </a:lnTo>
                  <a:lnTo>
                    <a:pt x="812" y="254"/>
                  </a:lnTo>
                  <a:lnTo>
                    <a:pt x="824" y="254"/>
                  </a:lnTo>
                  <a:lnTo>
                    <a:pt x="835" y="255"/>
                  </a:lnTo>
                  <a:lnTo>
                    <a:pt x="847" y="257"/>
                  </a:lnTo>
                  <a:lnTo>
                    <a:pt x="858" y="254"/>
                  </a:lnTo>
                  <a:lnTo>
                    <a:pt x="868" y="252"/>
                  </a:lnTo>
                  <a:lnTo>
                    <a:pt x="880" y="252"/>
                  </a:lnTo>
                  <a:lnTo>
                    <a:pt x="891" y="253"/>
                  </a:lnTo>
                  <a:lnTo>
                    <a:pt x="902" y="253"/>
                  </a:lnTo>
                  <a:lnTo>
                    <a:pt x="914" y="252"/>
                  </a:lnTo>
                  <a:lnTo>
                    <a:pt x="925" y="252"/>
                  </a:lnTo>
                  <a:lnTo>
                    <a:pt x="937" y="253"/>
                  </a:lnTo>
                  <a:lnTo>
                    <a:pt x="948" y="254"/>
                  </a:lnTo>
                  <a:lnTo>
                    <a:pt x="958" y="254"/>
                  </a:lnTo>
                  <a:lnTo>
                    <a:pt x="970" y="255"/>
                  </a:lnTo>
                  <a:lnTo>
                    <a:pt x="981" y="257"/>
                  </a:lnTo>
                  <a:lnTo>
                    <a:pt x="993" y="257"/>
                  </a:lnTo>
                  <a:lnTo>
                    <a:pt x="1004" y="257"/>
                  </a:lnTo>
                  <a:lnTo>
                    <a:pt x="1015" y="257"/>
                  </a:lnTo>
                  <a:lnTo>
                    <a:pt x="1027" y="257"/>
                  </a:lnTo>
                  <a:lnTo>
                    <a:pt x="1038" y="257"/>
                  </a:lnTo>
                  <a:lnTo>
                    <a:pt x="1050" y="257"/>
                  </a:lnTo>
                  <a:lnTo>
                    <a:pt x="1061" y="254"/>
                  </a:lnTo>
                  <a:lnTo>
                    <a:pt x="1071" y="254"/>
                  </a:lnTo>
                  <a:lnTo>
                    <a:pt x="1083" y="254"/>
                  </a:lnTo>
                  <a:lnTo>
                    <a:pt x="1094" y="254"/>
                  </a:lnTo>
                  <a:lnTo>
                    <a:pt x="1106" y="251"/>
                  </a:lnTo>
                  <a:lnTo>
                    <a:pt x="1117" y="251"/>
                  </a:lnTo>
                  <a:lnTo>
                    <a:pt x="1128" y="253"/>
                  </a:lnTo>
                  <a:lnTo>
                    <a:pt x="1140" y="255"/>
                  </a:lnTo>
                  <a:lnTo>
                    <a:pt x="1151" y="255"/>
                  </a:lnTo>
                  <a:lnTo>
                    <a:pt x="1163" y="257"/>
                  </a:lnTo>
                  <a:lnTo>
                    <a:pt x="1173" y="257"/>
                  </a:lnTo>
                  <a:lnTo>
                    <a:pt x="1184" y="255"/>
                  </a:lnTo>
                  <a:lnTo>
                    <a:pt x="1196" y="253"/>
                  </a:lnTo>
                  <a:lnTo>
                    <a:pt x="1207" y="253"/>
                  </a:lnTo>
                  <a:lnTo>
                    <a:pt x="1218" y="253"/>
                  </a:lnTo>
                  <a:lnTo>
                    <a:pt x="1230" y="253"/>
                  </a:lnTo>
                  <a:lnTo>
                    <a:pt x="1241" y="254"/>
                  </a:lnTo>
                  <a:lnTo>
                    <a:pt x="1253" y="254"/>
                  </a:lnTo>
                  <a:lnTo>
                    <a:pt x="1263" y="254"/>
                  </a:lnTo>
                  <a:lnTo>
                    <a:pt x="1274" y="254"/>
                  </a:lnTo>
                  <a:lnTo>
                    <a:pt x="1286" y="255"/>
                  </a:lnTo>
                  <a:lnTo>
                    <a:pt x="1297" y="257"/>
                  </a:lnTo>
                  <a:lnTo>
                    <a:pt x="1309" y="257"/>
                  </a:lnTo>
                  <a:lnTo>
                    <a:pt x="1320" y="257"/>
                  </a:lnTo>
                  <a:lnTo>
                    <a:pt x="1331" y="257"/>
                  </a:lnTo>
                  <a:lnTo>
                    <a:pt x="1343" y="257"/>
                  </a:lnTo>
                  <a:lnTo>
                    <a:pt x="1354" y="257"/>
                  </a:lnTo>
                  <a:lnTo>
                    <a:pt x="1366" y="257"/>
                  </a:lnTo>
                  <a:lnTo>
                    <a:pt x="1376" y="257"/>
                  </a:lnTo>
                  <a:lnTo>
                    <a:pt x="1387" y="257"/>
                  </a:lnTo>
                  <a:lnTo>
                    <a:pt x="1399" y="257"/>
                  </a:lnTo>
                  <a:lnTo>
                    <a:pt x="1410" y="257"/>
                  </a:lnTo>
                  <a:lnTo>
                    <a:pt x="1422" y="257"/>
                  </a:lnTo>
                  <a:lnTo>
                    <a:pt x="1433" y="257"/>
                  </a:lnTo>
                  <a:lnTo>
                    <a:pt x="1444" y="254"/>
                  </a:lnTo>
                  <a:lnTo>
                    <a:pt x="1456" y="254"/>
                  </a:lnTo>
                  <a:lnTo>
                    <a:pt x="1466" y="254"/>
                  </a:lnTo>
                  <a:lnTo>
                    <a:pt x="1478" y="254"/>
                  </a:lnTo>
                  <a:lnTo>
                    <a:pt x="1489" y="254"/>
                  </a:lnTo>
                  <a:lnTo>
                    <a:pt x="1500" y="254"/>
                  </a:lnTo>
                  <a:lnTo>
                    <a:pt x="1512" y="253"/>
                  </a:lnTo>
                  <a:lnTo>
                    <a:pt x="1523" y="253"/>
                  </a:lnTo>
                  <a:lnTo>
                    <a:pt x="1534" y="254"/>
                  </a:lnTo>
                  <a:lnTo>
                    <a:pt x="1546" y="255"/>
                  </a:lnTo>
                  <a:lnTo>
                    <a:pt x="1557" y="257"/>
                  </a:lnTo>
                  <a:lnTo>
                    <a:pt x="1569" y="255"/>
                  </a:lnTo>
                  <a:lnTo>
                    <a:pt x="1579" y="254"/>
                  </a:lnTo>
                  <a:lnTo>
                    <a:pt x="1590" y="251"/>
                  </a:lnTo>
                  <a:lnTo>
                    <a:pt x="1602" y="242"/>
                  </a:lnTo>
                  <a:lnTo>
                    <a:pt x="1613" y="228"/>
                  </a:lnTo>
                  <a:lnTo>
                    <a:pt x="1625" y="202"/>
                  </a:lnTo>
                  <a:lnTo>
                    <a:pt x="1636" y="170"/>
                  </a:lnTo>
                  <a:lnTo>
                    <a:pt x="1647" y="133"/>
                  </a:lnTo>
                  <a:lnTo>
                    <a:pt x="1659" y="95"/>
                  </a:lnTo>
                  <a:lnTo>
                    <a:pt x="1669" y="57"/>
                  </a:lnTo>
                  <a:lnTo>
                    <a:pt x="1681" y="24"/>
                  </a:lnTo>
                  <a:lnTo>
                    <a:pt x="1692" y="5"/>
                  </a:lnTo>
                  <a:lnTo>
                    <a:pt x="1703" y="0"/>
                  </a:lnTo>
                  <a:lnTo>
                    <a:pt x="1715" y="6"/>
                  </a:lnTo>
                  <a:lnTo>
                    <a:pt x="1726" y="21"/>
                  </a:lnTo>
                  <a:lnTo>
                    <a:pt x="1738" y="46"/>
                  </a:lnTo>
                  <a:lnTo>
                    <a:pt x="1749" y="80"/>
                  </a:lnTo>
                  <a:lnTo>
                    <a:pt x="1759" y="113"/>
                  </a:lnTo>
                  <a:lnTo>
                    <a:pt x="1771" y="142"/>
                  </a:lnTo>
                  <a:lnTo>
                    <a:pt x="1782" y="165"/>
                  </a:lnTo>
                  <a:lnTo>
                    <a:pt x="1794" y="182"/>
                  </a:lnTo>
                  <a:lnTo>
                    <a:pt x="1805" y="192"/>
                  </a:lnTo>
                  <a:lnTo>
                    <a:pt x="1816" y="199"/>
                  </a:lnTo>
                  <a:lnTo>
                    <a:pt x="1828" y="205"/>
                  </a:lnTo>
                  <a:lnTo>
                    <a:pt x="1839" y="213"/>
                  </a:lnTo>
                  <a:lnTo>
                    <a:pt x="1851" y="220"/>
                  </a:lnTo>
                  <a:lnTo>
                    <a:pt x="1862" y="225"/>
                  </a:lnTo>
                  <a:lnTo>
                    <a:pt x="1872" y="229"/>
                  </a:lnTo>
                  <a:lnTo>
                    <a:pt x="1884" y="231"/>
                  </a:lnTo>
                  <a:lnTo>
                    <a:pt x="1895" y="236"/>
                  </a:lnTo>
                  <a:lnTo>
                    <a:pt x="1906" y="242"/>
                  </a:lnTo>
                  <a:lnTo>
                    <a:pt x="1918" y="245"/>
                  </a:lnTo>
                  <a:lnTo>
                    <a:pt x="1929" y="243"/>
                  </a:lnTo>
                  <a:lnTo>
                    <a:pt x="1941" y="241"/>
                  </a:lnTo>
                  <a:lnTo>
                    <a:pt x="1952" y="241"/>
                  </a:lnTo>
                  <a:lnTo>
                    <a:pt x="1962" y="243"/>
                  </a:lnTo>
                  <a:lnTo>
                    <a:pt x="1974" y="245"/>
                  </a:lnTo>
                  <a:lnTo>
                    <a:pt x="1985" y="245"/>
                  </a:lnTo>
                  <a:lnTo>
                    <a:pt x="1997" y="246"/>
                  </a:lnTo>
                  <a:lnTo>
                    <a:pt x="2008" y="247"/>
                  </a:lnTo>
                  <a:lnTo>
                    <a:pt x="2019" y="248"/>
                  </a:lnTo>
                  <a:lnTo>
                    <a:pt x="2031" y="251"/>
                  </a:lnTo>
                  <a:lnTo>
                    <a:pt x="2042" y="252"/>
                  </a:lnTo>
                  <a:lnTo>
                    <a:pt x="2054" y="252"/>
                  </a:lnTo>
                  <a:lnTo>
                    <a:pt x="2064" y="252"/>
                  </a:lnTo>
                  <a:lnTo>
                    <a:pt x="2075" y="252"/>
                  </a:lnTo>
                  <a:lnTo>
                    <a:pt x="2087" y="252"/>
                  </a:lnTo>
                  <a:lnTo>
                    <a:pt x="2098" y="252"/>
                  </a:lnTo>
                  <a:lnTo>
                    <a:pt x="2110" y="252"/>
                  </a:lnTo>
                  <a:lnTo>
                    <a:pt x="2121" y="252"/>
                  </a:lnTo>
                  <a:lnTo>
                    <a:pt x="2132" y="252"/>
                  </a:lnTo>
                  <a:lnTo>
                    <a:pt x="2144" y="253"/>
                  </a:lnTo>
                  <a:lnTo>
                    <a:pt x="2155" y="254"/>
                  </a:lnTo>
                  <a:lnTo>
                    <a:pt x="2167" y="255"/>
                  </a:lnTo>
                  <a:lnTo>
                    <a:pt x="2177" y="257"/>
                  </a:lnTo>
                  <a:lnTo>
                    <a:pt x="2188" y="257"/>
                  </a:lnTo>
                  <a:lnTo>
                    <a:pt x="2200" y="255"/>
                  </a:lnTo>
                  <a:lnTo>
                    <a:pt x="2211" y="255"/>
                  </a:lnTo>
                  <a:lnTo>
                    <a:pt x="2222" y="255"/>
                  </a:lnTo>
                  <a:lnTo>
                    <a:pt x="2234" y="255"/>
                  </a:lnTo>
                  <a:lnTo>
                    <a:pt x="2245" y="254"/>
                  </a:lnTo>
                  <a:lnTo>
                    <a:pt x="2257" y="253"/>
                  </a:lnTo>
                  <a:lnTo>
                    <a:pt x="2267" y="253"/>
                  </a:lnTo>
                  <a:lnTo>
                    <a:pt x="2278" y="253"/>
                  </a:lnTo>
                  <a:lnTo>
                    <a:pt x="2290" y="253"/>
                  </a:lnTo>
                  <a:lnTo>
                    <a:pt x="2301" y="253"/>
                  </a:lnTo>
                  <a:lnTo>
                    <a:pt x="2313" y="253"/>
                  </a:lnTo>
                  <a:lnTo>
                    <a:pt x="2324" y="254"/>
                  </a:lnTo>
                  <a:lnTo>
                    <a:pt x="2335" y="255"/>
                  </a:lnTo>
                  <a:lnTo>
                    <a:pt x="2347" y="255"/>
                  </a:lnTo>
                  <a:lnTo>
                    <a:pt x="2358" y="255"/>
                  </a:lnTo>
                  <a:lnTo>
                    <a:pt x="2370" y="254"/>
                  </a:lnTo>
                  <a:lnTo>
                    <a:pt x="2380" y="253"/>
                  </a:lnTo>
                  <a:lnTo>
                    <a:pt x="2391" y="253"/>
                  </a:lnTo>
                  <a:lnTo>
                    <a:pt x="2403" y="254"/>
                  </a:lnTo>
                  <a:lnTo>
                    <a:pt x="2414" y="254"/>
                  </a:lnTo>
                  <a:lnTo>
                    <a:pt x="2426" y="255"/>
                  </a:lnTo>
                  <a:lnTo>
                    <a:pt x="2437" y="255"/>
                  </a:lnTo>
                  <a:lnTo>
                    <a:pt x="2448" y="255"/>
                  </a:lnTo>
                  <a:lnTo>
                    <a:pt x="2460" y="255"/>
                  </a:lnTo>
                  <a:lnTo>
                    <a:pt x="2470" y="255"/>
                  </a:lnTo>
                  <a:lnTo>
                    <a:pt x="2482" y="255"/>
                  </a:lnTo>
                  <a:lnTo>
                    <a:pt x="2493" y="255"/>
                  </a:lnTo>
                  <a:lnTo>
                    <a:pt x="2504" y="255"/>
                  </a:lnTo>
                  <a:lnTo>
                    <a:pt x="2516" y="255"/>
                  </a:lnTo>
                  <a:lnTo>
                    <a:pt x="2527" y="257"/>
                  </a:lnTo>
                  <a:lnTo>
                    <a:pt x="2539" y="257"/>
                  </a:lnTo>
                  <a:lnTo>
                    <a:pt x="2550" y="257"/>
                  </a:lnTo>
                  <a:lnTo>
                    <a:pt x="2560" y="255"/>
                  </a:lnTo>
                  <a:lnTo>
                    <a:pt x="2572" y="257"/>
                  </a:lnTo>
                  <a:lnTo>
                    <a:pt x="2583" y="257"/>
                  </a:lnTo>
                  <a:lnTo>
                    <a:pt x="2594" y="257"/>
                  </a:lnTo>
                  <a:lnTo>
                    <a:pt x="2606" y="257"/>
                  </a:lnTo>
                  <a:lnTo>
                    <a:pt x="2617" y="257"/>
                  </a:lnTo>
                  <a:lnTo>
                    <a:pt x="2629" y="255"/>
                  </a:lnTo>
                  <a:lnTo>
                    <a:pt x="2640" y="254"/>
                  </a:lnTo>
                  <a:lnTo>
                    <a:pt x="2651" y="254"/>
                  </a:lnTo>
                  <a:lnTo>
                    <a:pt x="2663" y="255"/>
                  </a:lnTo>
                  <a:lnTo>
                    <a:pt x="2673" y="257"/>
                  </a:lnTo>
                  <a:lnTo>
                    <a:pt x="2685" y="255"/>
                  </a:lnTo>
                  <a:lnTo>
                    <a:pt x="2696" y="255"/>
                  </a:lnTo>
                  <a:lnTo>
                    <a:pt x="2707" y="254"/>
                  </a:lnTo>
                  <a:lnTo>
                    <a:pt x="2719" y="255"/>
                  </a:lnTo>
                  <a:lnTo>
                    <a:pt x="2730" y="257"/>
                  </a:lnTo>
                  <a:lnTo>
                    <a:pt x="2742" y="257"/>
                  </a:lnTo>
                  <a:lnTo>
                    <a:pt x="2753" y="257"/>
                  </a:lnTo>
                  <a:lnTo>
                    <a:pt x="2763" y="255"/>
                  </a:lnTo>
                  <a:lnTo>
                    <a:pt x="2775" y="255"/>
                  </a:lnTo>
                  <a:lnTo>
                    <a:pt x="2786" y="255"/>
                  </a:lnTo>
                  <a:lnTo>
                    <a:pt x="2798" y="257"/>
                  </a:lnTo>
                  <a:lnTo>
                    <a:pt x="2809" y="257"/>
                  </a:lnTo>
                  <a:lnTo>
                    <a:pt x="2820" y="257"/>
                  </a:lnTo>
                  <a:lnTo>
                    <a:pt x="2832" y="257"/>
                  </a:lnTo>
                  <a:lnTo>
                    <a:pt x="2843" y="255"/>
                  </a:lnTo>
                  <a:lnTo>
                    <a:pt x="2855" y="255"/>
                  </a:lnTo>
                  <a:lnTo>
                    <a:pt x="2865" y="255"/>
                  </a:lnTo>
                  <a:lnTo>
                    <a:pt x="2876" y="255"/>
                  </a:lnTo>
                  <a:lnTo>
                    <a:pt x="2888" y="254"/>
                  </a:lnTo>
                  <a:lnTo>
                    <a:pt x="2899" y="254"/>
                  </a:lnTo>
                  <a:lnTo>
                    <a:pt x="2910" y="253"/>
                  </a:lnTo>
                  <a:lnTo>
                    <a:pt x="2922" y="253"/>
                  </a:lnTo>
                  <a:lnTo>
                    <a:pt x="2933" y="254"/>
                  </a:lnTo>
                  <a:lnTo>
                    <a:pt x="2945" y="255"/>
                  </a:lnTo>
                  <a:lnTo>
                    <a:pt x="2956" y="254"/>
                  </a:lnTo>
                  <a:lnTo>
                    <a:pt x="2966" y="254"/>
                  </a:lnTo>
                  <a:lnTo>
                    <a:pt x="2978" y="254"/>
                  </a:lnTo>
                  <a:lnTo>
                    <a:pt x="2989" y="254"/>
                  </a:lnTo>
                  <a:lnTo>
                    <a:pt x="3001" y="254"/>
                  </a:lnTo>
                  <a:lnTo>
                    <a:pt x="3012" y="254"/>
                  </a:lnTo>
                  <a:lnTo>
                    <a:pt x="3023" y="254"/>
                  </a:lnTo>
                  <a:lnTo>
                    <a:pt x="3035" y="254"/>
                  </a:lnTo>
                  <a:lnTo>
                    <a:pt x="3046" y="253"/>
                  </a:lnTo>
                  <a:lnTo>
                    <a:pt x="3058" y="253"/>
                  </a:lnTo>
                  <a:lnTo>
                    <a:pt x="3068" y="254"/>
                  </a:lnTo>
                  <a:lnTo>
                    <a:pt x="3079" y="254"/>
                  </a:lnTo>
                  <a:lnTo>
                    <a:pt x="3091" y="254"/>
                  </a:lnTo>
                  <a:lnTo>
                    <a:pt x="3102" y="255"/>
                  </a:lnTo>
                  <a:lnTo>
                    <a:pt x="3114" y="255"/>
                  </a:lnTo>
                  <a:lnTo>
                    <a:pt x="3125" y="255"/>
                  </a:lnTo>
                  <a:lnTo>
                    <a:pt x="3136" y="255"/>
                  </a:lnTo>
                  <a:lnTo>
                    <a:pt x="3148" y="255"/>
                  </a:lnTo>
                  <a:lnTo>
                    <a:pt x="3159" y="255"/>
                  </a:lnTo>
                  <a:lnTo>
                    <a:pt x="3171" y="255"/>
                  </a:lnTo>
                  <a:lnTo>
                    <a:pt x="3181" y="255"/>
                  </a:lnTo>
                  <a:lnTo>
                    <a:pt x="3192" y="257"/>
                  </a:lnTo>
                  <a:lnTo>
                    <a:pt x="3204" y="257"/>
                  </a:lnTo>
                  <a:lnTo>
                    <a:pt x="3215" y="255"/>
                  </a:lnTo>
                  <a:lnTo>
                    <a:pt x="3226" y="255"/>
                  </a:lnTo>
                  <a:lnTo>
                    <a:pt x="3238" y="255"/>
                  </a:lnTo>
                  <a:lnTo>
                    <a:pt x="3249" y="255"/>
                  </a:lnTo>
                  <a:lnTo>
                    <a:pt x="3261" y="255"/>
                  </a:lnTo>
                  <a:lnTo>
                    <a:pt x="3271" y="257"/>
                  </a:lnTo>
                  <a:lnTo>
                    <a:pt x="3282" y="255"/>
                  </a:lnTo>
                  <a:lnTo>
                    <a:pt x="3294" y="254"/>
                  </a:lnTo>
                  <a:lnTo>
                    <a:pt x="3305" y="254"/>
                  </a:lnTo>
                  <a:lnTo>
                    <a:pt x="3317" y="254"/>
                  </a:lnTo>
                  <a:lnTo>
                    <a:pt x="3328" y="254"/>
                  </a:lnTo>
                  <a:lnTo>
                    <a:pt x="3339" y="254"/>
                  </a:lnTo>
                  <a:lnTo>
                    <a:pt x="3351" y="253"/>
                  </a:lnTo>
                  <a:lnTo>
                    <a:pt x="3361" y="253"/>
                  </a:lnTo>
                  <a:lnTo>
                    <a:pt x="3373" y="255"/>
                  </a:lnTo>
                  <a:lnTo>
                    <a:pt x="3384" y="257"/>
                  </a:lnTo>
                  <a:lnTo>
                    <a:pt x="3395" y="257"/>
                  </a:lnTo>
                  <a:lnTo>
                    <a:pt x="3407" y="257"/>
                  </a:lnTo>
                  <a:lnTo>
                    <a:pt x="3418" y="255"/>
                  </a:lnTo>
                  <a:lnTo>
                    <a:pt x="3430" y="254"/>
                  </a:lnTo>
                  <a:lnTo>
                    <a:pt x="3441" y="254"/>
                  </a:lnTo>
                  <a:lnTo>
                    <a:pt x="3452" y="255"/>
                  </a:lnTo>
                  <a:lnTo>
                    <a:pt x="3464" y="257"/>
                  </a:lnTo>
                  <a:lnTo>
                    <a:pt x="3474" y="257"/>
                  </a:lnTo>
                  <a:lnTo>
                    <a:pt x="3486" y="255"/>
                  </a:lnTo>
                  <a:lnTo>
                    <a:pt x="3497" y="254"/>
                  </a:lnTo>
                  <a:lnTo>
                    <a:pt x="3508" y="253"/>
                  </a:lnTo>
                  <a:lnTo>
                    <a:pt x="3520" y="255"/>
                  </a:lnTo>
                  <a:lnTo>
                    <a:pt x="3531" y="257"/>
                  </a:lnTo>
                  <a:lnTo>
                    <a:pt x="3543" y="257"/>
                  </a:lnTo>
                  <a:lnTo>
                    <a:pt x="3554" y="255"/>
                  </a:lnTo>
                  <a:lnTo>
                    <a:pt x="3564" y="254"/>
                  </a:lnTo>
                  <a:lnTo>
                    <a:pt x="3576" y="255"/>
                  </a:lnTo>
                  <a:lnTo>
                    <a:pt x="3587" y="257"/>
                  </a:lnTo>
                  <a:lnTo>
                    <a:pt x="3598" y="257"/>
                  </a:lnTo>
                  <a:lnTo>
                    <a:pt x="3610" y="257"/>
                  </a:lnTo>
                  <a:lnTo>
                    <a:pt x="3621" y="255"/>
                  </a:lnTo>
                  <a:lnTo>
                    <a:pt x="3633" y="255"/>
                  </a:lnTo>
                  <a:lnTo>
                    <a:pt x="3644" y="257"/>
                  </a:lnTo>
                  <a:lnTo>
                    <a:pt x="3654" y="255"/>
                  </a:lnTo>
                  <a:lnTo>
                    <a:pt x="3666" y="254"/>
                  </a:lnTo>
                  <a:lnTo>
                    <a:pt x="3677" y="254"/>
                  </a:lnTo>
                  <a:lnTo>
                    <a:pt x="3689" y="254"/>
                  </a:lnTo>
                  <a:lnTo>
                    <a:pt x="3700" y="255"/>
                  </a:lnTo>
                  <a:lnTo>
                    <a:pt x="3711" y="255"/>
                  </a:lnTo>
                  <a:lnTo>
                    <a:pt x="3723" y="255"/>
                  </a:lnTo>
                  <a:lnTo>
                    <a:pt x="3734" y="255"/>
                  </a:lnTo>
                  <a:lnTo>
                    <a:pt x="3746" y="257"/>
                  </a:lnTo>
                  <a:lnTo>
                    <a:pt x="3757" y="254"/>
                  </a:lnTo>
                  <a:lnTo>
                    <a:pt x="3767" y="254"/>
                  </a:lnTo>
                  <a:lnTo>
                    <a:pt x="3779" y="254"/>
                  </a:lnTo>
                  <a:lnTo>
                    <a:pt x="3790" y="254"/>
                  </a:lnTo>
                  <a:lnTo>
                    <a:pt x="3802" y="255"/>
                  </a:lnTo>
                  <a:lnTo>
                    <a:pt x="3813" y="255"/>
                  </a:lnTo>
                  <a:lnTo>
                    <a:pt x="3824" y="257"/>
                  </a:lnTo>
                  <a:lnTo>
                    <a:pt x="3836" y="258"/>
                  </a:lnTo>
                  <a:lnTo>
                    <a:pt x="3847" y="258"/>
                  </a:lnTo>
                  <a:lnTo>
                    <a:pt x="3859" y="257"/>
                  </a:lnTo>
                  <a:lnTo>
                    <a:pt x="3869" y="257"/>
                  </a:lnTo>
                  <a:lnTo>
                    <a:pt x="3880" y="257"/>
                  </a:lnTo>
                  <a:lnTo>
                    <a:pt x="3892" y="257"/>
                  </a:lnTo>
                  <a:lnTo>
                    <a:pt x="3903" y="255"/>
                  </a:lnTo>
                  <a:lnTo>
                    <a:pt x="3914" y="254"/>
                  </a:lnTo>
                  <a:lnTo>
                    <a:pt x="3926" y="254"/>
                  </a:lnTo>
                  <a:lnTo>
                    <a:pt x="3937" y="255"/>
                  </a:lnTo>
                  <a:lnTo>
                    <a:pt x="3949" y="255"/>
                  </a:lnTo>
                  <a:lnTo>
                    <a:pt x="3960" y="255"/>
                  </a:lnTo>
                  <a:lnTo>
                    <a:pt x="3970" y="254"/>
                  </a:lnTo>
                  <a:lnTo>
                    <a:pt x="3982" y="254"/>
                  </a:lnTo>
                  <a:lnTo>
                    <a:pt x="3993" y="255"/>
                  </a:lnTo>
                  <a:lnTo>
                    <a:pt x="4005" y="257"/>
                  </a:lnTo>
                  <a:lnTo>
                    <a:pt x="4016" y="257"/>
                  </a:lnTo>
                  <a:lnTo>
                    <a:pt x="4027" y="257"/>
                  </a:lnTo>
                  <a:lnTo>
                    <a:pt x="4039" y="257"/>
                  </a:lnTo>
                  <a:lnTo>
                    <a:pt x="4050" y="257"/>
                  </a:lnTo>
                  <a:lnTo>
                    <a:pt x="4062" y="257"/>
                  </a:lnTo>
                  <a:lnTo>
                    <a:pt x="4072" y="255"/>
                  </a:lnTo>
                  <a:lnTo>
                    <a:pt x="4083" y="257"/>
                  </a:lnTo>
                  <a:lnTo>
                    <a:pt x="4095" y="257"/>
                  </a:lnTo>
                  <a:lnTo>
                    <a:pt x="4106" y="257"/>
                  </a:lnTo>
                  <a:lnTo>
                    <a:pt x="4118" y="255"/>
                  </a:lnTo>
                  <a:lnTo>
                    <a:pt x="4129" y="257"/>
                  </a:lnTo>
                  <a:lnTo>
                    <a:pt x="4140" y="258"/>
                  </a:lnTo>
                  <a:lnTo>
                    <a:pt x="4152" y="258"/>
                  </a:lnTo>
                  <a:lnTo>
                    <a:pt x="4162" y="258"/>
                  </a:lnTo>
                  <a:lnTo>
                    <a:pt x="4174" y="257"/>
                  </a:lnTo>
                  <a:lnTo>
                    <a:pt x="4185" y="255"/>
                  </a:lnTo>
                  <a:lnTo>
                    <a:pt x="4196" y="255"/>
                  </a:lnTo>
                  <a:lnTo>
                    <a:pt x="4208" y="255"/>
                  </a:lnTo>
                  <a:lnTo>
                    <a:pt x="4219" y="257"/>
                  </a:lnTo>
                  <a:lnTo>
                    <a:pt x="4231" y="257"/>
                  </a:lnTo>
                  <a:lnTo>
                    <a:pt x="4242" y="257"/>
                  </a:lnTo>
                  <a:lnTo>
                    <a:pt x="4253" y="257"/>
                  </a:lnTo>
                  <a:lnTo>
                    <a:pt x="4265" y="255"/>
                  </a:lnTo>
                  <a:lnTo>
                    <a:pt x="4275" y="254"/>
                  </a:lnTo>
                  <a:lnTo>
                    <a:pt x="4286" y="254"/>
                  </a:lnTo>
                  <a:lnTo>
                    <a:pt x="4298" y="255"/>
                  </a:lnTo>
                  <a:lnTo>
                    <a:pt x="4309" y="257"/>
                  </a:lnTo>
                  <a:lnTo>
                    <a:pt x="4321" y="257"/>
                  </a:lnTo>
                  <a:lnTo>
                    <a:pt x="4332" y="257"/>
                  </a:lnTo>
                  <a:lnTo>
                    <a:pt x="4343" y="257"/>
                  </a:lnTo>
                  <a:lnTo>
                    <a:pt x="4355" y="257"/>
                  </a:lnTo>
                  <a:lnTo>
                    <a:pt x="4365" y="255"/>
                  </a:lnTo>
                  <a:lnTo>
                    <a:pt x="4377" y="254"/>
                  </a:lnTo>
                  <a:lnTo>
                    <a:pt x="4388" y="254"/>
                  </a:lnTo>
                  <a:lnTo>
                    <a:pt x="4399" y="254"/>
                  </a:lnTo>
                  <a:lnTo>
                    <a:pt x="4411" y="254"/>
                  </a:lnTo>
                  <a:lnTo>
                    <a:pt x="4422" y="254"/>
                  </a:lnTo>
                  <a:lnTo>
                    <a:pt x="4434" y="254"/>
                  </a:lnTo>
                  <a:lnTo>
                    <a:pt x="4445" y="255"/>
                  </a:lnTo>
                  <a:lnTo>
                    <a:pt x="4455" y="257"/>
                  </a:lnTo>
                  <a:lnTo>
                    <a:pt x="4467" y="257"/>
                  </a:lnTo>
                  <a:lnTo>
                    <a:pt x="4478" y="255"/>
                  </a:lnTo>
                  <a:lnTo>
                    <a:pt x="4490" y="255"/>
                  </a:lnTo>
                  <a:lnTo>
                    <a:pt x="4501" y="255"/>
                  </a:lnTo>
                  <a:lnTo>
                    <a:pt x="4512" y="257"/>
                  </a:lnTo>
                  <a:lnTo>
                    <a:pt x="4524" y="257"/>
                  </a:lnTo>
                  <a:lnTo>
                    <a:pt x="4535" y="257"/>
                  </a:lnTo>
                  <a:lnTo>
                    <a:pt x="4547" y="257"/>
                  </a:lnTo>
                  <a:lnTo>
                    <a:pt x="4558" y="257"/>
                  </a:lnTo>
                  <a:lnTo>
                    <a:pt x="4568" y="255"/>
                  </a:lnTo>
                  <a:lnTo>
                    <a:pt x="4580" y="254"/>
                  </a:lnTo>
                  <a:lnTo>
                    <a:pt x="4591" y="254"/>
                  </a:lnTo>
                  <a:lnTo>
                    <a:pt x="4602" y="255"/>
                  </a:lnTo>
                  <a:lnTo>
                    <a:pt x="4614" y="257"/>
                  </a:lnTo>
                  <a:lnTo>
                    <a:pt x="4625" y="255"/>
                  </a:lnTo>
                  <a:lnTo>
                    <a:pt x="4637" y="254"/>
                  </a:lnTo>
                  <a:lnTo>
                    <a:pt x="4648" y="254"/>
                  </a:lnTo>
                  <a:lnTo>
                    <a:pt x="4658" y="254"/>
                  </a:lnTo>
                  <a:lnTo>
                    <a:pt x="4670" y="255"/>
                  </a:lnTo>
                  <a:lnTo>
                    <a:pt x="4681" y="255"/>
                  </a:lnTo>
                  <a:lnTo>
                    <a:pt x="4693" y="255"/>
                  </a:lnTo>
                  <a:lnTo>
                    <a:pt x="4704" y="255"/>
                  </a:lnTo>
                  <a:lnTo>
                    <a:pt x="4715" y="255"/>
                  </a:lnTo>
                  <a:lnTo>
                    <a:pt x="4727" y="255"/>
                  </a:lnTo>
                  <a:lnTo>
                    <a:pt x="4738" y="257"/>
                  </a:lnTo>
                  <a:lnTo>
                    <a:pt x="4750" y="257"/>
                  </a:lnTo>
                  <a:lnTo>
                    <a:pt x="4761" y="255"/>
                  </a:lnTo>
                  <a:lnTo>
                    <a:pt x="4771" y="255"/>
                  </a:lnTo>
                  <a:lnTo>
                    <a:pt x="4783" y="255"/>
                  </a:lnTo>
                  <a:lnTo>
                    <a:pt x="4794" y="255"/>
                  </a:lnTo>
                  <a:lnTo>
                    <a:pt x="4806" y="254"/>
                  </a:lnTo>
                  <a:lnTo>
                    <a:pt x="4817" y="254"/>
                  </a:lnTo>
                  <a:lnTo>
                    <a:pt x="4828" y="254"/>
                  </a:lnTo>
                  <a:lnTo>
                    <a:pt x="4840" y="254"/>
                  </a:lnTo>
                  <a:lnTo>
                    <a:pt x="4851" y="255"/>
                  </a:lnTo>
                  <a:lnTo>
                    <a:pt x="4863" y="255"/>
                  </a:lnTo>
                  <a:lnTo>
                    <a:pt x="4873" y="255"/>
                  </a:lnTo>
                  <a:lnTo>
                    <a:pt x="4884" y="254"/>
                  </a:lnTo>
                  <a:lnTo>
                    <a:pt x="4896" y="254"/>
                  </a:lnTo>
                  <a:lnTo>
                    <a:pt x="4907" y="257"/>
                  </a:lnTo>
                  <a:lnTo>
                    <a:pt x="4918" y="257"/>
                  </a:lnTo>
                  <a:lnTo>
                    <a:pt x="4930" y="257"/>
                  </a:lnTo>
                  <a:lnTo>
                    <a:pt x="4941" y="257"/>
                  </a:lnTo>
                  <a:lnTo>
                    <a:pt x="4953" y="255"/>
                  </a:lnTo>
                  <a:lnTo>
                    <a:pt x="4963" y="254"/>
                  </a:lnTo>
                  <a:lnTo>
                    <a:pt x="4974" y="253"/>
                  </a:lnTo>
                  <a:lnTo>
                    <a:pt x="4986" y="255"/>
                  </a:lnTo>
                  <a:lnTo>
                    <a:pt x="4997" y="257"/>
                  </a:lnTo>
                  <a:lnTo>
                    <a:pt x="5009" y="257"/>
                  </a:lnTo>
                  <a:lnTo>
                    <a:pt x="5020" y="257"/>
                  </a:lnTo>
                  <a:lnTo>
                    <a:pt x="5031" y="258"/>
                  </a:lnTo>
                  <a:lnTo>
                    <a:pt x="5043" y="258"/>
                  </a:lnTo>
                  <a:lnTo>
                    <a:pt x="5054" y="257"/>
                  </a:lnTo>
                  <a:lnTo>
                    <a:pt x="5066" y="255"/>
                  </a:lnTo>
                  <a:lnTo>
                    <a:pt x="5076" y="255"/>
                  </a:lnTo>
                  <a:lnTo>
                    <a:pt x="5087" y="255"/>
                  </a:lnTo>
                  <a:lnTo>
                    <a:pt x="5099" y="255"/>
                  </a:lnTo>
                  <a:lnTo>
                    <a:pt x="5110" y="254"/>
                  </a:lnTo>
                  <a:lnTo>
                    <a:pt x="5122" y="254"/>
                  </a:lnTo>
                  <a:lnTo>
                    <a:pt x="5133" y="255"/>
                  </a:lnTo>
                  <a:lnTo>
                    <a:pt x="5144" y="254"/>
                  </a:lnTo>
                  <a:lnTo>
                    <a:pt x="5156" y="254"/>
                  </a:lnTo>
                  <a:lnTo>
                    <a:pt x="5166" y="255"/>
                  </a:lnTo>
                  <a:lnTo>
                    <a:pt x="5178" y="255"/>
                  </a:lnTo>
                  <a:lnTo>
                    <a:pt x="5189" y="254"/>
                  </a:lnTo>
                  <a:lnTo>
                    <a:pt x="5200" y="254"/>
                  </a:lnTo>
                  <a:lnTo>
                    <a:pt x="5212" y="255"/>
                  </a:lnTo>
                  <a:lnTo>
                    <a:pt x="5223" y="255"/>
                  </a:lnTo>
                  <a:lnTo>
                    <a:pt x="5235" y="257"/>
                  </a:lnTo>
                  <a:lnTo>
                    <a:pt x="5246" y="255"/>
                  </a:lnTo>
                  <a:lnTo>
                    <a:pt x="5256" y="254"/>
                  </a:lnTo>
                  <a:lnTo>
                    <a:pt x="5268" y="255"/>
                  </a:lnTo>
                  <a:lnTo>
                    <a:pt x="5279" y="255"/>
                  </a:lnTo>
                  <a:lnTo>
                    <a:pt x="5290" y="254"/>
                  </a:lnTo>
                  <a:lnTo>
                    <a:pt x="5302" y="254"/>
                  </a:lnTo>
                  <a:lnTo>
                    <a:pt x="5313" y="253"/>
                  </a:lnTo>
                  <a:lnTo>
                    <a:pt x="5325" y="253"/>
                  </a:lnTo>
                  <a:lnTo>
                    <a:pt x="5336" y="253"/>
                  </a:lnTo>
                  <a:lnTo>
                    <a:pt x="5347" y="253"/>
                  </a:lnTo>
                  <a:lnTo>
                    <a:pt x="5359" y="254"/>
                  </a:lnTo>
                  <a:lnTo>
                    <a:pt x="5369" y="253"/>
                  </a:lnTo>
                  <a:lnTo>
                    <a:pt x="5381" y="253"/>
                  </a:lnTo>
                  <a:lnTo>
                    <a:pt x="5392" y="253"/>
                  </a:lnTo>
                  <a:lnTo>
                    <a:pt x="5403" y="253"/>
                  </a:lnTo>
                  <a:lnTo>
                    <a:pt x="5415" y="254"/>
                  </a:lnTo>
                  <a:lnTo>
                    <a:pt x="5426" y="255"/>
                  </a:lnTo>
                  <a:lnTo>
                    <a:pt x="5438" y="255"/>
                  </a:lnTo>
                  <a:lnTo>
                    <a:pt x="5449" y="255"/>
                  </a:lnTo>
                  <a:lnTo>
                    <a:pt x="5459" y="254"/>
                  </a:lnTo>
                  <a:lnTo>
                    <a:pt x="5471" y="254"/>
                  </a:lnTo>
                  <a:lnTo>
                    <a:pt x="5482" y="254"/>
                  </a:lnTo>
                  <a:lnTo>
                    <a:pt x="5494" y="254"/>
                  </a:lnTo>
                  <a:lnTo>
                    <a:pt x="5505" y="254"/>
                  </a:lnTo>
                  <a:lnTo>
                    <a:pt x="5516" y="255"/>
                  </a:lnTo>
                  <a:lnTo>
                    <a:pt x="5528" y="255"/>
                  </a:lnTo>
                  <a:lnTo>
                    <a:pt x="5539" y="255"/>
                  </a:lnTo>
                  <a:lnTo>
                    <a:pt x="5551" y="254"/>
                  </a:lnTo>
                  <a:lnTo>
                    <a:pt x="5562" y="254"/>
                  </a:lnTo>
                  <a:lnTo>
                    <a:pt x="5572" y="253"/>
                  </a:lnTo>
                  <a:lnTo>
                    <a:pt x="5584" y="252"/>
                  </a:lnTo>
                  <a:lnTo>
                    <a:pt x="5595" y="249"/>
                  </a:lnTo>
                  <a:lnTo>
                    <a:pt x="5606" y="252"/>
                  </a:lnTo>
                  <a:lnTo>
                    <a:pt x="5618" y="251"/>
                  </a:lnTo>
                  <a:lnTo>
                    <a:pt x="5629" y="248"/>
                  </a:lnTo>
                  <a:lnTo>
                    <a:pt x="5641" y="246"/>
                  </a:lnTo>
                  <a:lnTo>
                    <a:pt x="5652" y="247"/>
                  </a:lnTo>
                  <a:lnTo>
                    <a:pt x="5662" y="246"/>
                  </a:lnTo>
                  <a:lnTo>
                    <a:pt x="5674" y="241"/>
                  </a:lnTo>
                  <a:lnTo>
                    <a:pt x="5685" y="233"/>
                  </a:lnTo>
                  <a:lnTo>
                    <a:pt x="5697" y="214"/>
                  </a:lnTo>
                  <a:lnTo>
                    <a:pt x="5708" y="188"/>
                  </a:lnTo>
                  <a:lnTo>
                    <a:pt x="5719" y="160"/>
                  </a:lnTo>
                  <a:lnTo>
                    <a:pt x="5731" y="133"/>
                  </a:lnTo>
                  <a:lnTo>
                    <a:pt x="5742" y="105"/>
                  </a:lnTo>
                  <a:lnTo>
                    <a:pt x="5754" y="82"/>
                  </a:lnTo>
                  <a:lnTo>
                    <a:pt x="5764" y="66"/>
                  </a:lnTo>
                  <a:lnTo>
                    <a:pt x="5775" y="57"/>
                  </a:lnTo>
                  <a:lnTo>
                    <a:pt x="5787" y="48"/>
                  </a:lnTo>
                  <a:lnTo>
                    <a:pt x="5798" y="44"/>
                  </a:lnTo>
                  <a:lnTo>
                    <a:pt x="5810" y="41"/>
                  </a:lnTo>
                  <a:lnTo>
                    <a:pt x="5821" y="44"/>
                  </a:lnTo>
                  <a:lnTo>
                    <a:pt x="5832" y="45"/>
                  </a:lnTo>
                  <a:lnTo>
                    <a:pt x="5844" y="38"/>
                  </a:lnTo>
                  <a:lnTo>
                    <a:pt x="5855" y="23"/>
                  </a:lnTo>
                  <a:lnTo>
                    <a:pt x="5867" y="12"/>
                  </a:lnTo>
                  <a:lnTo>
                    <a:pt x="5877" y="11"/>
                  </a:lnTo>
                  <a:lnTo>
                    <a:pt x="5888" y="17"/>
                  </a:lnTo>
                  <a:lnTo>
                    <a:pt x="5900" y="32"/>
                  </a:lnTo>
                  <a:lnTo>
                    <a:pt x="5911" y="56"/>
                  </a:lnTo>
                  <a:lnTo>
                    <a:pt x="5923" y="82"/>
                  </a:lnTo>
                  <a:lnTo>
                    <a:pt x="5934" y="106"/>
                  </a:lnTo>
                  <a:lnTo>
                    <a:pt x="5945" y="130"/>
                  </a:lnTo>
                  <a:lnTo>
                    <a:pt x="5957" y="151"/>
                  </a:lnTo>
                  <a:lnTo>
                    <a:pt x="5967" y="165"/>
                  </a:lnTo>
                  <a:lnTo>
                    <a:pt x="5978" y="178"/>
                  </a:lnTo>
                  <a:lnTo>
                    <a:pt x="5990" y="193"/>
                  </a:lnTo>
                  <a:lnTo>
                    <a:pt x="6001" y="205"/>
                  </a:lnTo>
                  <a:lnTo>
                    <a:pt x="6013" y="212"/>
                  </a:lnTo>
                  <a:lnTo>
                    <a:pt x="6024" y="218"/>
                  </a:lnTo>
                  <a:lnTo>
                    <a:pt x="6035" y="222"/>
                  </a:lnTo>
                  <a:lnTo>
                    <a:pt x="6047" y="226"/>
                  </a:lnTo>
                  <a:lnTo>
                    <a:pt x="6057" y="230"/>
                  </a:lnTo>
                  <a:lnTo>
                    <a:pt x="6069" y="234"/>
                  </a:lnTo>
                  <a:lnTo>
                    <a:pt x="6080" y="237"/>
                  </a:lnTo>
                  <a:lnTo>
                    <a:pt x="6091" y="240"/>
                  </a:lnTo>
                  <a:lnTo>
                    <a:pt x="6103" y="241"/>
                  </a:lnTo>
                  <a:lnTo>
                    <a:pt x="6114" y="242"/>
                  </a:lnTo>
                  <a:lnTo>
                    <a:pt x="6126" y="243"/>
                  </a:lnTo>
                  <a:lnTo>
                    <a:pt x="6137" y="245"/>
                  </a:lnTo>
                  <a:lnTo>
                    <a:pt x="6148" y="246"/>
                  </a:lnTo>
                  <a:lnTo>
                    <a:pt x="6160" y="246"/>
                  </a:lnTo>
                  <a:lnTo>
                    <a:pt x="6170" y="245"/>
                  </a:lnTo>
                  <a:lnTo>
                    <a:pt x="6182" y="246"/>
                  </a:lnTo>
                  <a:lnTo>
                    <a:pt x="6193" y="247"/>
                  </a:lnTo>
                  <a:lnTo>
                    <a:pt x="6204" y="248"/>
                  </a:lnTo>
                  <a:lnTo>
                    <a:pt x="6216" y="248"/>
                  </a:lnTo>
                  <a:lnTo>
                    <a:pt x="6227" y="249"/>
                  </a:lnTo>
                  <a:lnTo>
                    <a:pt x="6239" y="249"/>
                  </a:lnTo>
                  <a:lnTo>
                    <a:pt x="6250" y="248"/>
                  </a:lnTo>
                  <a:lnTo>
                    <a:pt x="6260" y="249"/>
                  </a:lnTo>
                  <a:lnTo>
                    <a:pt x="6272" y="251"/>
                  </a:lnTo>
                  <a:lnTo>
                    <a:pt x="6283" y="252"/>
                  </a:lnTo>
                  <a:lnTo>
                    <a:pt x="6294" y="252"/>
                  </a:lnTo>
                  <a:lnTo>
                    <a:pt x="6306" y="251"/>
                  </a:lnTo>
                  <a:lnTo>
                    <a:pt x="6317" y="251"/>
                  </a:lnTo>
                  <a:lnTo>
                    <a:pt x="6329" y="251"/>
                  </a:lnTo>
                  <a:lnTo>
                    <a:pt x="6340" y="251"/>
                  </a:lnTo>
                  <a:lnTo>
                    <a:pt x="6351" y="252"/>
                  </a:lnTo>
                  <a:lnTo>
                    <a:pt x="6363" y="253"/>
                  </a:lnTo>
                  <a:lnTo>
                    <a:pt x="6373" y="253"/>
                  </a:lnTo>
                  <a:lnTo>
                    <a:pt x="6385" y="253"/>
                  </a:lnTo>
                  <a:lnTo>
                    <a:pt x="6396" y="253"/>
                  </a:lnTo>
                  <a:lnTo>
                    <a:pt x="6407" y="254"/>
                  </a:lnTo>
                  <a:lnTo>
                    <a:pt x="6419" y="253"/>
                  </a:lnTo>
                  <a:lnTo>
                    <a:pt x="6430" y="253"/>
                  </a:lnTo>
                  <a:lnTo>
                    <a:pt x="6442" y="252"/>
                  </a:lnTo>
                  <a:lnTo>
                    <a:pt x="6453" y="252"/>
                  </a:lnTo>
                  <a:lnTo>
                    <a:pt x="6463" y="253"/>
                  </a:lnTo>
                  <a:lnTo>
                    <a:pt x="6475" y="253"/>
                  </a:lnTo>
                  <a:lnTo>
                    <a:pt x="6486" y="253"/>
                  </a:lnTo>
                  <a:lnTo>
                    <a:pt x="6498" y="254"/>
                  </a:lnTo>
                  <a:lnTo>
                    <a:pt x="6509" y="254"/>
                  </a:lnTo>
                  <a:lnTo>
                    <a:pt x="6520" y="254"/>
                  </a:lnTo>
                  <a:lnTo>
                    <a:pt x="6532" y="254"/>
                  </a:lnTo>
                  <a:lnTo>
                    <a:pt x="6543" y="254"/>
                  </a:lnTo>
                  <a:lnTo>
                    <a:pt x="6555" y="253"/>
                  </a:lnTo>
                  <a:lnTo>
                    <a:pt x="6565" y="253"/>
                  </a:lnTo>
                  <a:lnTo>
                    <a:pt x="6576" y="253"/>
                  </a:lnTo>
                  <a:lnTo>
                    <a:pt x="6588" y="253"/>
                  </a:lnTo>
                  <a:lnTo>
                    <a:pt x="6599" y="254"/>
                  </a:lnTo>
                  <a:lnTo>
                    <a:pt x="6610" y="254"/>
                  </a:lnTo>
                  <a:lnTo>
                    <a:pt x="6622" y="254"/>
                  </a:lnTo>
                  <a:lnTo>
                    <a:pt x="6633" y="254"/>
                  </a:lnTo>
                  <a:lnTo>
                    <a:pt x="6645" y="254"/>
                  </a:lnTo>
                  <a:lnTo>
                    <a:pt x="6656" y="254"/>
                  </a:lnTo>
                  <a:lnTo>
                    <a:pt x="6666" y="254"/>
                  </a:lnTo>
                  <a:lnTo>
                    <a:pt x="6678" y="254"/>
                  </a:lnTo>
                  <a:lnTo>
                    <a:pt x="6689" y="254"/>
                  </a:lnTo>
                  <a:lnTo>
                    <a:pt x="6701" y="254"/>
                  </a:lnTo>
                  <a:lnTo>
                    <a:pt x="6712" y="254"/>
                  </a:lnTo>
                  <a:lnTo>
                    <a:pt x="6723" y="253"/>
                  </a:lnTo>
                  <a:lnTo>
                    <a:pt x="6735" y="253"/>
                  </a:lnTo>
                  <a:lnTo>
                    <a:pt x="6746" y="253"/>
                  </a:lnTo>
                  <a:lnTo>
                    <a:pt x="6758" y="253"/>
                  </a:lnTo>
                  <a:lnTo>
                    <a:pt x="6768" y="253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273">
              <a:extLst>
                <a:ext uri="{FF2B5EF4-FFF2-40B4-BE49-F238E27FC236}">
                  <a16:creationId xmlns:a16="http://schemas.microsoft.com/office/drawing/2014/main" id="{05921A41-4FF9-4E4F-9F10-DF84BD397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2884488"/>
              <a:ext cx="4474108" cy="49213"/>
            </a:xfrm>
            <a:custGeom>
              <a:avLst/>
              <a:gdLst>
                <a:gd name="T0" fmla="*/ 102 w 6768"/>
                <a:gd name="T1" fmla="*/ 29 h 31"/>
                <a:gd name="T2" fmla="*/ 214 w 6768"/>
                <a:gd name="T3" fmla="*/ 29 h 31"/>
                <a:gd name="T4" fmla="*/ 327 w 6768"/>
                <a:gd name="T5" fmla="*/ 30 h 31"/>
                <a:gd name="T6" fmla="*/ 440 w 6768"/>
                <a:gd name="T7" fmla="*/ 29 h 31"/>
                <a:gd name="T8" fmla="*/ 553 w 6768"/>
                <a:gd name="T9" fmla="*/ 30 h 31"/>
                <a:gd name="T10" fmla="*/ 665 w 6768"/>
                <a:gd name="T11" fmla="*/ 29 h 31"/>
                <a:gd name="T12" fmla="*/ 778 w 6768"/>
                <a:gd name="T13" fmla="*/ 30 h 31"/>
                <a:gd name="T14" fmla="*/ 891 w 6768"/>
                <a:gd name="T15" fmla="*/ 19 h 31"/>
                <a:gd name="T16" fmla="*/ 1004 w 6768"/>
                <a:gd name="T17" fmla="*/ 1 h 31"/>
                <a:gd name="T18" fmla="*/ 1117 w 6768"/>
                <a:gd name="T19" fmla="*/ 5 h 31"/>
                <a:gd name="T20" fmla="*/ 1230 w 6768"/>
                <a:gd name="T21" fmla="*/ 18 h 31"/>
                <a:gd name="T22" fmla="*/ 1343 w 6768"/>
                <a:gd name="T23" fmla="*/ 29 h 31"/>
                <a:gd name="T24" fmla="*/ 1456 w 6768"/>
                <a:gd name="T25" fmla="*/ 28 h 31"/>
                <a:gd name="T26" fmla="*/ 1569 w 6768"/>
                <a:gd name="T27" fmla="*/ 30 h 31"/>
                <a:gd name="T28" fmla="*/ 1681 w 6768"/>
                <a:gd name="T29" fmla="*/ 29 h 31"/>
                <a:gd name="T30" fmla="*/ 1794 w 6768"/>
                <a:gd name="T31" fmla="*/ 30 h 31"/>
                <a:gd name="T32" fmla="*/ 1906 w 6768"/>
                <a:gd name="T33" fmla="*/ 29 h 31"/>
                <a:gd name="T34" fmla="*/ 2019 w 6768"/>
                <a:gd name="T35" fmla="*/ 29 h 31"/>
                <a:gd name="T36" fmla="*/ 2132 w 6768"/>
                <a:gd name="T37" fmla="*/ 28 h 31"/>
                <a:gd name="T38" fmla="*/ 2245 w 6768"/>
                <a:gd name="T39" fmla="*/ 28 h 31"/>
                <a:gd name="T40" fmla="*/ 2358 w 6768"/>
                <a:gd name="T41" fmla="*/ 29 h 31"/>
                <a:gd name="T42" fmla="*/ 2470 w 6768"/>
                <a:gd name="T43" fmla="*/ 30 h 31"/>
                <a:gd name="T44" fmla="*/ 2583 w 6768"/>
                <a:gd name="T45" fmla="*/ 29 h 31"/>
                <a:gd name="T46" fmla="*/ 2696 w 6768"/>
                <a:gd name="T47" fmla="*/ 30 h 31"/>
                <a:gd name="T48" fmla="*/ 2809 w 6768"/>
                <a:gd name="T49" fmla="*/ 29 h 31"/>
                <a:gd name="T50" fmla="*/ 2922 w 6768"/>
                <a:gd name="T51" fmla="*/ 28 h 31"/>
                <a:gd name="T52" fmla="*/ 3035 w 6768"/>
                <a:gd name="T53" fmla="*/ 30 h 31"/>
                <a:gd name="T54" fmla="*/ 3148 w 6768"/>
                <a:gd name="T55" fmla="*/ 30 h 31"/>
                <a:gd name="T56" fmla="*/ 3261 w 6768"/>
                <a:gd name="T57" fmla="*/ 29 h 31"/>
                <a:gd name="T58" fmla="*/ 3373 w 6768"/>
                <a:gd name="T59" fmla="*/ 29 h 31"/>
                <a:gd name="T60" fmla="*/ 3486 w 6768"/>
                <a:gd name="T61" fmla="*/ 29 h 31"/>
                <a:gd name="T62" fmla="*/ 3598 w 6768"/>
                <a:gd name="T63" fmla="*/ 30 h 31"/>
                <a:gd name="T64" fmla="*/ 3711 w 6768"/>
                <a:gd name="T65" fmla="*/ 30 h 31"/>
                <a:gd name="T66" fmla="*/ 3824 w 6768"/>
                <a:gd name="T67" fmla="*/ 29 h 31"/>
                <a:gd name="T68" fmla="*/ 3937 w 6768"/>
                <a:gd name="T69" fmla="*/ 28 h 31"/>
                <a:gd name="T70" fmla="*/ 4050 w 6768"/>
                <a:gd name="T71" fmla="*/ 29 h 31"/>
                <a:gd name="T72" fmla="*/ 4162 w 6768"/>
                <a:gd name="T73" fmla="*/ 30 h 31"/>
                <a:gd name="T74" fmla="*/ 4275 w 6768"/>
                <a:gd name="T75" fmla="*/ 30 h 31"/>
                <a:gd name="T76" fmla="*/ 4388 w 6768"/>
                <a:gd name="T77" fmla="*/ 30 h 31"/>
                <a:gd name="T78" fmla="*/ 4501 w 6768"/>
                <a:gd name="T79" fmla="*/ 29 h 31"/>
                <a:gd name="T80" fmla="*/ 4614 w 6768"/>
                <a:gd name="T81" fmla="*/ 30 h 31"/>
                <a:gd name="T82" fmla="*/ 4727 w 6768"/>
                <a:gd name="T83" fmla="*/ 30 h 31"/>
                <a:gd name="T84" fmla="*/ 4840 w 6768"/>
                <a:gd name="T85" fmla="*/ 30 h 31"/>
                <a:gd name="T86" fmla="*/ 4953 w 6768"/>
                <a:gd name="T87" fmla="*/ 30 h 31"/>
                <a:gd name="T88" fmla="*/ 5066 w 6768"/>
                <a:gd name="T89" fmla="*/ 29 h 31"/>
                <a:gd name="T90" fmla="*/ 5178 w 6768"/>
                <a:gd name="T91" fmla="*/ 30 h 31"/>
                <a:gd name="T92" fmla="*/ 5290 w 6768"/>
                <a:gd name="T93" fmla="*/ 30 h 31"/>
                <a:gd name="T94" fmla="*/ 5403 w 6768"/>
                <a:gd name="T95" fmla="*/ 30 h 31"/>
                <a:gd name="T96" fmla="*/ 5516 w 6768"/>
                <a:gd name="T97" fmla="*/ 28 h 31"/>
                <a:gd name="T98" fmla="*/ 5629 w 6768"/>
                <a:gd name="T99" fmla="*/ 30 h 31"/>
                <a:gd name="T100" fmla="*/ 5742 w 6768"/>
                <a:gd name="T101" fmla="*/ 29 h 31"/>
                <a:gd name="T102" fmla="*/ 5855 w 6768"/>
                <a:gd name="T103" fmla="*/ 28 h 31"/>
                <a:gd name="T104" fmla="*/ 5967 w 6768"/>
                <a:gd name="T105" fmla="*/ 29 h 31"/>
                <a:gd name="T106" fmla="*/ 6080 w 6768"/>
                <a:gd name="T107" fmla="*/ 30 h 31"/>
                <a:gd name="T108" fmla="*/ 6193 w 6768"/>
                <a:gd name="T109" fmla="*/ 29 h 31"/>
                <a:gd name="T110" fmla="*/ 6306 w 6768"/>
                <a:gd name="T111" fmla="*/ 28 h 31"/>
                <a:gd name="T112" fmla="*/ 6419 w 6768"/>
                <a:gd name="T113" fmla="*/ 29 h 31"/>
                <a:gd name="T114" fmla="*/ 6532 w 6768"/>
                <a:gd name="T115" fmla="*/ 29 h 31"/>
                <a:gd name="T116" fmla="*/ 6645 w 6768"/>
                <a:gd name="T117" fmla="*/ 29 h 31"/>
                <a:gd name="T118" fmla="*/ 6758 w 6768"/>
                <a:gd name="T11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31">
                  <a:moveTo>
                    <a:pt x="0" y="30"/>
                  </a:moveTo>
                  <a:lnTo>
                    <a:pt x="11" y="30"/>
                  </a:lnTo>
                  <a:lnTo>
                    <a:pt x="23" y="30"/>
                  </a:lnTo>
                  <a:lnTo>
                    <a:pt x="34" y="30"/>
                  </a:lnTo>
                  <a:lnTo>
                    <a:pt x="46" y="30"/>
                  </a:lnTo>
                  <a:lnTo>
                    <a:pt x="57" y="30"/>
                  </a:lnTo>
                  <a:lnTo>
                    <a:pt x="67" y="30"/>
                  </a:lnTo>
                  <a:lnTo>
                    <a:pt x="79" y="30"/>
                  </a:lnTo>
                  <a:lnTo>
                    <a:pt x="90" y="29"/>
                  </a:lnTo>
                  <a:lnTo>
                    <a:pt x="102" y="29"/>
                  </a:lnTo>
                  <a:lnTo>
                    <a:pt x="113" y="29"/>
                  </a:lnTo>
                  <a:lnTo>
                    <a:pt x="124" y="30"/>
                  </a:lnTo>
                  <a:lnTo>
                    <a:pt x="136" y="29"/>
                  </a:lnTo>
                  <a:lnTo>
                    <a:pt x="147" y="29"/>
                  </a:lnTo>
                  <a:lnTo>
                    <a:pt x="159" y="29"/>
                  </a:lnTo>
                  <a:lnTo>
                    <a:pt x="169" y="30"/>
                  </a:lnTo>
                  <a:lnTo>
                    <a:pt x="180" y="30"/>
                  </a:lnTo>
                  <a:lnTo>
                    <a:pt x="192" y="30"/>
                  </a:lnTo>
                  <a:lnTo>
                    <a:pt x="203" y="29"/>
                  </a:lnTo>
                  <a:lnTo>
                    <a:pt x="214" y="29"/>
                  </a:lnTo>
                  <a:lnTo>
                    <a:pt x="226" y="30"/>
                  </a:lnTo>
                  <a:lnTo>
                    <a:pt x="237" y="30"/>
                  </a:lnTo>
                  <a:lnTo>
                    <a:pt x="249" y="30"/>
                  </a:lnTo>
                  <a:lnTo>
                    <a:pt x="260" y="30"/>
                  </a:lnTo>
                  <a:lnTo>
                    <a:pt x="270" y="30"/>
                  </a:lnTo>
                  <a:lnTo>
                    <a:pt x="282" y="30"/>
                  </a:lnTo>
                  <a:lnTo>
                    <a:pt x="293" y="30"/>
                  </a:lnTo>
                  <a:lnTo>
                    <a:pt x="305" y="30"/>
                  </a:lnTo>
                  <a:lnTo>
                    <a:pt x="316" y="30"/>
                  </a:lnTo>
                  <a:lnTo>
                    <a:pt x="327" y="30"/>
                  </a:lnTo>
                  <a:lnTo>
                    <a:pt x="339" y="30"/>
                  </a:lnTo>
                  <a:lnTo>
                    <a:pt x="350" y="30"/>
                  </a:lnTo>
                  <a:lnTo>
                    <a:pt x="362" y="30"/>
                  </a:lnTo>
                  <a:lnTo>
                    <a:pt x="372" y="30"/>
                  </a:lnTo>
                  <a:lnTo>
                    <a:pt x="383" y="31"/>
                  </a:lnTo>
                  <a:lnTo>
                    <a:pt x="395" y="31"/>
                  </a:lnTo>
                  <a:lnTo>
                    <a:pt x="406" y="31"/>
                  </a:lnTo>
                  <a:lnTo>
                    <a:pt x="418" y="30"/>
                  </a:lnTo>
                  <a:lnTo>
                    <a:pt x="429" y="29"/>
                  </a:lnTo>
                  <a:lnTo>
                    <a:pt x="440" y="29"/>
                  </a:lnTo>
                  <a:lnTo>
                    <a:pt x="452" y="29"/>
                  </a:lnTo>
                  <a:lnTo>
                    <a:pt x="462" y="30"/>
                  </a:lnTo>
                  <a:lnTo>
                    <a:pt x="474" y="30"/>
                  </a:lnTo>
                  <a:lnTo>
                    <a:pt x="485" y="29"/>
                  </a:lnTo>
                  <a:lnTo>
                    <a:pt x="496" y="30"/>
                  </a:lnTo>
                  <a:lnTo>
                    <a:pt x="508" y="30"/>
                  </a:lnTo>
                  <a:lnTo>
                    <a:pt x="519" y="30"/>
                  </a:lnTo>
                  <a:lnTo>
                    <a:pt x="530" y="30"/>
                  </a:lnTo>
                  <a:lnTo>
                    <a:pt x="542" y="30"/>
                  </a:lnTo>
                  <a:lnTo>
                    <a:pt x="553" y="30"/>
                  </a:lnTo>
                  <a:lnTo>
                    <a:pt x="565" y="30"/>
                  </a:lnTo>
                  <a:lnTo>
                    <a:pt x="575" y="30"/>
                  </a:lnTo>
                  <a:lnTo>
                    <a:pt x="586" y="30"/>
                  </a:lnTo>
                  <a:lnTo>
                    <a:pt x="598" y="30"/>
                  </a:lnTo>
                  <a:lnTo>
                    <a:pt x="609" y="30"/>
                  </a:lnTo>
                  <a:lnTo>
                    <a:pt x="621" y="30"/>
                  </a:lnTo>
                  <a:lnTo>
                    <a:pt x="632" y="30"/>
                  </a:lnTo>
                  <a:lnTo>
                    <a:pt x="643" y="30"/>
                  </a:lnTo>
                  <a:lnTo>
                    <a:pt x="655" y="30"/>
                  </a:lnTo>
                  <a:lnTo>
                    <a:pt x="665" y="29"/>
                  </a:lnTo>
                  <a:lnTo>
                    <a:pt x="677" y="29"/>
                  </a:lnTo>
                  <a:lnTo>
                    <a:pt x="688" y="29"/>
                  </a:lnTo>
                  <a:lnTo>
                    <a:pt x="699" y="30"/>
                  </a:lnTo>
                  <a:lnTo>
                    <a:pt x="711" y="30"/>
                  </a:lnTo>
                  <a:lnTo>
                    <a:pt x="722" y="30"/>
                  </a:lnTo>
                  <a:lnTo>
                    <a:pt x="734" y="30"/>
                  </a:lnTo>
                  <a:lnTo>
                    <a:pt x="745" y="30"/>
                  </a:lnTo>
                  <a:lnTo>
                    <a:pt x="756" y="30"/>
                  </a:lnTo>
                  <a:lnTo>
                    <a:pt x="768" y="30"/>
                  </a:lnTo>
                  <a:lnTo>
                    <a:pt x="778" y="30"/>
                  </a:lnTo>
                  <a:lnTo>
                    <a:pt x="790" y="30"/>
                  </a:lnTo>
                  <a:lnTo>
                    <a:pt x="801" y="30"/>
                  </a:lnTo>
                  <a:lnTo>
                    <a:pt x="812" y="30"/>
                  </a:lnTo>
                  <a:lnTo>
                    <a:pt x="824" y="30"/>
                  </a:lnTo>
                  <a:lnTo>
                    <a:pt x="835" y="29"/>
                  </a:lnTo>
                  <a:lnTo>
                    <a:pt x="847" y="27"/>
                  </a:lnTo>
                  <a:lnTo>
                    <a:pt x="858" y="25"/>
                  </a:lnTo>
                  <a:lnTo>
                    <a:pt x="868" y="24"/>
                  </a:lnTo>
                  <a:lnTo>
                    <a:pt x="880" y="22"/>
                  </a:lnTo>
                  <a:lnTo>
                    <a:pt x="891" y="19"/>
                  </a:lnTo>
                  <a:lnTo>
                    <a:pt x="902" y="17"/>
                  </a:lnTo>
                  <a:lnTo>
                    <a:pt x="914" y="16"/>
                  </a:lnTo>
                  <a:lnTo>
                    <a:pt x="925" y="16"/>
                  </a:lnTo>
                  <a:lnTo>
                    <a:pt x="937" y="16"/>
                  </a:lnTo>
                  <a:lnTo>
                    <a:pt x="948" y="13"/>
                  </a:lnTo>
                  <a:lnTo>
                    <a:pt x="958" y="10"/>
                  </a:lnTo>
                  <a:lnTo>
                    <a:pt x="970" y="6"/>
                  </a:lnTo>
                  <a:lnTo>
                    <a:pt x="981" y="4"/>
                  </a:lnTo>
                  <a:lnTo>
                    <a:pt x="993" y="1"/>
                  </a:lnTo>
                  <a:lnTo>
                    <a:pt x="1004" y="1"/>
                  </a:lnTo>
                  <a:lnTo>
                    <a:pt x="1015" y="0"/>
                  </a:lnTo>
                  <a:lnTo>
                    <a:pt x="1027" y="0"/>
                  </a:lnTo>
                  <a:lnTo>
                    <a:pt x="1038" y="1"/>
                  </a:lnTo>
                  <a:lnTo>
                    <a:pt x="1050" y="4"/>
                  </a:lnTo>
                  <a:lnTo>
                    <a:pt x="1061" y="4"/>
                  </a:lnTo>
                  <a:lnTo>
                    <a:pt x="1071" y="3"/>
                  </a:lnTo>
                  <a:lnTo>
                    <a:pt x="1083" y="3"/>
                  </a:lnTo>
                  <a:lnTo>
                    <a:pt x="1094" y="3"/>
                  </a:lnTo>
                  <a:lnTo>
                    <a:pt x="1106" y="4"/>
                  </a:lnTo>
                  <a:lnTo>
                    <a:pt x="1117" y="5"/>
                  </a:lnTo>
                  <a:lnTo>
                    <a:pt x="1128" y="7"/>
                  </a:lnTo>
                  <a:lnTo>
                    <a:pt x="1140" y="9"/>
                  </a:lnTo>
                  <a:lnTo>
                    <a:pt x="1151" y="10"/>
                  </a:lnTo>
                  <a:lnTo>
                    <a:pt x="1163" y="11"/>
                  </a:lnTo>
                  <a:lnTo>
                    <a:pt x="1173" y="12"/>
                  </a:lnTo>
                  <a:lnTo>
                    <a:pt x="1184" y="12"/>
                  </a:lnTo>
                  <a:lnTo>
                    <a:pt x="1196" y="12"/>
                  </a:lnTo>
                  <a:lnTo>
                    <a:pt x="1207" y="15"/>
                  </a:lnTo>
                  <a:lnTo>
                    <a:pt x="1218" y="17"/>
                  </a:lnTo>
                  <a:lnTo>
                    <a:pt x="1230" y="18"/>
                  </a:lnTo>
                  <a:lnTo>
                    <a:pt x="1241" y="19"/>
                  </a:lnTo>
                  <a:lnTo>
                    <a:pt x="1253" y="22"/>
                  </a:lnTo>
                  <a:lnTo>
                    <a:pt x="1263" y="22"/>
                  </a:lnTo>
                  <a:lnTo>
                    <a:pt x="1274" y="23"/>
                  </a:lnTo>
                  <a:lnTo>
                    <a:pt x="1286" y="22"/>
                  </a:lnTo>
                  <a:lnTo>
                    <a:pt x="1297" y="22"/>
                  </a:lnTo>
                  <a:lnTo>
                    <a:pt x="1309" y="24"/>
                  </a:lnTo>
                  <a:lnTo>
                    <a:pt x="1320" y="25"/>
                  </a:lnTo>
                  <a:lnTo>
                    <a:pt x="1331" y="28"/>
                  </a:lnTo>
                  <a:lnTo>
                    <a:pt x="1343" y="29"/>
                  </a:lnTo>
                  <a:lnTo>
                    <a:pt x="1354" y="29"/>
                  </a:lnTo>
                  <a:lnTo>
                    <a:pt x="1366" y="28"/>
                  </a:lnTo>
                  <a:lnTo>
                    <a:pt x="1376" y="27"/>
                  </a:lnTo>
                  <a:lnTo>
                    <a:pt x="1387" y="25"/>
                  </a:lnTo>
                  <a:lnTo>
                    <a:pt x="1399" y="25"/>
                  </a:lnTo>
                  <a:lnTo>
                    <a:pt x="1410" y="28"/>
                  </a:lnTo>
                  <a:lnTo>
                    <a:pt x="1422" y="28"/>
                  </a:lnTo>
                  <a:lnTo>
                    <a:pt x="1433" y="27"/>
                  </a:lnTo>
                  <a:lnTo>
                    <a:pt x="1444" y="28"/>
                  </a:lnTo>
                  <a:lnTo>
                    <a:pt x="1456" y="28"/>
                  </a:lnTo>
                  <a:lnTo>
                    <a:pt x="1466" y="28"/>
                  </a:lnTo>
                  <a:lnTo>
                    <a:pt x="1478" y="28"/>
                  </a:lnTo>
                  <a:lnTo>
                    <a:pt x="1489" y="28"/>
                  </a:lnTo>
                  <a:lnTo>
                    <a:pt x="1500" y="27"/>
                  </a:lnTo>
                  <a:lnTo>
                    <a:pt x="1512" y="28"/>
                  </a:lnTo>
                  <a:lnTo>
                    <a:pt x="1523" y="29"/>
                  </a:lnTo>
                  <a:lnTo>
                    <a:pt x="1534" y="29"/>
                  </a:lnTo>
                  <a:lnTo>
                    <a:pt x="1546" y="29"/>
                  </a:lnTo>
                  <a:lnTo>
                    <a:pt x="1557" y="30"/>
                  </a:lnTo>
                  <a:lnTo>
                    <a:pt x="1569" y="30"/>
                  </a:lnTo>
                  <a:lnTo>
                    <a:pt x="1579" y="30"/>
                  </a:lnTo>
                  <a:lnTo>
                    <a:pt x="1590" y="30"/>
                  </a:lnTo>
                  <a:lnTo>
                    <a:pt x="1602" y="30"/>
                  </a:lnTo>
                  <a:lnTo>
                    <a:pt x="1613" y="30"/>
                  </a:lnTo>
                  <a:lnTo>
                    <a:pt x="1625" y="30"/>
                  </a:lnTo>
                  <a:lnTo>
                    <a:pt x="1636" y="30"/>
                  </a:lnTo>
                  <a:lnTo>
                    <a:pt x="1647" y="30"/>
                  </a:lnTo>
                  <a:lnTo>
                    <a:pt x="1659" y="29"/>
                  </a:lnTo>
                  <a:lnTo>
                    <a:pt x="1669" y="29"/>
                  </a:lnTo>
                  <a:lnTo>
                    <a:pt x="1681" y="29"/>
                  </a:lnTo>
                  <a:lnTo>
                    <a:pt x="1692" y="29"/>
                  </a:lnTo>
                  <a:lnTo>
                    <a:pt x="1703" y="30"/>
                  </a:lnTo>
                  <a:lnTo>
                    <a:pt x="1715" y="30"/>
                  </a:lnTo>
                  <a:lnTo>
                    <a:pt x="1726" y="29"/>
                  </a:lnTo>
                  <a:lnTo>
                    <a:pt x="1738" y="29"/>
                  </a:lnTo>
                  <a:lnTo>
                    <a:pt x="1749" y="29"/>
                  </a:lnTo>
                  <a:lnTo>
                    <a:pt x="1759" y="30"/>
                  </a:lnTo>
                  <a:lnTo>
                    <a:pt x="1771" y="30"/>
                  </a:lnTo>
                  <a:lnTo>
                    <a:pt x="1782" y="30"/>
                  </a:lnTo>
                  <a:lnTo>
                    <a:pt x="1794" y="30"/>
                  </a:lnTo>
                  <a:lnTo>
                    <a:pt x="1805" y="30"/>
                  </a:lnTo>
                  <a:lnTo>
                    <a:pt x="1816" y="30"/>
                  </a:lnTo>
                  <a:lnTo>
                    <a:pt x="1828" y="30"/>
                  </a:lnTo>
                  <a:lnTo>
                    <a:pt x="1839" y="30"/>
                  </a:lnTo>
                  <a:lnTo>
                    <a:pt x="1851" y="30"/>
                  </a:lnTo>
                  <a:lnTo>
                    <a:pt x="1862" y="30"/>
                  </a:lnTo>
                  <a:lnTo>
                    <a:pt x="1872" y="29"/>
                  </a:lnTo>
                  <a:lnTo>
                    <a:pt x="1884" y="29"/>
                  </a:lnTo>
                  <a:lnTo>
                    <a:pt x="1895" y="29"/>
                  </a:lnTo>
                  <a:lnTo>
                    <a:pt x="1906" y="29"/>
                  </a:lnTo>
                  <a:lnTo>
                    <a:pt x="1918" y="29"/>
                  </a:lnTo>
                  <a:lnTo>
                    <a:pt x="1929" y="30"/>
                  </a:lnTo>
                  <a:lnTo>
                    <a:pt x="1941" y="30"/>
                  </a:lnTo>
                  <a:lnTo>
                    <a:pt x="1952" y="30"/>
                  </a:lnTo>
                  <a:lnTo>
                    <a:pt x="1962" y="30"/>
                  </a:lnTo>
                  <a:lnTo>
                    <a:pt x="1974" y="30"/>
                  </a:lnTo>
                  <a:lnTo>
                    <a:pt x="1985" y="29"/>
                  </a:lnTo>
                  <a:lnTo>
                    <a:pt x="1997" y="29"/>
                  </a:lnTo>
                  <a:lnTo>
                    <a:pt x="2008" y="29"/>
                  </a:lnTo>
                  <a:lnTo>
                    <a:pt x="2019" y="29"/>
                  </a:lnTo>
                  <a:lnTo>
                    <a:pt x="2031" y="30"/>
                  </a:lnTo>
                  <a:lnTo>
                    <a:pt x="2042" y="30"/>
                  </a:lnTo>
                  <a:lnTo>
                    <a:pt x="2054" y="30"/>
                  </a:lnTo>
                  <a:lnTo>
                    <a:pt x="2064" y="30"/>
                  </a:lnTo>
                  <a:lnTo>
                    <a:pt x="2075" y="30"/>
                  </a:lnTo>
                  <a:lnTo>
                    <a:pt x="2087" y="29"/>
                  </a:lnTo>
                  <a:lnTo>
                    <a:pt x="2098" y="28"/>
                  </a:lnTo>
                  <a:lnTo>
                    <a:pt x="2110" y="28"/>
                  </a:lnTo>
                  <a:lnTo>
                    <a:pt x="2121" y="28"/>
                  </a:lnTo>
                  <a:lnTo>
                    <a:pt x="2132" y="28"/>
                  </a:lnTo>
                  <a:lnTo>
                    <a:pt x="2144" y="28"/>
                  </a:lnTo>
                  <a:lnTo>
                    <a:pt x="2155" y="29"/>
                  </a:lnTo>
                  <a:lnTo>
                    <a:pt x="2167" y="30"/>
                  </a:lnTo>
                  <a:lnTo>
                    <a:pt x="2177" y="30"/>
                  </a:lnTo>
                  <a:lnTo>
                    <a:pt x="2188" y="29"/>
                  </a:lnTo>
                  <a:lnTo>
                    <a:pt x="2200" y="28"/>
                  </a:lnTo>
                  <a:lnTo>
                    <a:pt x="2211" y="28"/>
                  </a:lnTo>
                  <a:lnTo>
                    <a:pt x="2222" y="27"/>
                  </a:lnTo>
                  <a:lnTo>
                    <a:pt x="2234" y="28"/>
                  </a:lnTo>
                  <a:lnTo>
                    <a:pt x="2245" y="28"/>
                  </a:lnTo>
                  <a:lnTo>
                    <a:pt x="2257" y="28"/>
                  </a:lnTo>
                  <a:lnTo>
                    <a:pt x="2267" y="29"/>
                  </a:lnTo>
                  <a:lnTo>
                    <a:pt x="2278" y="29"/>
                  </a:lnTo>
                  <a:lnTo>
                    <a:pt x="2290" y="30"/>
                  </a:lnTo>
                  <a:lnTo>
                    <a:pt x="2301" y="30"/>
                  </a:lnTo>
                  <a:lnTo>
                    <a:pt x="2313" y="29"/>
                  </a:lnTo>
                  <a:lnTo>
                    <a:pt x="2324" y="29"/>
                  </a:lnTo>
                  <a:lnTo>
                    <a:pt x="2335" y="29"/>
                  </a:lnTo>
                  <a:lnTo>
                    <a:pt x="2347" y="29"/>
                  </a:lnTo>
                  <a:lnTo>
                    <a:pt x="2358" y="29"/>
                  </a:lnTo>
                  <a:lnTo>
                    <a:pt x="2370" y="29"/>
                  </a:lnTo>
                  <a:lnTo>
                    <a:pt x="2380" y="29"/>
                  </a:lnTo>
                  <a:lnTo>
                    <a:pt x="2391" y="29"/>
                  </a:lnTo>
                  <a:lnTo>
                    <a:pt x="2403" y="30"/>
                  </a:lnTo>
                  <a:lnTo>
                    <a:pt x="2414" y="30"/>
                  </a:lnTo>
                  <a:lnTo>
                    <a:pt x="2426" y="30"/>
                  </a:lnTo>
                  <a:lnTo>
                    <a:pt x="2437" y="30"/>
                  </a:lnTo>
                  <a:lnTo>
                    <a:pt x="2448" y="30"/>
                  </a:lnTo>
                  <a:lnTo>
                    <a:pt x="2460" y="30"/>
                  </a:lnTo>
                  <a:lnTo>
                    <a:pt x="2470" y="30"/>
                  </a:lnTo>
                  <a:lnTo>
                    <a:pt x="2482" y="30"/>
                  </a:lnTo>
                  <a:lnTo>
                    <a:pt x="2493" y="30"/>
                  </a:lnTo>
                  <a:lnTo>
                    <a:pt x="2504" y="30"/>
                  </a:lnTo>
                  <a:lnTo>
                    <a:pt x="2516" y="30"/>
                  </a:lnTo>
                  <a:lnTo>
                    <a:pt x="2527" y="30"/>
                  </a:lnTo>
                  <a:lnTo>
                    <a:pt x="2539" y="30"/>
                  </a:lnTo>
                  <a:lnTo>
                    <a:pt x="2550" y="30"/>
                  </a:lnTo>
                  <a:lnTo>
                    <a:pt x="2560" y="30"/>
                  </a:lnTo>
                  <a:lnTo>
                    <a:pt x="2572" y="30"/>
                  </a:lnTo>
                  <a:lnTo>
                    <a:pt x="2583" y="29"/>
                  </a:lnTo>
                  <a:lnTo>
                    <a:pt x="2594" y="29"/>
                  </a:lnTo>
                  <a:lnTo>
                    <a:pt x="2606" y="28"/>
                  </a:lnTo>
                  <a:lnTo>
                    <a:pt x="2617" y="28"/>
                  </a:lnTo>
                  <a:lnTo>
                    <a:pt x="2629" y="29"/>
                  </a:lnTo>
                  <a:lnTo>
                    <a:pt x="2640" y="30"/>
                  </a:lnTo>
                  <a:lnTo>
                    <a:pt x="2651" y="30"/>
                  </a:lnTo>
                  <a:lnTo>
                    <a:pt x="2663" y="30"/>
                  </a:lnTo>
                  <a:lnTo>
                    <a:pt x="2673" y="30"/>
                  </a:lnTo>
                  <a:lnTo>
                    <a:pt x="2685" y="30"/>
                  </a:lnTo>
                  <a:lnTo>
                    <a:pt x="2696" y="30"/>
                  </a:lnTo>
                  <a:lnTo>
                    <a:pt x="2707" y="30"/>
                  </a:lnTo>
                  <a:lnTo>
                    <a:pt x="2719" y="30"/>
                  </a:lnTo>
                  <a:lnTo>
                    <a:pt x="2730" y="30"/>
                  </a:lnTo>
                  <a:lnTo>
                    <a:pt x="2742" y="29"/>
                  </a:lnTo>
                  <a:lnTo>
                    <a:pt x="2753" y="28"/>
                  </a:lnTo>
                  <a:lnTo>
                    <a:pt x="2763" y="29"/>
                  </a:lnTo>
                  <a:lnTo>
                    <a:pt x="2775" y="29"/>
                  </a:lnTo>
                  <a:lnTo>
                    <a:pt x="2786" y="28"/>
                  </a:lnTo>
                  <a:lnTo>
                    <a:pt x="2798" y="28"/>
                  </a:lnTo>
                  <a:lnTo>
                    <a:pt x="2809" y="29"/>
                  </a:lnTo>
                  <a:lnTo>
                    <a:pt x="2820" y="30"/>
                  </a:lnTo>
                  <a:lnTo>
                    <a:pt x="2832" y="30"/>
                  </a:lnTo>
                  <a:lnTo>
                    <a:pt x="2843" y="30"/>
                  </a:lnTo>
                  <a:lnTo>
                    <a:pt x="2855" y="30"/>
                  </a:lnTo>
                  <a:lnTo>
                    <a:pt x="2865" y="30"/>
                  </a:lnTo>
                  <a:lnTo>
                    <a:pt x="2876" y="30"/>
                  </a:lnTo>
                  <a:lnTo>
                    <a:pt x="2888" y="29"/>
                  </a:lnTo>
                  <a:lnTo>
                    <a:pt x="2899" y="29"/>
                  </a:lnTo>
                  <a:lnTo>
                    <a:pt x="2910" y="28"/>
                  </a:lnTo>
                  <a:lnTo>
                    <a:pt x="2922" y="28"/>
                  </a:lnTo>
                  <a:lnTo>
                    <a:pt x="2933" y="28"/>
                  </a:lnTo>
                  <a:lnTo>
                    <a:pt x="2945" y="29"/>
                  </a:lnTo>
                  <a:lnTo>
                    <a:pt x="2956" y="30"/>
                  </a:lnTo>
                  <a:lnTo>
                    <a:pt x="2966" y="29"/>
                  </a:lnTo>
                  <a:lnTo>
                    <a:pt x="2978" y="29"/>
                  </a:lnTo>
                  <a:lnTo>
                    <a:pt x="2989" y="29"/>
                  </a:lnTo>
                  <a:lnTo>
                    <a:pt x="3001" y="29"/>
                  </a:lnTo>
                  <a:lnTo>
                    <a:pt x="3012" y="29"/>
                  </a:lnTo>
                  <a:lnTo>
                    <a:pt x="3023" y="30"/>
                  </a:lnTo>
                  <a:lnTo>
                    <a:pt x="3035" y="30"/>
                  </a:lnTo>
                  <a:lnTo>
                    <a:pt x="3046" y="30"/>
                  </a:lnTo>
                  <a:lnTo>
                    <a:pt x="3058" y="30"/>
                  </a:lnTo>
                  <a:lnTo>
                    <a:pt x="3068" y="30"/>
                  </a:lnTo>
                  <a:lnTo>
                    <a:pt x="3079" y="30"/>
                  </a:lnTo>
                  <a:lnTo>
                    <a:pt x="3091" y="30"/>
                  </a:lnTo>
                  <a:lnTo>
                    <a:pt x="3102" y="30"/>
                  </a:lnTo>
                  <a:lnTo>
                    <a:pt x="3114" y="30"/>
                  </a:lnTo>
                  <a:lnTo>
                    <a:pt x="3125" y="30"/>
                  </a:lnTo>
                  <a:lnTo>
                    <a:pt x="3136" y="30"/>
                  </a:lnTo>
                  <a:lnTo>
                    <a:pt x="3148" y="30"/>
                  </a:lnTo>
                  <a:lnTo>
                    <a:pt x="3159" y="30"/>
                  </a:lnTo>
                  <a:lnTo>
                    <a:pt x="3171" y="30"/>
                  </a:lnTo>
                  <a:lnTo>
                    <a:pt x="3181" y="30"/>
                  </a:lnTo>
                  <a:lnTo>
                    <a:pt x="3192" y="29"/>
                  </a:lnTo>
                  <a:lnTo>
                    <a:pt x="3204" y="29"/>
                  </a:lnTo>
                  <a:lnTo>
                    <a:pt x="3215" y="29"/>
                  </a:lnTo>
                  <a:lnTo>
                    <a:pt x="3226" y="29"/>
                  </a:lnTo>
                  <a:lnTo>
                    <a:pt x="3238" y="28"/>
                  </a:lnTo>
                  <a:lnTo>
                    <a:pt x="3249" y="28"/>
                  </a:lnTo>
                  <a:lnTo>
                    <a:pt x="3261" y="29"/>
                  </a:lnTo>
                  <a:lnTo>
                    <a:pt x="3271" y="29"/>
                  </a:lnTo>
                  <a:lnTo>
                    <a:pt x="3282" y="29"/>
                  </a:lnTo>
                  <a:lnTo>
                    <a:pt x="3294" y="29"/>
                  </a:lnTo>
                  <a:lnTo>
                    <a:pt x="3305" y="29"/>
                  </a:lnTo>
                  <a:lnTo>
                    <a:pt x="3317" y="29"/>
                  </a:lnTo>
                  <a:lnTo>
                    <a:pt x="3328" y="29"/>
                  </a:lnTo>
                  <a:lnTo>
                    <a:pt x="3339" y="29"/>
                  </a:lnTo>
                  <a:lnTo>
                    <a:pt x="3351" y="29"/>
                  </a:lnTo>
                  <a:lnTo>
                    <a:pt x="3361" y="29"/>
                  </a:lnTo>
                  <a:lnTo>
                    <a:pt x="3373" y="29"/>
                  </a:lnTo>
                  <a:lnTo>
                    <a:pt x="3384" y="28"/>
                  </a:lnTo>
                  <a:lnTo>
                    <a:pt x="3395" y="27"/>
                  </a:lnTo>
                  <a:lnTo>
                    <a:pt x="3407" y="27"/>
                  </a:lnTo>
                  <a:lnTo>
                    <a:pt x="3418" y="27"/>
                  </a:lnTo>
                  <a:lnTo>
                    <a:pt x="3430" y="28"/>
                  </a:lnTo>
                  <a:lnTo>
                    <a:pt x="3441" y="28"/>
                  </a:lnTo>
                  <a:lnTo>
                    <a:pt x="3452" y="27"/>
                  </a:lnTo>
                  <a:lnTo>
                    <a:pt x="3464" y="27"/>
                  </a:lnTo>
                  <a:lnTo>
                    <a:pt x="3474" y="28"/>
                  </a:lnTo>
                  <a:lnTo>
                    <a:pt x="3486" y="29"/>
                  </a:lnTo>
                  <a:lnTo>
                    <a:pt x="3497" y="29"/>
                  </a:lnTo>
                  <a:lnTo>
                    <a:pt x="3508" y="30"/>
                  </a:lnTo>
                  <a:lnTo>
                    <a:pt x="3520" y="30"/>
                  </a:lnTo>
                  <a:lnTo>
                    <a:pt x="3531" y="30"/>
                  </a:lnTo>
                  <a:lnTo>
                    <a:pt x="3543" y="30"/>
                  </a:lnTo>
                  <a:lnTo>
                    <a:pt x="3554" y="30"/>
                  </a:lnTo>
                  <a:lnTo>
                    <a:pt x="3564" y="29"/>
                  </a:lnTo>
                  <a:lnTo>
                    <a:pt x="3576" y="29"/>
                  </a:lnTo>
                  <a:lnTo>
                    <a:pt x="3587" y="29"/>
                  </a:lnTo>
                  <a:lnTo>
                    <a:pt x="3598" y="30"/>
                  </a:lnTo>
                  <a:lnTo>
                    <a:pt x="3610" y="30"/>
                  </a:lnTo>
                  <a:lnTo>
                    <a:pt x="3621" y="30"/>
                  </a:lnTo>
                  <a:lnTo>
                    <a:pt x="3633" y="30"/>
                  </a:lnTo>
                  <a:lnTo>
                    <a:pt x="3644" y="30"/>
                  </a:lnTo>
                  <a:lnTo>
                    <a:pt x="3654" y="30"/>
                  </a:lnTo>
                  <a:lnTo>
                    <a:pt x="3666" y="30"/>
                  </a:lnTo>
                  <a:lnTo>
                    <a:pt x="3677" y="30"/>
                  </a:lnTo>
                  <a:lnTo>
                    <a:pt x="3689" y="30"/>
                  </a:lnTo>
                  <a:lnTo>
                    <a:pt x="3700" y="30"/>
                  </a:lnTo>
                  <a:lnTo>
                    <a:pt x="3711" y="30"/>
                  </a:lnTo>
                  <a:lnTo>
                    <a:pt x="3723" y="29"/>
                  </a:lnTo>
                  <a:lnTo>
                    <a:pt x="3734" y="28"/>
                  </a:lnTo>
                  <a:lnTo>
                    <a:pt x="3746" y="28"/>
                  </a:lnTo>
                  <a:lnTo>
                    <a:pt x="3757" y="28"/>
                  </a:lnTo>
                  <a:lnTo>
                    <a:pt x="3767" y="28"/>
                  </a:lnTo>
                  <a:lnTo>
                    <a:pt x="3779" y="28"/>
                  </a:lnTo>
                  <a:lnTo>
                    <a:pt x="3790" y="29"/>
                  </a:lnTo>
                  <a:lnTo>
                    <a:pt x="3802" y="29"/>
                  </a:lnTo>
                  <a:lnTo>
                    <a:pt x="3813" y="29"/>
                  </a:lnTo>
                  <a:lnTo>
                    <a:pt x="3824" y="29"/>
                  </a:lnTo>
                  <a:lnTo>
                    <a:pt x="3836" y="29"/>
                  </a:lnTo>
                  <a:lnTo>
                    <a:pt x="3847" y="29"/>
                  </a:lnTo>
                  <a:lnTo>
                    <a:pt x="3859" y="29"/>
                  </a:lnTo>
                  <a:lnTo>
                    <a:pt x="3869" y="30"/>
                  </a:lnTo>
                  <a:lnTo>
                    <a:pt x="3880" y="30"/>
                  </a:lnTo>
                  <a:lnTo>
                    <a:pt x="3892" y="29"/>
                  </a:lnTo>
                  <a:lnTo>
                    <a:pt x="3903" y="28"/>
                  </a:lnTo>
                  <a:lnTo>
                    <a:pt x="3914" y="29"/>
                  </a:lnTo>
                  <a:lnTo>
                    <a:pt x="3926" y="29"/>
                  </a:lnTo>
                  <a:lnTo>
                    <a:pt x="3937" y="28"/>
                  </a:lnTo>
                  <a:lnTo>
                    <a:pt x="3949" y="27"/>
                  </a:lnTo>
                  <a:lnTo>
                    <a:pt x="3960" y="27"/>
                  </a:lnTo>
                  <a:lnTo>
                    <a:pt x="3970" y="27"/>
                  </a:lnTo>
                  <a:lnTo>
                    <a:pt x="3982" y="28"/>
                  </a:lnTo>
                  <a:lnTo>
                    <a:pt x="3993" y="28"/>
                  </a:lnTo>
                  <a:lnTo>
                    <a:pt x="4005" y="29"/>
                  </a:lnTo>
                  <a:lnTo>
                    <a:pt x="4016" y="29"/>
                  </a:lnTo>
                  <a:lnTo>
                    <a:pt x="4027" y="29"/>
                  </a:lnTo>
                  <a:lnTo>
                    <a:pt x="4039" y="29"/>
                  </a:lnTo>
                  <a:lnTo>
                    <a:pt x="4050" y="29"/>
                  </a:lnTo>
                  <a:lnTo>
                    <a:pt x="4062" y="30"/>
                  </a:lnTo>
                  <a:lnTo>
                    <a:pt x="4072" y="29"/>
                  </a:lnTo>
                  <a:lnTo>
                    <a:pt x="4083" y="29"/>
                  </a:lnTo>
                  <a:lnTo>
                    <a:pt x="4095" y="28"/>
                  </a:lnTo>
                  <a:lnTo>
                    <a:pt x="4106" y="29"/>
                  </a:lnTo>
                  <a:lnTo>
                    <a:pt x="4118" y="28"/>
                  </a:lnTo>
                  <a:lnTo>
                    <a:pt x="4129" y="28"/>
                  </a:lnTo>
                  <a:lnTo>
                    <a:pt x="4140" y="28"/>
                  </a:lnTo>
                  <a:lnTo>
                    <a:pt x="4152" y="29"/>
                  </a:lnTo>
                  <a:lnTo>
                    <a:pt x="4162" y="30"/>
                  </a:lnTo>
                  <a:lnTo>
                    <a:pt x="4174" y="30"/>
                  </a:lnTo>
                  <a:lnTo>
                    <a:pt x="4185" y="30"/>
                  </a:lnTo>
                  <a:lnTo>
                    <a:pt x="4196" y="30"/>
                  </a:lnTo>
                  <a:lnTo>
                    <a:pt x="4208" y="30"/>
                  </a:lnTo>
                  <a:lnTo>
                    <a:pt x="4219" y="29"/>
                  </a:lnTo>
                  <a:lnTo>
                    <a:pt x="4231" y="28"/>
                  </a:lnTo>
                  <a:lnTo>
                    <a:pt x="4242" y="28"/>
                  </a:lnTo>
                  <a:lnTo>
                    <a:pt x="4253" y="29"/>
                  </a:lnTo>
                  <a:lnTo>
                    <a:pt x="4265" y="30"/>
                  </a:lnTo>
                  <a:lnTo>
                    <a:pt x="4275" y="30"/>
                  </a:lnTo>
                  <a:lnTo>
                    <a:pt x="4286" y="30"/>
                  </a:lnTo>
                  <a:lnTo>
                    <a:pt x="4298" y="30"/>
                  </a:lnTo>
                  <a:lnTo>
                    <a:pt x="4309" y="30"/>
                  </a:lnTo>
                  <a:lnTo>
                    <a:pt x="4321" y="30"/>
                  </a:lnTo>
                  <a:lnTo>
                    <a:pt x="4332" y="30"/>
                  </a:lnTo>
                  <a:lnTo>
                    <a:pt x="4343" y="30"/>
                  </a:lnTo>
                  <a:lnTo>
                    <a:pt x="4355" y="30"/>
                  </a:lnTo>
                  <a:lnTo>
                    <a:pt x="4365" y="30"/>
                  </a:lnTo>
                  <a:lnTo>
                    <a:pt x="4377" y="30"/>
                  </a:lnTo>
                  <a:lnTo>
                    <a:pt x="4388" y="30"/>
                  </a:lnTo>
                  <a:lnTo>
                    <a:pt x="4399" y="30"/>
                  </a:lnTo>
                  <a:lnTo>
                    <a:pt x="4411" y="30"/>
                  </a:lnTo>
                  <a:lnTo>
                    <a:pt x="4422" y="30"/>
                  </a:lnTo>
                  <a:lnTo>
                    <a:pt x="4434" y="29"/>
                  </a:lnTo>
                  <a:lnTo>
                    <a:pt x="4445" y="29"/>
                  </a:lnTo>
                  <a:lnTo>
                    <a:pt x="4455" y="30"/>
                  </a:lnTo>
                  <a:lnTo>
                    <a:pt x="4467" y="30"/>
                  </a:lnTo>
                  <a:lnTo>
                    <a:pt x="4478" y="30"/>
                  </a:lnTo>
                  <a:lnTo>
                    <a:pt x="4490" y="29"/>
                  </a:lnTo>
                  <a:lnTo>
                    <a:pt x="4501" y="29"/>
                  </a:lnTo>
                  <a:lnTo>
                    <a:pt x="4512" y="29"/>
                  </a:lnTo>
                  <a:lnTo>
                    <a:pt x="4524" y="29"/>
                  </a:lnTo>
                  <a:lnTo>
                    <a:pt x="4535" y="28"/>
                  </a:lnTo>
                  <a:lnTo>
                    <a:pt x="4547" y="27"/>
                  </a:lnTo>
                  <a:lnTo>
                    <a:pt x="4558" y="28"/>
                  </a:lnTo>
                  <a:lnTo>
                    <a:pt x="4568" y="29"/>
                  </a:lnTo>
                  <a:lnTo>
                    <a:pt x="4580" y="30"/>
                  </a:lnTo>
                  <a:lnTo>
                    <a:pt x="4591" y="30"/>
                  </a:lnTo>
                  <a:lnTo>
                    <a:pt x="4602" y="30"/>
                  </a:lnTo>
                  <a:lnTo>
                    <a:pt x="4614" y="30"/>
                  </a:lnTo>
                  <a:lnTo>
                    <a:pt x="4625" y="30"/>
                  </a:lnTo>
                  <a:lnTo>
                    <a:pt x="4637" y="30"/>
                  </a:lnTo>
                  <a:lnTo>
                    <a:pt x="4648" y="30"/>
                  </a:lnTo>
                  <a:lnTo>
                    <a:pt x="4658" y="30"/>
                  </a:lnTo>
                  <a:lnTo>
                    <a:pt x="4670" y="29"/>
                  </a:lnTo>
                  <a:lnTo>
                    <a:pt x="4681" y="29"/>
                  </a:lnTo>
                  <a:lnTo>
                    <a:pt x="4693" y="29"/>
                  </a:lnTo>
                  <a:lnTo>
                    <a:pt x="4704" y="29"/>
                  </a:lnTo>
                  <a:lnTo>
                    <a:pt x="4715" y="30"/>
                  </a:lnTo>
                  <a:lnTo>
                    <a:pt x="4727" y="30"/>
                  </a:lnTo>
                  <a:lnTo>
                    <a:pt x="4738" y="29"/>
                  </a:lnTo>
                  <a:lnTo>
                    <a:pt x="4750" y="28"/>
                  </a:lnTo>
                  <a:lnTo>
                    <a:pt x="4761" y="28"/>
                  </a:lnTo>
                  <a:lnTo>
                    <a:pt x="4771" y="29"/>
                  </a:lnTo>
                  <a:lnTo>
                    <a:pt x="4783" y="30"/>
                  </a:lnTo>
                  <a:lnTo>
                    <a:pt x="4794" y="30"/>
                  </a:lnTo>
                  <a:lnTo>
                    <a:pt x="4806" y="30"/>
                  </a:lnTo>
                  <a:lnTo>
                    <a:pt x="4817" y="30"/>
                  </a:lnTo>
                  <a:lnTo>
                    <a:pt x="4828" y="30"/>
                  </a:lnTo>
                  <a:lnTo>
                    <a:pt x="4840" y="30"/>
                  </a:lnTo>
                  <a:lnTo>
                    <a:pt x="4851" y="30"/>
                  </a:lnTo>
                  <a:lnTo>
                    <a:pt x="4863" y="29"/>
                  </a:lnTo>
                  <a:lnTo>
                    <a:pt x="4873" y="29"/>
                  </a:lnTo>
                  <a:lnTo>
                    <a:pt x="4884" y="29"/>
                  </a:lnTo>
                  <a:lnTo>
                    <a:pt x="4896" y="29"/>
                  </a:lnTo>
                  <a:lnTo>
                    <a:pt x="4907" y="29"/>
                  </a:lnTo>
                  <a:lnTo>
                    <a:pt x="4918" y="29"/>
                  </a:lnTo>
                  <a:lnTo>
                    <a:pt x="4930" y="29"/>
                  </a:lnTo>
                  <a:lnTo>
                    <a:pt x="4941" y="29"/>
                  </a:lnTo>
                  <a:lnTo>
                    <a:pt x="4953" y="30"/>
                  </a:lnTo>
                  <a:lnTo>
                    <a:pt x="4963" y="30"/>
                  </a:lnTo>
                  <a:lnTo>
                    <a:pt x="4974" y="30"/>
                  </a:lnTo>
                  <a:lnTo>
                    <a:pt x="4986" y="29"/>
                  </a:lnTo>
                  <a:lnTo>
                    <a:pt x="4997" y="28"/>
                  </a:lnTo>
                  <a:lnTo>
                    <a:pt x="5009" y="27"/>
                  </a:lnTo>
                  <a:lnTo>
                    <a:pt x="5020" y="28"/>
                  </a:lnTo>
                  <a:lnTo>
                    <a:pt x="5031" y="29"/>
                  </a:lnTo>
                  <a:lnTo>
                    <a:pt x="5043" y="30"/>
                  </a:lnTo>
                  <a:lnTo>
                    <a:pt x="5054" y="30"/>
                  </a:lnTo>
                  <a:lnTo>
                    <a:pt x="5066" y="29"/>
                  </a:lnTo>
                  <a:lnTo>
                    <a:pt x="5076" y="30"/>
                  </a:lnTo>
                  <a:lnTo>
                    <a:pt x="5087" y="30"/>
                  </a:lnTo>
                  <a:lnTo>
                    <a:pt x="5099" y="30"/>
                  </a:lnTo>
                  <a:lnTo>
                    <a:pt x="5110" y="30"/>
                  </a:lnTo>
                  <a:lnTo>
                    <a:pt x="5122" y="30"/>
                  </a:lnTo>
                  <a:lnTo>
                    <a:pt x="5133" y="30"/>
                  </a:lnTo>
                  <a:lnTo>
                    <a:pt x="5144" y="30"/>
                  </a:lnTo>
                  <a:lnTo>
                    <a:pt x="5156" y="30"/>
                  </a:lnTo>
                  <a:lnTo>
                    <a:pt x="5166" y="30"/>
                  </a:lnTo>
                  <a:lnTo>
                    <a:pt x="5178" y="30"/>
                  </a:lnTo>
                  <a:lnTo>
                    <a:pt x="5189" y="30"/>
                  </a:lnTo>
                  <a:lnTo>
                    <a:pt x="5200" y="30"/>
                  </a:lnTo>
                  <a:lnTo>
                    <a:pt x="5212" y="29"/>
                  </a:lnTo>
                  <a:lnTo>
                    <a:pt x="5223" y="28"/>
                  </a:lnTo>
                  <a:lnTo>
                    <a:pt x="5235" y="28"/>
                  </a:lnTo>
                  <a:lnTo>
                    <a:pt x="5246" y="29"/>
                  </a:lnTo>
                  <a:lnTo>
                    <a:pt x="5256" y="29"/>
                  </a:lnTo>
                  <a:lnTo>
                    <a:pt x="5268" y="29"/>
                  </a:lnTo>
                  <a:lnTo>
                    <a:pt x="5279" y="29"/>
                  </a:lnTo>
                  <a:lnTo>
                    <a:pt x="5290" y="30"/>
                  </a:lnTo>
                  <a:lnTo>
                    <a:pt x="5302" y="30"/>
                  </a:lnTo>
                  <a:lnTo>
                    <a:pt x="5313" y="30"/>
                  </a:lnTo>
                  <a:lnTo>
                    <a:pt x="5325" y="30"/>
                  </a:lnTo>
                  <a:lnTo>
                    <a:pt x="5336" y="30"/>
                  </a:lnTo>
                  <a:lnTo>
                    <a:pt x="5347" y="30"/>
                  </a:lnTo>
                  <a:lnTo>
                    <a:pt x="5359" y="30"/>
                  </a:lnTo>
                  <a:lnTo>
                    <a:pt x="5369" y="29"/>
                  </a:lnTo>
                  <a:lnTo>
                    <a:pt x="5381" y="29"/>
                  </a:lnTo>
                  <a:lnTo>
                    <a:pt x="5392" y="29"/>
                  </a:lnTo>
                  <a:lnTo>
                    <a:pt x="5403" y="30"/>
                  </a:lnTo>
                  <a:lnTo>
                    <a:pt x="5415" y="30"/>
                  </a:lnTo>
                  <a:lnTo>
                    <a:pt x="5426" y="30"/>
                  </a:lnTo>
                  <a:lnTo>
                    <a:pt x="5438" y="30"/>
                  </a:lnTo>
                  <a:lnTo>
                    <a:pt x="5449" y="30"/>
                  </a:lnTo>
                  <a:lnTo>
                    <a:pt x="5459" y="30"/>
                  </a:lnTo>
                  <a:lnTo>
                    <a:pt x="5471" y="30"/>
                  </a:lnTo>
                  <a:lnTo>
                    <a:pt x="5482" y="30"/>
                  </a:lnTo>
                  <a:lnTo>
                    <a:pt x="5494" y="30"/>
                  </a:lnTo>
                  <a:lnTo>
                    <a:pt x="5505" y="29"/>
                  </a:lnTo>
                  <a:lnTo>
                    <a:pt x="5516" y="28"/>
                  </a:lnTo>
                  <a:lnTo>
                    <a:pt x="5528" y="28"/>
                  </a:lnTo>
                  <a:lnTo>
                    <a:pt x="5539" y="29"/>
                  </a:lnTo>
                  <a:lnTo>
                    <a:pt x="5551" y="29"/>
                  </a:lnTo>
                  <a:lnTo>
                    <a:pt x="5562" y="29"/>
                  </a:lnTo>
                  <a:lnTo>
                    <a:pt x="5572" y="27"/>
                  </a:lnTo>
                  <a:lnTo>
                    <a:pt x="5584" y="27"/>
                  </a:lnTo>
                  <a:lnTo>
                    <a:pt x="5595" y="28"/>
                  </a:lnTo>
                  <a:lnTo>
                    <a:pt x="5606" y="29"/>
                  </a:lnTo>
                  <a:lnTo>
                    <a:pt x="5618" y="30"/>
                  </a:lnTo>
                  <a:lnTo>
                    <a:pt x="5629" y="30"/>
                  </a:lnTo>
                  <a:lnTo>
                    <a:pt x="5641" y="30"/>
                  </a:lnTo>
                  <a:lnTo>
                    <a:pt x="5652" y="29"/>
                  </a:lnTo>
                  <a:lnTo>
                    <a:pt x="5662" y="29"/>
                  </a:lnTo>
                  <a:lnTo>
                    <a:pt x="5674" y="29"/>
                  </a:lnTo>
                  <a:lnTo>
                    <a:pt x="5685" y="29"/>
                  </a:lnTo>
                  <a:lnTo>
                    <a:pt x="5697" y="29"/>
                  </a:lnTo>
                  <a:lnTo>
                    <a:pt x="5708" y="29"/>
                  </a:lnTo>
                  <a:lnTo>
                    <a:pt x="5719" y="29"/>
                  </a:lnTo>
                  <a:lnTo>
                    <a:pt x="5731" y="29"/>
                  </a:lnTo>
                  <a:lnTo>
                    <a:pt x="5742" y="29"/>
                  </a:lnTo>
                  <a:lnTo>
                    <a:pt x="5754" y="29"/>
                  </a:lnTo>
                  <a:lnTo>
                    <a:pt x="5764" y="29"/>
                  </a:lnTo>
                  <a:lnTo>
                    <a:pt x="5775" y="27"/>
                  </a:lnTo>
                  <a:lnTo>
                    <a:pt x="5787" y="24"/>
                  </a:lnTo>
                  <a:lnTo>
                    <a:pt x="5798" y="25"/>
                  </a:lnTo>
                  <a:lnTo>
                    <a:pt x="5810" y="28"/>
                  </a:lnTo>
                  <a:lnTo>
                    <a:pt x="5821" y="29"/>
                  </a:lnTo>
                  <a:lnTo>
                    <a:pt x="5832" y="29"/>
                  </a:lnTo>
                  <a:lnTo>
                    <a:pt x="5844" y="28"/>
                  </a:lnTo>
                  <a:lnTo>
                    <a:pt x="5855" y="28"/>
                  </a:lnTo>
                  <a:lnTo>
                    <a:pt x="5867" y="29"/>
                  </a:lnTo>
                  <a:lnTo>
                    <a:pt x="5877" y="30"/>
                  </a:lnTo>
                  <a:lnTo>
                    <a:pt x="5888" y="30"/>
                  </a:lnTo>
                  <a:lnTo>
                    <a:pt x="5900" y="30"/>
                  </a:lnTo>
                  <a:lnTo>
                    <a:pt x="5911" y="30"/>
                  </a:lnTo>
                  <a:lnTo>
                    <a:pt x="5923" y="30"/>
                  </a:lnTo>
                  <a:lnTo>
                    <a:pt x="5934" y="30"/>
                  </a:lnTo>
                  <a:lnTo>
                    <a:pt x="5945" y="30"/>
                  </a:lnTo>
                  <a:lnTo>
                    <a:pt x="5957" y="30"/>
                  </a:lnTo>
                  <a:lnTo>
                    <a:pt x="5967" y="29"/>
                  </a:lnTo>
                  <a:lnTo>
                    <a:pt x="5978" y="28"/>
                  </a:lnTo>
                  <a:lnTo>
                    <a:pt x="5990" y="28"/>
                  </a:lnTo>
                  <a:lnTo>
                    <a:pt x="6001" y="29"/>
                  </a:lnTo>
                  <a:lnTo>
                    <a:pt x="6013" y="30"/>
                  </a:lnTo>
                  <a:lnTo>
                    <a:pt x="6024" y="30"/>
                  </a:lnTo>
                  <a:lnTo>
                    <a:pt x="6035" y="30"/>
                  </a:lnTo>
                  <a:lnTo>
                    <a:pt x="6047" y="30"/>
                  </a:lnTo>
                  <a:lnTo>
                    <a:pt x="6057" y="30"/>
                  </a:lnTo>
                  <a:lnTo>
                    <a:pt x="6069" y="30"/>
                  </a:lnTo>
                  <a:lnTo>
                    <a:pt x="6080" y="30"/>
                  </a:lnTo>
                  <a:lnTo>
                    <a:pt x="6091" y="30"/>
                  </a:lnTo>
                  <a:lnTo>
                    <a:pt x="6103" y="31"/>
                  </a:lnTo>
                  <a:lnTo>
                    <a:pt x="6114" y="30"/>
                  </a:lnTo>
                  <a:lnTo>
                    <a:pt x="6126" y="29"/>
                  </a:lnTo>
                  <a:lnTo>
                    <a:pt x="6137" y="27"/>
                  </a:lnTo>
                  <a:lnTo>
                    <a:pt x="6148" y="28"/>
                  </a:lnTo>
                  <a:lnTo>
                    <a:pt x="6160" y="29"/>
                  </a:lnTo>
                  <a:lnTo>
                    <a:pt x="6170" y="29"/>
                  </a:lnTo>
                  <a:lnTo>
                    <a:pt x="6182" y="30"/>
                  </a:lnTo>
                  <a:lnTo>
                    <a:pt x="6193" y="29"/>
                  </a:lnTo>
                  <a:lnTo>
                    <a:pt x="6204" y="28"/>
                  </a:lnTo>
                  <a:lnTo>
                    <a:pt x="6216" y="28"/>
                  </a:lnTo>
                  <a:lnTo>
                    <a:pt x="6227" y="28"/>
                  </a:lnTo>
                  <a:lnTo>
                    <a:pt x="6239" y="28"/>
                  </a:lnTo>
                  <a:lnTo>
                    <a:pt x="6250" y="28"/>
                  </a:lnTo>
                  <a:lnTo>
                    <a:pt x="6260" y="28"/>
                  </a:lnTo>
                  <a:lnTo>
                    <a:pt x="6272" y="27"/>
                  </a:lnTo>
                  <a:lnTo>
                    <a:pt x="6283" y="28"/>
                  </a:lnTo>
                  <a:lnTo>
                    <a:pt x="6294" y="28"/>
                  </a:lnTo>
                  <a:lnTo>
                    <a:pt x="6306" y="28"/>
                  </a:lnTo>
                  <a:lnTo>
                    <a:pt x="6317" y="27"/>
                  </a:lnTo>
                  <a:lnTo>
                    <a:pt x="6329" y="28"/>
                  </a:lnTo>
                  <a:lnTo>
                    <a:pt x="6340" y="29"/>
                  </a:lnTo>
                  <a:lnTo>
                    <a:pt x="6351" y="29"/>
                  </a:lnTo>
                  <a:lnTo>
                    <a:pt x="6363" y="27"/>
                  </a:lnTo>
                  <a:lnTo>
                    <a:pt x="6373" y="27"/>
                  </a:lnTo>
                  <a:lnTo>
                    <a:pt x="6385" y="28"/>
                  </a:lnTo>
                  <a:lnTo>
                    <a:pt x="6396" y="29"/>
                  </a:lnTo>
                  <a:lnTo>
                    <a:pt x="6407" y="29"/>
                  </a:lnTo>
                  <a:lnTo>
                    <a:pt x="6419" y="29"/>
                  </a:lnTo>
                  <a:lnTo>
                    <a:pt x="6430" y="30"/>
                  </a:lnTo>
                  <a:lnTo>
                    <a:pt x="6442" y="30"/>
                  </a:lnTo>
                  <a:lnTo>
                    <a:pt x="6453" y="30"/>
                  </a:lnTo>
                  <a:lnTo>
                    <a:pt x="6463" y="30"/>
                  </a:lnTo>
                  <a:lnTo>
                    <a:pt x="6475" y="30"/>
                  </a:lnTo>
                  <a:lnTo>
                    <a:pt x="6486" y="29"/>
                  </a:lnTo>
                  <a:lnTo>
                    <a:pt x="6498" y="29"/>
                  </a:lnTo>
                  <a:lnTo>
                    <a:pt x="6509" y="28"/>
                  </a:lnTo>
                  <a:lnTo>
                    <a:pt x="6520" y="28"/>
                  </a:lnTo>
                  <a:lnTo>
                    <a:pt x="6532" y="29"/>
                  </a:lnTo>
                  <a:lnTo>
                    <a:pt x="6543" y="29"/>
                  </a:lnTo>
                  <a:lnTo>
                    <a:pt x="6555" y="30"/>
                  </a:lnTo>
                  <a:lnTo>
                    <a:pt x="6565" y="29"/>
                  </a:lnTo>
                  <a:lnTo>
                    <a:pt x="6576" y="29"/>
                  </a:lnTo>
                  <a:lnTo>
                    <a:pt x="6588" y="30"/>
                  </a:lnTo>
                  <a:lnTo>
                    <a:pt x="6599" y="30"/>
                  </a:lnTo>
                  <a:lnTo>
                    <a:pt x="6610" y="30"/>
                  </a:lnTo>
                  <a:lnTo>
                    <a:pt x="6622" y="30"/>
                  </a:lnTo>
                  <a:lnTo>
                    <a:pt x="6633" y="29"/>
                  </a:lnTo>
                  <a:lnTo>
                    <a:pt x="6645" y="29"/>
                  </a:lnTo>
                  <a:lnTo>
                    <a:pt x="6656" y="27"/>
                  </a:lnTo>
                  <a:lnTo>
                    <a:pt x="6666" y="25"/>
                  </a:lnTo>
                  <a:lnTo>
                    <a:pt x="6678" y="28"/>
                  </a:lnTo>
                  <a:lnTo>
                    <a:pt x="6689" y="29"/>
                  </a:lnTo>
                  <a:lnTo>
                    <a:pt x="6701" y="29"/>
                  </a:lnTo>
                  <a:lnTo>
                    <a:pt x="6712" y="29"/>
                  </a:lnTo>
                  <a:lnTo>
                    <a:pt x="6723" y="29"/>
                  </a:lnTo>
                  <a:lnTo>
                    <a:pt x="6735" y="29"/>
                  </a:lnTo>
                  <a:lnTo>
                    <a:pt x="6746" y="30"/>
                  </a:lnTo>
                  <a:lnTo>
                    <a:pt x="6758" y="30"/>
                  </a:lnTo>
                  <a:lnTo>
                    <a:pt x="6768" y="2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Rectangle 109">
              <a:extLst>
                <a:ext uri="{FF2B5EF4-FFF2-40B4-BE49-F238E27FC236}">
                  <a16:creationId xmlns:a16="http://schemas.microsoft.com/office/drawing/2014/main" id="{2DD0FB24-8209-460D-A243-A78B7C52A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166" y="4515298"/>
              <a:ext cx="4005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5.5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Rectangle 111">
              <a:extLst>
                <a:ext uri="{FF2B5EF4-FFF2-40B4-BE49-F238E27FC236}">
                  <a16:creationId xmlns:a16="http://schemas.microsoft.com/office/drawing/2014/main" id="{D04AE705-A076-4DDF-B740-6F5DE3CE7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607" y="4515298"/>
              <a:ext cx="4005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6.0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Rectangle 113">
              <a:extLst>
                <a:ext uri="{FF2B5EF4-FFF2-40B4-BE49-F238E27FC236}">
                  <a16:creationId xmlns:a16="http://schemas.microsoft.com/office/drawing/2014/main" id="{2DDF856B-1765-4B4C-B13E-DC85209E2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048" y="4515298"/>
              <a:ext cx="4005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6.5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Rectangle 115">
              <a:extLst>
                <a:ext uri="{FF2B5EF4-FFF2-40B4-BE49-F238E27FC236}">
                  <a16:creationId xmlns:a16="http://schemas.microsoft.com/office/drawing/2014/main" id="{D692C114-90A5-4207-ACA0-1EF531282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150" y="4515298"/>
              <a:ext cx="4005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7.0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Rectangle 117">
              <a:extLst>
                <a:ext uri="{FF2B5EF4-FFF2-40B4-BE49-F238E27FC236}">
                  <a16:creationId xmlns:a16="http://schemas.microsoft.com/office/drawing/2014/main" id="{F63923F6-A46D-4A1C-A4C0-D67869082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591" y="4515298"/>
              <a:ext cx="4005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7.5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Rectangle 119">
              <a:extLst>
                <a:ext uri="{FF2B5EF4-FFF2-40B4-BE49-F238E27FC236}">
                  <a16:creationId xmlns:a16="http://schemas.microsoft.com/office/drawing/2014/main" id="{78D90536-77EC-4653-84EB-D189C376F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693" y="4515298"/>
              <a:ext cx="4005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8.0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Rectangle 121">
              <a:extLst>
                <a:ext uri="{FF2B5EF4-FFF2-40B4-BE49-F238E27FC236}">
                  <a16:creationId xmlns:a16="http://schemas.microsoft.com/office/drawing/2014/main" id="{D5C2F66B-0F45-4A02-BF83-82155A5ED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134" y="4515298"/>
              <a:ext cx="4005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8.5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7" name="Rectangle 123">
              <a:extLst>
                <a:ext uri="{FF2B5EF4-FFF2-40B4-BE49-F238E27FC236}">
                  <a16:creationId xmlns:a16="http://schemas.microsoft.com/office/drawing/2014/main" id="{9F09F7A8-9776-4D1E-B17C-74CDC164E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575" y="4515298"/>
              <a:ext cx="4005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9.0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Rectangle 125">
              <a:extLst>
                <a:ext uri="{FF2B5EF4-FFF2-40B4-BE49-F238E27FC236}">
                  <a16:creationId xmlns:a16="http://schemas.microsoft.com/office/drawing/2014/main" id="{CF6BC101-1D52-499D-BD95-CB10F8CCD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677" y="4515298"/>
              <a:ext cx="4005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9.5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Rectangle 127">
              <a:extLst>
                <a:ext uri="{FF2B5EF4-FFF2-40B4-BE49-F238E27FC236}">
                  <a16:creationId xmlns:a16="http://schemas.microsoft.com/office/drawing/2014/main" id="{F1C3A718-6956-4BEC-B13C-C7FCC03F8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185" y="4515298"/>
              <a:ext cx="560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10.0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" name="Rectangle 129">
              <a:extLst>
                <a:ext uri="{FF2B5EF4-FFF2-40B4-BE49-F238E27FC236}">
                  <a16:creationId xmlns:a16="http://schemas.microsoft.com/office/drawing/2014/main" id="{08E83FB2-0900-4FC4-8B7A-AEF9D0211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287" y="4515298"/>
              <a:ext cx="560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10.5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" name="Rectangle 131">
              <a:extLst>
                <a:ext uri="{FF2B5EF4-FFF2-40B4-BE49-F238E27FC236}">
                  <a16:creationId xmlns:a16="http://schemas.microsoft.com/office/drawing/2014/main" id="{0ABB773A-9DC5-4B71-942A-006975A22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390" y="4515298"/>
              <a:ext cx="560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11.0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Rectangle 133">
              <a:extLst>
                <a:ext uri="{FF2B5EF4-FFF2-40B4-BE49-F238E27FC236}">
                  <a16:creationId xmlns:a16="http://schemas.microsoft.com/office/drawing/2014/main" id="{DF02D361-897A-49AD-BA97-8EC7CBE10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169" y="4515298"/>
              <a:ext cx="560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11.5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9" name="Rectangle 135">
              <a:extLst>
                <a:ext uri="{FF2B5EF4-FFF2-40B4-BE49-F238E27FC236}">
                  <a16:creationId xmlns:a16="http://schemas.microsoft.com/office/drawing/2014/main" id="{78CBCE87-522D-411B-899E-087FCF1DA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272" y="4515298"/>
              <a:ext cx="560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12.0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Rectangle 137">
              <a:extLst>
                <a:ext uri="{FF2B5EF4-FFF2-40B4-BE49-F238E27FC236}">
                  <a16:creationId xmlns:a16="http://schemas.microsoft.com/office/drawing/2014/main" id="{2163B591-A16D-40EA-BDB7-D2C87362A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713" y="4515298"/>
              <a:ext cx="560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12.5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" name="Rectangle 139">
              <a:extLst>
                <a:ext uri="{FF2B5EF4-FFF2-40B4-BE49-F238E27FC236}">
                  <a16:creationId xmlns:a16="http://schemas.microsoft.com/office/drawing/2014/main" id="{53B9DAB7-AF06-4407-A975-A715D6207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814" y="4515298"/>
              <a:ext cx="560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13.0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" name="Rectangle 141">
              <a:extLst>
                <a:ext uri="{FF2B5EF4-FFF2-40B4-BE49-F238E27FC236}">
                  <a16:creationId xmlns:a16="http://schemas.microsoft.com/office/drawing/2014/main" id="{AD176D02-71F3-437C-8AF4-4B8AEB4BB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4917" y="4515298"/>
              <a:ext cx="560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13.5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7" name="Rectangle 143">
              <a:extLst>
                <a:ext uri="{FF2B5EF4-FFF2-40B4-BE49-F238E27FC236}">
                  <a16:creationId xmlns:a16="http://schemas.microsoft.com/office/drawing/2014/main" id="{2BBF5A34-6541-4395-9346-8B59D88E8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696" y="4515298"/>
              <a:ext cx="560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14.0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9" name="Rectangle 145">
              <a:extLst>
                <a:ext uri="{FF2B5EF4-FFF2-40B4-BE49-F238E27FC236}">
                  <a16:creationId xmlns:a16="http://schemas.microsoft.com/office/drawing/2014/main" id="{2BBABF33-895A-4F17-8FDF-7B7F41249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799" y="4515298"/>
              <a:ext cx="560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14.5</a:t>
              </a:r>
              <a:endPara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54" name="グループ化 553">
              <a:extLst>
                <a:ext uri="{FF2B5EF4-FFF2-40B4-BE49-F238E27FC236}">
                  <a16:creationId xmlns:a16="http://schemas.microsoft.com/office/drawing/2014/main" id="{99221EFD-D06B-40EE-B914-341C0DF93A40}"/>
                </a:ext>
              </a:extLst>
            </p:cNvPr>
            <p:cNvGrpSpPr/>
            <p:nvPr/>
          </p:nvGrpSpPr>
          <p:grpSpPr>
            <a:xfrm>
              <a:off x="1198896" y="4474023"/>
              <a:ext cx="4474108" cy="39688"/>
              <a:chOff x="-1881188" y="4725989"/>
              <a:chExt cx="10744201" cy="39688"/>
            </a:xfrm>
          </p:grpSpPr>
          <p:sp>
            <p:nvSpPr>
              <p:cNvPr id="182" name="Line 108">
                <a:extLst>
                  <a:ext uri="{FF2B5EF4-FFF2-40B4-BE49-F238E27FC236}">
                    <a16:creationId xmlns:a16="http://schemas.microsoft.com/office/drawing/2014/main" id="{556DB2F4-3B69-4EE5-88F5-6C3271AC4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343025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Line 110">
                <a:extLst>
                  <a:ext uri="{FF2B5EF4-FFF2-40B4-BE49-F238E27FC236}">
                    <a16:creationId xmlns:a16="http://schemas.microsoft.com/office/drawing/2014/main" id="{3A260DAB-27D0-480C-9CF1-AC549F123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806450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Line 112">
                <a:extLst>
                  <a:ext uri="{FF2B5EF4-FFF2-40B4-BE49-F238E27FC236}">
                    <a16:creationId xmlns:a16="http://schemas.microsoft.com/office/drawing/2014/main" id="{1AC9C011-B49E-4D0F-97FB-3FEBC5709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69875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Line 114">
                <a:extLst>
                  <a:ext uri="{FF2B5EF4-FFF2-40B4-BE49-F238E27FC236}">
                    <a16:creationId xmlns:a16="http://schemas.microsoft.com/office/drawing/2014/main" id="{FBE5B75D-B2C6-44EB-94A1-73F96CB3BF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287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Line 116">
                <a:extLst>
                  <a:ext uri="{FF2B5EF4-FFF2-40B4-BE49-F238E27FC236}">
                    <a16:creationId xmlns:a16="http://schemas.microsoft.com/office/drawing/2014/main" id="{98F950F7-710F-4996-B8E2-DD2C494EB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862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Line 118">
                <a:extLst>
                  <a:ext uri="{FF2B5EF4-FFF2-40B4-BE49-F238E27FC236}">
                    <a16:creationId xmlns:a16="http://schemas.microsoft.com/office/drawing/2014/main" id="{408BE8F0-47E0-4A70-8DE2-7F02EB0A80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3025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Line 120">
                <a:extLst>
                  <a:ext uri="{FF2B5EF4-FFF2-40B4-BE49-F238E27FC236}">
                    <a16:creationId xmlns:a16="http://schemas.microsoft.com/office/drawing/2014/main" id="{E51BF802-9FE3-4CB5-BF78-D397BA459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1187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Line 122">
                <a:extLst>
                  <a:ext uri="{FF2B5EF4-FFF2-40B4-BE49-F238E27FC236}">
                    <a16:creationId xmlns:a16="http://schemas.microsoft.com/office/drawing/2014/main" id="{6ED40090-5F7D-4307-B4F6-766310F4C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6175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Line 124">
                <a:extLst>
                  <a:ext uri="{FF2B5EF4-FFF2-40B4-BE49-F238E27FC236}">
                    <a16:creationId xmlns:a16="http://schemas.microsoft.com/office/drawing/2014/main" id="{5113C3E8-7230-4CE4-87A2-B074B9CA71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4337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Line 126">
                <a:extLst>
                  <a:ext uri="{FF2B5EF4-FFF2-40B4-BE49-F238E27FC236}">
                    <a16:creationId xmlns:a16="http://schemas.microsoft.com/office/drawing/2014/main" id="{01658204-2DF8-47B3-9895-7208D4FB7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0912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Line 128">
                <a:extLst>
                  <a:ext uri="{FF2B5EF4-FFF2-40B4-BE49-F238E27FC236}">
                    <a16:creationId xmlns:a16="http://schemas.microsoft.com/office/drawing/2014/main" id="{663BF2AF-FCD7-4B35-97A1-F02C19CC44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9075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Line 130">
                <a:extLst>
                  <a:ext uri="{FF2B5EF4-FFF2-40B4-BE49-F238E27FC236}">
                    <a16:creationId xmlns:a16="http://schemas.microsoft.com/office/drawing/2014/main" id="{EBC6C4E1-A1C2-454D-8FDA-326321BFA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7238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" name="Line 132">
                <a:extLst>
                  <a:ext uri="{FF2B5EF4-FFF2-40B4-BE49-F238E27FC236}">
                    <a16:creationId xmlns:a16="http://schemas.microsoft.com/office/drawing/2014/main" id="{B819D7BE-6778-4919-8575-AE4DD9EE9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2225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" name="Line 134">
                <a:extLst>
                  <a:ext uri="{FF2B5EF4-FFF2-40B4-BE49-F238E27FC236}">
                    <a16:creationId xmlns:a16="http://schemas.microsoft.com/office/drawing/2014/main" id="{95035A98-97E9-472C-B67E-7FE4A5528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40388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" name="Line 136">
                <a:extLst>
                  <a:ext uri="{FF2B5EF4-FFF2-40B4-BE49-F238E27FC236}">
                    <a16:creationId xmlns:a16="http://schemas.microsoft.com/office/drawing/2014/main" id="{7B04D82A-DA5C-4E4E-8209-E4BFD5BBAF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76963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" name="Line 138">
                <a:extLst>
                  <a:ext uri="{FF2B5EF4-FFF2-40B4-BE49-F238E27FC236}">
                    <a16:creationId xmlns:a16="http://schemas.microsoft.com/office/drawing/2014/main" id="{A7EC6F53-DB6F-4638-BD85-7432AE2DA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5125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" name="Line 140">
                <a:extLst>
                  <a:ext uri="{FF2B5EF4-FFF2-40B4-BE49-F238E27FC236}">
                    <a16:creationId xmlns:a16="http://schemas.microsoft.com/office/drawing/2014/main" id="{DAD7EC0E-119F-452D-B27D-88FC27171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6" name="Line 142">
                <a:extLst>
                  <a:ext uri="{FF2B5EF4-FFF2-40B4-BE49-F238E27FC236}">
                    <a16:creationId xmlns:a16="http://schemas.microsoft.com/office/drawing/2014/main" id="{452D19DE-F34C-4EFE-A86B-4B0DC6A18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8275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8" name="Line 144">
                <a:extLst>
                  <a:ext uri="{FF2B5EF4-FFF2-40B4-BE49-F238E27FC236}">
                    <a16:creationId xmlns:a16="http://schemas.microsoft.com/office/drawing/2014/main" id="{4CA0AF81-35CF-4A20-96A3-2DA355AE7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26438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0" name="Line 146">
                <a:extLst>
                  <a:ext uri="{FF2B5EF4-FFF2-40B4-BE49-F238E27FC236}">
                    <a16:creationId xmlns:a16="http://schemas.microsoft.com/office/drawing/2014/main" id="{FB589821-FD68-4393-AEED-7924F5CC4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63013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53" name="直線コネクタ 552">
                <a:extLst>
                  <a:ext uri="{FF2B5EF4-FFF2-40B4-BE49-F238E27FC236}">
                    <a16:creationId xmlns:a16="http://schemas.microsoft.com/office/drawing/2014/main" id="{EB1BA93F-C447-49E7-B08D-2992A3EFC87B}"/>
                  </a:ext>
                </a:extLst>
              </p:cNvPr>
              <p:cNvCxnSpPr/>
              <p:nvPr/>
            </p:nvCxnSpPr>
            <p:spPr>
              <a:xfrm>
                <a:off x="-1881188" y="4725989"/>
                <a:ext cx="1074420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5" name="Rectangle 145">
              <a:extLst>
                <a:ext uri="{FF2B5EF4-FFF2-40B4-BE49-F238E27FC236}">
                  <a16:creationId xmlns:a16="http://schemas.microsoft.com/office/drawing/2014/main" id="{175A55BB-FB3C-4EAE-97F7-7C56E36C1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4449" y="4518216"/>
              <a:ext cx="27301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6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Retention time (min)</a:t>
              </a:r>
              <a:endPara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03" name="グループ化 602">
              <a:extLst>
                <a:ext uri="{FF2B5EF4-FFF2-40B4-BE49-F238E27FC236}">
                  <a16:creationId xmlns:a16="http://schemas.microsoft.com/office/drawing/2014/main" id="{4872C5BD-1355-4CB4-874A-195A5B06F62B}"/>
                </a:ext>
              </a:extLst>
            </p:cNvPr>
            <p:cNvGrpSpPr/>
            <p:nvPr/>
          </p:nvGrpSpPr>
          <p:grpSpPr>
            <a:xfrm>
              <a:off x="5719611" y="2891003"/>
              <a:ext cx="229230" cy="1579821"/>
              <a:chOff x="-3060700" y="1706563"/>
              <a:chExt cx="229230" cy="1579821"/>
            </a:xfrm>
          </p:grpSpPr>
          <p:sp>
            <p:nvSpPr>
              <p:cNvPr id="604" name="Rectangle 510">
                <a:extLst>
                  <a:ext uri="{FF2B5EF4-FFF2-40B4-BE49-F238E27FC236}">
                    <a16:creationId xmlns:a16="http://schemas.microsoft.com/office/drawing/2014/main" id="{9FF3636F-3F48-46C1-BD5F-89FDE14F88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3194051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274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5" name="Rectangle 512">
                <a:extLst>
                  <a:ext uri="{FF2B5EF4-FFF2-40B4-BE49-F238E27FC236}">
                    <a16:creationId xmlns:a16="http://schemas.microsoft.com/office/drawing/2014/main" id="{E95C5A72-0153-4A7D-B8D5-8BF22686B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3116263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375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6" name="Rectangle 514">
                <a:extLst>
                  <a:ext uri="{FF2B5EF4-FFF2-40B4-BE49-F238E27FC236}">
                    <a16:creationId xmlns:a16="http://schemas.microsoft.com/office/drawing/2014/main" id="{B40FD494-4A7F-414C-BEF2-944E4CC1E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3038476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336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7" name="Rectangle 516">
                <a:extLst>
                  <a:ext uri="{FF2B5EF4-FFF2-40B4-BE49-F238E27FC236}">
                    <a16:creationId xmlns:a16="http://schemas.microsoft.com/office/drawing/2014/main" id="{3DC6D126-0E4A-454E-AD01-6EE556131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959101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302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8" name="Rectangle 518">
                <a:extLst>
                  <a:ext uri="{FF2B5EF4-FFF2-40B4-BE49-F238E27FC236}">
                    <a16:creationId xmlns:a16="http://schemas.microsoft.com/office/drawing/2014/main" id="{4C1F7B5E-240A-4241-ACBA-E0FD13AD6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881313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288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9" name="Rectangle 520">
                <a:extLst>
                  <a:ext uri="{FF2B5EF4-FFF2-40B4-BE49-F238E27FC236}">
                    <a16:creationId xmlns:a16="http://schemas.microsoft.com/office/drawing/2014/main" id="{AFC91025-CECD-4159-A92B-137D04B65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803526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320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0" name="Rectangle 522">
                <a:extLst>
                  <a:ext uri="{FF2B5EF4-FFF2-40B4-BE49-F238E27FC236}">
                    <a16:creationId xmlns:a16="http://schemas.microsoft.com/office/drawing/2014/main" id="{E4DA2BE4-2917-4FF3-9A67-D828DAEE6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724151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352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1" name="Rectangle 524">
                <a:extLst>
                  <a:ext uri="{FF2B5EF4-FFF2-40B4-BE49-F238E27FC236}">
                    <a16:creationId xmlns:a16="http://schemas.microsoft.com/office/drawing/2014/main" id="{937287F0-101D-4F4F-8A86-97026529B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646363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292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2" name="Rectangle 526">
                <a:extLst>
                  <a:ext uri="{FF2B5EF4-FFF2-40B4-BE49-F238E27FC236}">
                    <a16:creationId xmlns:a16="http://schemas.microsoft.com/office/drawing/2014/main" id="{94FA4F3B-F822-466E-973E-0C047CC29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568576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317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3" name="Rectangle 528">
                <a:extLst>
                  <a:ext uri="{FF2B5EF4-FFF2-40B4-BE49-F238E27FC236}">
                    <a16:creationId xmlns:a16="http://schemas.microsoft.com/office/drawing/2014/main" id="{FFF01C31-4D66-459A-A9B4-0F5C3A349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489201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286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" name="Rectangle 530">
                <a:extLst>
                  <a:ext uri="{FF2B5EF4-FFF2-40B4-BE49-F238E27FC236}">
                    <a16:creationId xmlns:a16="http://schemas.microsoft.com/office/drawing/2014/main" id="{82BD0E7F-324E-432F-9C42-8CBB30E72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411413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260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" name="Rectangle 532">
                <a:extLst>
                  <a:ext uri="{FF2B5EF4-FFF2-40B4-BE49-F238E27FC236}">
                    <a16:creationId xmlns:a16="http://schemas.microsoft.com/office/drawing/2014/main" id="{C888206A-DD58-433A-B2D2-15A7EE454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333626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290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" name="Rectangle 534">
                <a:extLst>
                  <a:ext uri="{FF2B5EF4-FFF2-40B4-BE49-F238E27FC236}">
                    <a16:creationId xmlns:a16="http://schemas.microsoft.com/office/drawing/2014/main" id="{35BA42EF-C779-4A03-9399-1F5CD3810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254251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318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" name="Rectangle 536">
                <a:extLst>
                  <a:ext uri="{FF2B5EF4-FFF2-40B4-BE49-F238E27FC236}">
                    <a16:creationId xmlns:a16="http://schemas.microsoft.com/office/drawing/2014/main" id="{41CAAADF-A1D9-4203-974B-0E85B9CD4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176463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304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8" name="Rectangle 538">
                <a:extLst>
                  <a:ext uri="{FF2B5EF4-FFF2-40B4-BE49-F238E27FC236}">
                    <a16:creationId xmlns:a16="http://schemas.microsoft.com/office/drawing/2014/main" id="{2721698E-85B3-44C5-9796-6DD295923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098676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246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9" name="Rectangle 540">
                <a:extLst>
                  <a:ext uri="{FF2B5EF4-FFF2-40B4-BE49-F238E27FC236}">
                    <a16:creationId xmlns:a16="http://schemas.microsoft.com/office/drawing/2014/main" id="{30F9FBFB-457E-40EB-B972-5AEFA712E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019301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317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0" name="Rectangle 542">
                <a:extLst>
                  <a:ext uri="{FF2B5EF4-FFF2-40B4-BE49-F238E27FC236}">
                    <a16:creationId xmlns:a16="http://schemas.microsoft.com/office/drawing/2014/main" id="{FE822045-5856-4D87-AD13-970DD5A23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1941513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276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1" name="Rectangle 544">
                <a:extLst>
                  <a:ext uri="{FF2B5EF4-FFF2-40B4-BE49-F238E27FC236}">
                    <a16:creationId xmlns:a16="http://schemas.microsoft.com/office/drawing/2014/main" id="{D1D622CE-042F-4EE3-9DB4-7BE14310B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1862138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345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(+)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2" name="Rectangle 546">
                <a:extLst>
                  <a:ext uri="{FF2B5EF4-FFF2-40B4-BE49-F238E27FC236}">
                    <a16:creationId xmlns:a16="http://schemas.microsoft.com/office/drawing/2014/main" id="{75552C61-D4F8-4154-B1DB-CD78C0357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1784351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303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(+)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3" name="Rectangle 548">
                <a:extLst>
                  <a:ext uri="{FF2B5EF4-FFF2-40B4-BE49-F238E27FC236}">
                    <a16:creationId xmlns:a16="http://schemas.microsoft.com/office/drawing/2014/main" id="{EA899626-C11F-451B-A4DA-C19032FE4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1706563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326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624" name="直線コネクタ 623">
            <a:extLst>
              <a:ext uri="{FF2B5EF4-FFF2-40B4-BE49-F238E27FC236}">
                <a16:creationId xmlns:a16="http://schemas.microsoft.com/office/drawing/2014/main" id="{F5E49FAC-E620-424F-B350-6BE00B9B394A}"/>
              </a:ext>
            </a:extLst>
          </p:cNvPr>
          <p:cNvCxnSpPr>
            <a:cxnSpLocks/>
          </p:cNvCxnSpPr>
          <p:nvPr/>
        </p:nvCxnSpPr>
        <p:spPr>
          <a:xfrm>
            <a:off x="1076420" y="88418"/>
            <a:ext cx="0" cy="2664000"/>
          </a:xfrm>
          <a:prstGeom prst="line">
            <a:avLst/>
          </a:prstGeom>
          <a:noFill/>
          <a:ln w="12700" cap="flat" cmpd="sng" algn="ctr">
            <a:solidFill>
              <a:srgbClr val="0A0A0A">
                <a:alpha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627" name="直線コネクタ 626">
            <a:extLst>
              <a:ext uri="{FF2B5EF4-FFF2-40B4-BE49-F238E27FC236}">
                <a16:creationId xmlns:a16="http://schemas.microsoft.com/office/drawing/2014/main" id="{5A3E3309-BB98-469C-8F35-CCD8A80F9577}"/>
              </a:ext>
            </a:extLst>
          </p:cNvPr>
          <p:cNvCxnSpPr>
            <a:cxnSpLocks/>
          </p:cNvCxnSpPr>
          <p:nvPr/>
        </p:nvCxnSpPr>
        <p:spPr>
          <a:xfrm>
            <a:off x="1509783" y="140229"/>
            <a:ext cx="0" cy="2340000"/>
          </a:xfrm>
          <a:prstGeom prst="line">
            <a:avLst/>
          </a:prstGeom>
          <a:noFill/>
          <a:ln w="12700" cap="flat" cmpd="sng" algn="ctr">
            <a:solidFill>
              <a:srgbClr val="FF39FF">
                <a:alpha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628" name="直線コネクタ 627">
            <a:extLst>
              <a:ext uri="{FF2B5EF4-FFF2-40B4-BE49-F238E27FC236}">
                <a16:creationId xmlns:a16="http://schemas.microsoft.com/office/drawing/2014/main" id="{10D81125-966B-4D9A-A7CB-811F3DDFD119}"/>
              </a:ext>
            </a:extLst>
          </p:cNvPr>
          <p:cNvCxnSpPr>
            <a:cxnSpLocks/>
          </p:cNvCxnSpPr>
          <p:nvPr/>
        </p:nvCxnSpPr>
        <p:spPr>
          <a:xfrm>
            <a:off x="1541719" y="237520"/>
            <a:ext cx="0" cy="2556000"/>
          </a:xfrm>
          <a:prstGeom prst="line">
            <a:avLst/>
          </a:prstGeom>
          <a:noFill/>
          <a:ln w="12700" cap="flat" cmpd="sng" algn="ctr">
            <a:solidFill>
              <a:srgbClr val="2D2DFF">
                <a:alpha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629" name="直線コネクタ 628">
            <a:extLst>
              <a:ext uri="{FF2B5EF4-FFF2-40B4-BE49-F238E27FC236}">
                <a16:creationId xmlns:a16="http://schemas.microsoft.com/office/drawing/2014/main" id="{8C34AAF3-F495-4EBE-987E-81CD250BDC89}"/>
              </a:ext>
            </a:extLst>
          </p:cNvPr>
          <p:cNvCxnSpPr>
            <a:cxnSpLocks/>
          </p:cNvCxnSpPr>
          <p:nvPr/>
        </p:nvCxnSpPr>
        <p:spPr>
          <a:xfrm>
            <a:off x="1640272" y="312008"/>
            <a:ext cx="0" cy="2124000"/>
          </a:xfrm>
          <a:prstGeom prst="line">
            <a:avLst/>
          </a:prstGeom>
          <a:noFill/>
          <a:ln w="12700" cap="flat" cmpd="sng" algn="ctr">
            <a:solidFill>
              <a:srgbClr val="800000">
                <a:alpha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630" name="直線コネクタ 629">
            <a:extLst>
              <a:ext uri="{FF2B5EF4-FFF2-40B4-BE49-F238E27FC236}">
                <a16:creationId xmlns:a16="http://schemas.microsoft.com/office/drawing/2014/main" id="{372559A4-69CB-4B62-8115-F68F3F44C49E}"/>
              </a:ext>
            </a:extLst>
          </p:cNvPr>
          <p:cNvCxnSpPr>
            <a:cxnSpLocks/>
          </p:cNvCxnSpPr>
          <p:nvPr/>
        </p:nvCxnSpPr>
        <p:spPr>
          <a:xfrm>
            <a:off x="1652505" y="381441"/>
            <a:ext cx="0" cy="2268000"/>
          </a:xfrm>
          <a:prstGeom prst="line">
            <a:avLst/>
          </a:prstGeom>
          <a:noFill/>
          <a:ln w="12700" cap="flat" cmpd="sng" algn="ctr">
            <a:solidFill>
              <a:srgbClr val="008000">
                <a:alpha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631" name="直線コネクタ 630">
            <a:extLst>
              <a:ext uri="{FF2B5EF4-FFF2-40B4-BE49-F238E27FC236}">
                <a16:creationId xmlns:a16="http://schemas.microsoft.com/office/drawing/2014/main" id="{EC24F1BD-0A2C-42E2-8B95-062BA69A6350}"/>
              </a:ext>
            </a:extLst>
          </p:cNvPr>
          <p:cNvCxnSpPr>
            <a:cxnSpLocks/>
          </p:cNvCxnSpPr>
          <p:nvPr/>
        </p:nvCxnSpPr>
        <p:spPr>
          <a:xfrm>
            <a:off x="1712040" y="468698"/>
            <a:ext cx="0" cy="2016000"/>
          </a:xfrm>
          <a:prstGeom prst="line">
            <a:avLst/>
          </a:prstGeom>
          <a:noFill/>
          <a:ln w="12700" cap="flat" cmpd="sng" algn="ctr">
            <a:solidFill>
              <a:srgbClr val="000080">
                <a:alpha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632" name="直線コネクタ 631">
            <a:extLst>
              <a:ext uri="{FF2B5EF4-FFF2-40B4-BE49-F238E27FC236}">
                <a16:creationId xmlns:a16="http://schemas.microsoft.com/office/drawing/2014/main" id="{A7130F14-0688-4093-A062-3128951BF5A3}"/>
              </a:ext>
            </a:extLst>
          </p:cNvPr>
          <p:cNvCxnSpPr>
            <a:cxnSpLocks/>
          </p:cNvCxnSpPr>
          <p:nvPr/>
        </p:nvCxnSpPr>
        <p:spPr>
          <a:xfrm>
            <a:off x="1913116" y="515825"/>
            <a:ext cx="0" cy="2304000"/>
          </a:xfrm>
          <a:prstGeom prst="line">
            <a:avLst/>
          </a:prstGeom>
          <a:noFill/>
          <a:ln w="12700" cap="flat" cmpd="sng" algn="ctr">
            <a:solidFill>
              <a:srgbClr val="808000">
                <a:alpha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633" name="直線コネクタ 632">
            <a:extLst>
              <a:ext uri="{FF2B5EF4-FFF2-40B4-BE49-F238E27FC236}">
                <a16:creationId xmlns:a16="http://schemas.microsoft.com/office/drawing/2014/main" id="{30DF18F1-3007-4FE5-85E0-7A4398A353B8}"/>
              </a:ext>
            </a:extLst>
          </p:cNvPr>
          <p:cNvCxnSpPr>
            <a:cxnSpLocks/>
          </p:cNvCxnSpPr>
          <p:nvPr/>
        </p:nvCxnSpPr>
        <p:spPr>
          <a:xfrm>
            <a:off x="2079425" y="594620"/>
            <a:ext cx="0" cy="2304000"/>
          </a:xfrm>
          <a:prstGeom prst="line">
            <a:avLst/>
          </a:prstGeom>
          <a:noFill/>
          <a:ln w="12700" cap="flat" cmpd="sng" algn="ctr">
            <a:solidFill>
              <a:srgbClr val="808080">
                <a:alpha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634" name="直線コネクタ 633">
            <a:extLst>
              <a:ext uri="{FF2B5EF4-FFF2-40B4-BE49-F238E27FC236}">
                <a16:creationId xmlns:a16="http://schemas.microsoft.com/office/drawing/2014/main" id="{A94FB618-2E5C-43C5-8C75-605984D9FDB1}"/>
              </a:ext>
            </a:extLst>
          </p:cNvPr>
          <p:cNvCxnSpPr>
            <a:cxnSpLocks/>
          </p:cNvCxnSpPr>
          <p:nvPr/>
        </p:nvCxnSpPr>
        <p:spPr>
          <a:xfrm>
            <a:off x="2144287" y="687244"/>
            <a:ext cx="0" cy="1836000"/>
          </a:xfrm>
          <a:prstGeom prst="line">
            <a:avLst/>
          </a:prstGeom>
          <a:noFill/>
          <a:ln w="12700" cap="flat" cmpd="sng" algn="ctr">
            <a:solidFill>
              <a:srgbClr val="008080">
                <a:alpha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635" name="直線コネクタ 634">
            <a:extLst>
              <a:ext uri="{FF2B5EF4-FFF2-40B4-BE49-F238E27FC236}">
                <a16:creationId xmlns:a16="http://schemas.microsoft.com/office/drawing/2014/main" id="{4B45B6C8-ADEC-4203-BEF8-59FD71933190}"/>
              </a:ext>
            </a:extLst>
          </p:cNvPr>
          <p:cNvCxnSpPr>
            <a:cxnSpLocks/>
          </p:cNvCxnSpPr>
          <p:nvPr/>
        </p:nvCxnSpPr>
        <p:spPr>
          <a:xfrm>
            <a:off x="2307117" y="782231"/>
            <a:ext cx="0" cy="1836000"/>
          </a:xfrm>
          <a:prstGeom prst="line">
            <a:avLst/>
          </a:prstGeom>
          <a:noFill/>
          <a:ln w="12700" cap="flat" cmpd="sng" algn="ctr">
            <a:solidFill>
              <a:srgbClr val="800080">
                <a:alpha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636" name="直線コネクタ 635">
            <a:extLst>
              <a:ext uri="{FF2B5EF4-FFF2-40B4-BE49-F238E27FC236}">
                <a16:creationId xmlns:a16="http://schemas.microsoft.com/office/drawing/2014/main" id="{B286FDE5-1303-4452-920B-17C906A179C8}"/>
              </a:ext>
            </a:extLst>
          </p:cNvPr>
          <p:cNvCxnSpPr>
            <a:cxnSpLocks/>
          </p:cNvCxnSpPr>
          <p:nvPr/>
        </p:nvCxnSpPr>
        <p:spPr>
          <a:xfrm>
            <a:off x="2529053" y="860248"/>
            <a:ext cx="0" cy="1980000"/>
          </a:xfrm>
          <a:prstGeom prst="line">
            <a:avLst/>
          </a:prstGeom>
          <a:noFill/>
          <a:ln w="12700" cap="flat" cmpd="sng" algn="ctr">
            <a:solidFill>
              <a:srgbClr val="3BFFFF">
                <a:alpha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637" name="直線コネクタ 636">
            <a:extLst>
              <a:ext uri="{FF2B5EF4-FFF2-40B4-BE49-F238E27FC236}">
                <a16:creationId xmlns:a16="http://schemas.microsoft.com/office/drawing/2014/main" id="{F5E5D14F-6CDE-43AA-AB25-185F75E44828}"/>
              </a:ext>
            </a:extLst>
          </p:cNvPr>
          <p:cNvCxnSpPr>
            <a:cxnSpLocks/>
          </p:cNvCxnSpPr>
          <p:nvPr/>
        </p:nvCxnSpPr>
        <p:spPr>
          <a:xfrm>
            <a:off x="2875100" y="925078"/>
            <a:ext cx="0" cy="2700000"/>
          </a:xfrm>
          <a:prstGeom prst="line">
            <a:avLst/>
          </a:prstGeom>
          <a:noFill/>
          <a:ln w="12700" cap="flat" cmpd="sng" algn="ctr">
            <a:solidFill>
              <a:srgbClr val="FF0000">
                <a:alpha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638" name="直線コネクタ 637">
            <a:extLst>
              <a:ext uri="{FF2B5EF4-FFF2-40B4-BE49-F238E27FC236}">
                <a16:creationId xmlns:a16="http://schemas.microsoft.com/office/drawing/2014/main" id="{BBAF32CD-5ECF-4094-B4D2-D464F68CF3F7}"/>
              </a:ext>
            </a:extLst>
          </p:cNvPr>
          <p:cNvCxnSpPr>
            <a:cxnSpLocks/>
          </p:cNvCxnSpPr>
          <p:nvPr/>
        </p:nvCxnSpPr>
        <p:spPr>
          <a:xfrm>
            <a:off x="3109084" y="1020643"/>
            <a:ext cx="0" cy="2592000"/>
          </a:xfrm>
          <a:prstGeom prst="line">
            <a:avLst/>
          </a:prstGeom>
          <a:noFill/>
          <a:ln w="12700" cap="flat" cmpd="sng" algn="ctr">
            <a:solidFill>
              <a:srgbClr val="000000">
                <a:alpha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639" name="直線コネクタ 638">
            <a:extLst>
              <a:ext uri="{FF2B5EF4-FFF2-40B4-BE49-F238E27FC236}">
                <a16:creationId xmlns:a16="http://schemas.microsoft.com/office/drawing/2014/main" id="{7D9C98BB-07F0-43C5-B935-78214722C237}"/>
              </a:ext>
            </a:extLst>
          </p:cNvPr>
          <p:cNvCxnSpPr>
            <a:cxnSpLocks/>
          </p:cNvCxnSpPr>
          <p:nvPr/>
        </p:nvCxnSpPr>
        <p:spPr>
          <a:xfrm>
            <a:off x="3438801" y="1095198"/>
            <a:ext cx="0" cy="2088000"/>
          </a:xfrm>
          <a:prstGeom prst="line">
            <a:avLst/>
          </a:prstGeom>
          <a:noFill/>
          <a:ln w="12700" cap="flat" cmpd="sng" algn="ctr">
            <a:solidFill>
              <a:srgbClr val="FF00FF">
                <a:alpha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640" name="直線コネクタ 639">
            <a:extLst>
              <a:ext uri="{FF2B5EF4-FFF2-40B4-BE49-F238E27FC236}">
                <a16:creationId xmlns:a16="http://schemas.microsoft.com/office/drawing/2014/main" id="{A319D6D3-916A-4A18-95F9-704C5094BA69}"/>
              </a:ext>
            </a:extLst>
          </p:cNvPr>
          <p:cNvCxnSpPr>
            <a:cxnSpLocks/>
          </p:cNvCxnSpPr>
          <p:nvPr/>
        </p:nvCxnSpPr>
        <p:spPr>
          <a:xfrm>
            <a:off x="3479582" y="1159078"/>
            <a:ext cx="0" cy="2016000"/>
          </a:xfrm>
          <a:prstGeom prst="line">
            <a:avLst/>
          </a:prstGeom>
          <a:noFill/>
          <a:ln w="12700" cap="flat" cmpd="sng" algn="ctr">
            <a:solidFill>
              <a:srgbClr val="0000FF">
                <a:alpha val="40000"/>
              </a:srgbClr>
            </a:solidFill>
            <a:prstDash val="sysDot"/>
            <a:miter lim="800000"/>
          </a:ln>
          <a:effectLst/>
        </p:spPr>
      </p:cxnSp>
      <p:grpSp>
        <p:nvGrpSpPr>
          <p:cNvPr id="645" name="グループ化 644">
            <a:extLst>
              <a:ext uri="{FF2B5EF4-FFF2-40B4-BE49-F238E27FC236}">
                <a16:creationId xmlns:a16="http://schemas.microsoft.com/office/drawing/2014/main" id="{6ADBED0F-D656-4A88-91B2-C36E978FBC66}"/>
              </a:ext>
            </a:extLst>
          </p:cNvPr>
          <p:cNvGrpSpPr/>
          <p:nvPr/>
        </p:nvGrpSpPr>
        <p:grpSpPr>
          <a:xfrm>
            <a:off x="385637" y="179784"/>
            <a:ext cx="4778571" cy="1893759"/>
            <a:chOff x="1198896" y="175032"/>
            <a:chExt cx="4778571" cy="1893759"/>
          </a:xfrm>
        </p:grpSpPr>
        <p:grpSp>
          <p:nvGrpSpPr>
            <p:cNvPr id="602" name="グループ化 601">
              <a:extLst>
                <a:ext uri="{FF2B5EF4-FFF2-40B4-BE49-F238E27FC236}">
                  <a16:creationId xmlns:a16="http://schemas.microsoft.com/office/drawing/2014/main" id="{3C7617C9-718A-4049-865F-7C450A042B55}"/>
                </a:ext>
              </a:extLst>
            </p:cNvPr>
            <p:cNvGrpSpPr/>
            <p:nvPr/>
          </p:nvGrpSpPr>
          <p:grpSpPr>
            <a:xfrm>
              <a:off x="5719611" y="175032"/>
              <a:ext cx="229230" cy="1579821"/>
              <a:chOff x="-3060700" y="1706563"/>
              <a:chExt cx="229230" cy="1579821"/>
            </a:xfrm>
          </p:grpSpPr>
          <p:sp>
            <p:nvSpPr>
              <p:cNvPr id="312" name="Rectangle 510">
                <a:extLst>
                  <a:ext uri="{FF2B5EF4-FFF2-40B4-BE49-F238E27FC236}">
                    <a16:creationId xmlns:a16="http://schemas.microsoft.com/office/drawing/2014/main" id="{E5B9AA7F-24B9-46D3-8617-C4E9EA0CF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3194051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274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4" name="Rectangle 512">
                <a:extLst>
                  <a:ext uri="{FF2B5EF4-FFF2-40B4-BE49-F238E27FC236}">
                    <a16:creationId xmlns:a16="http://schemas.microsoft.com/office/drawing/2014/main" id="{5547A49E-908F-431F-B1F5-3B1900294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3116263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375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6" name="Rectangle 514">
                <a:extLst>
                  <a:ext uri="{FF2B5EF4-FFF2-40B4-BE49-F238E27FC236}">
                    <a16:creationId xmlns:a16="http://schemas.microsoft.com/office/drawing/2014/main" id="{217BFB9A-BA89-4035-9AE4-DC617135E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3038476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336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8" name="Rectangle 516">
                <a:extLst>
                  <a:ext uri="{FF2B5EF4-FFF2-40B4-BE49-F238E27FC236}">
                    <a16:creationId xmlns:a16="http://schemas.microsoft.com/office/drawing/2014/main" id="{79C1979D-7D49-4FF5-ABDC-FB74B2279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959101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302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0" name="Rectangle 518">
                <a:extLst>
                  <a:ext uri="{FF2B5EF4-FFF2-40B4-BE49-F238E27FC236}">
                    <a16:creationId xmlns:a16="http://schemas.microsoft.com/office/drawing/2014/main" id="{01C79918-EF17-4F07-B784-2308F75F4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881313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288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2" name="Rectangle 520">
                <a:extLst>
                  <a:ext uri="{FF2B5EF4-FFF2-40B4-BE49-F238E27FC236}">
                    <a16:creationId xmlns:a16="http://schemas.microsoft.com/office/drawing/2014/main" id="{05814B8D-FC39-497B-8602-EC4098273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803526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320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4" name="Rectangle 522">
                <a:extLst>
                  <a:ext uri="{FF2B5EF4-FFF2-40B4-BE49-F238E27FC236}">
                    <a16:creationId xmlns:a16="http://schemas.microsoft.com/office/drawing/2014/main" id="{D7D8526D-CA7A-428E-9C33-1E87666B2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724151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352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6" name="Rectangle 524">
                <a:extLst>
                  <a:ext uri="{FF2B5EF4-FFF2-40B4-BE49-F238E27FC236}">
                    <a16:creationId xmlns:a16="http://schemas.microsoft.com/office/drawing/2014/main" id="{7FD4FF4B-2AAA-4506-B15A-018023CA6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646363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292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8" name="Rectangle 526">
                <a:extLst>
                  <a:ext uri="{FF2B5EF4-FFF2-40B4-BE49-F238E27FC236}">
                    <a16:creationId xmlns:a16="http://schemas.microsoft.com/office/drawing/2014/main" id="{7719040B-F867-4F55-88AA-8F5808C6C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568576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317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0" name="Rectangle 528">
                <a:extLst>
                  <a:ext uri="{FF2B5EF4-FFF2-40B4-BE49-F238E27FC236}">
                    <a16:creationId xmlns:a16="http://schemas.microsoft.com/office/drawing/2014/main" id="{2A22A13B-A1A7-4EE9-AE55-47324FAC5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489201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286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2" name="Rectangle 530">
                <a:extLst>
                  <a:ext uri="{FF2B5EF4-FFF2-40B4-BE49-F238E27FC236}">
                    <a16:creationId xmlns:a16="http://schemas.microsoft.com/office/drawing/2014/main" id="{D25A816B-ACF0-4DC0-ABFE-311C50850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411413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260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4" name="Rectangle 532">
                <a:extLst>
                  <a:ext uri="{FF2B5EF4-FFF2-40B4-BE49-F238E27FC236}">
                    <a16:creationId xmlns:a16="http://schemas.microsoft.com/office/drawing/2014/main" id="{19343F66-E3FE-4E23-9037-B741B4B67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333626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290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6" name="Rectangle 534">
                <a:extLst>
                  <a:ext uri="{FF2B5EF4-FFF2-40B4-BE49-F238E27FC236}">
                    <a16:creationId xmlns:a16="http://schemas.microsoft.com/office/drawing/2014/main" id="{DA3A1757-E66E-4A6E-9F75-7989237B1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254251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318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Rectangle 536">
                <a:extLst>
                  <a:ext uri="{FF2B5EF4-FFF2-40B4-BE49-F238E27FC236}">
                    <a16:creationId xmlns:a16="http://schemas.microsoft.com/office/drawing/2014/main" id="{58A12BDC-C415-49B1-A633-C0A9D40AB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176463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304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0" name="Rectangle 538">
                <a:extLst>
                  <a:ext uri="{FF2B5EF4-FFF2-40B4-BE49-F238E27FC236}">
                    <a16:creationId xmlns:a16="http://schemas.microsoft.com/office/drawing/2014/main" id="{80CD8C41-CC92-4446-99CA-5BAF6F9EF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098676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246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2" name="Rectangle 540">
                <a:extLst>
                  <a:ext uri="{FF2B5EF4-FFF2-40B4-BE49-F238E27FC236}">
                    <a16:creationId xmlns:a16="http://schemas.microsoft.com/office/drawing/2014/main" id="{FCCCFEB2-D011-43D3-A91A-4800C698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2019301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317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4" name="Rectangle 542">
                <a:extLst>
                  <a:ext uri="{FF2B5EF4-FFF2-40B4-BE49-F238E27FC236}">
                    <a16:creationId xmlns:a16="http://schemas.microsoft.com/office/drawing/2014/main" id="{3F9EE777-F47F-4C40-8B0E-152BD9405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1941513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276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" name="Rectangle 544">
                <a:extLst>
                  <a:ext uri="{FF2B5EF4-FFF2-40B4-BE49-F238E27FC236}">
                    <a16:creationId xmlns:a16="http://schemas.microsoft.com/office/drawing/2014/main" id="{9732177A-23B7-4DE4-9A64-15D5CD450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1862138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345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(+)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8" name="Rectangle 546">
                <a:extLst>
                  <a:ext uri="{FF2B5EF4-FFF2-40B4-BE49-F238E27FC236}">
                    <a16:creationId xmlns:a16="http://schemas.microsoft.com/office/drawing/2014/main" id="{068325CC-DA5A-44BA-AEAB-2FC2878DA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1784351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303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(+)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0" name="Rectangle 548">
                <a:extLst>
                  <a:ext uri="{FF2B5EF4-FFF2-40B4-BE49-F238E27FC236}">
                    <a16:creationId xmlns:a16="http://schemas.microsoft.com/office/drawing/2014/main" id="{712B1A15-AB32-48D3-8017-4655A61FA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60700" y="1706563"/>
                <a:ext cx="22923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326</a:t>
                </a:r>
                <a:r>
                  <a:rPr kumimoji="0" lang="en-US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0" lang="ja-JP" altLang="ja-JP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1" name="Freeform 509">
              <a:extLst>
                <a:ext uri="{FF2B5EF4-FFF2-40B4-BE49-F238E27FC236}">
                  <a16:creationId xmlns:a16="http://schemas.microsoft.com/office/drawing/2014/main" id="{DD514F60-F2CE-4526-8F14-6E0BA35B5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771690"/>
              <a:ext cx="4474108" cy="942975"/>
            </a:xfrm>
            <a:custGeom>
              <a:avLst/>
              <a:gdLst>
                <a:gd name="T0" fmla="*/ 102 w 6768"/>
                <a:gd name="T1" fmla="*/ 591 h 594"/>
                <a:gd name="T2" fmla="*/ 214 w 6768"/>
                <a:gd name="T3" fmla="*/ 591 h 594"/>
                <a:gd name="T4" fmla="*/ 327 w 6768"/>
                <a:gd name="T5" fmla="*/ 591 h 594"/>
                <a:gd name="T6" fmla="*/ 440 w 6768"/>
                <a:gd name="T7" fmla="*/ 592 h 594"/>
                <a:gd name="T8" fmla="*/ 553 w 6768"/>
                <a:gd name="T9" fmla="*/ 591 h 594"/>
                <a:gd name="T10" fmla="*/ 665 w 6768"/>
                <a:gd name="T11" fmla="*/ 590 h 594"/>
                <a:gd name="T12" fmla="*/ 778 w 6768"/>
                <a:gd name="T13" fmla="*/ 591 h 594"/>
                <a:gd name="T14" fmla="*/ 891 w 6768"/>
                <a:gd name="T15" fmla="*/ 590 h 594"/>
                <a:gd name="T16" fmla="*/ 1004 w 6768"/>
                <a:gd name="T17" fmla="*/ 591 h 594"/>
                <a:gd name="T18" fmla="*/ 1117 w 6768"/>
                <a:gd name="T19" fmla="*/ 590 h 594"/>
                <a:gd name="T20" fmla="*/ 1230 w 6768"/>
                <a:gd name="T21" fmla="*/ 591 h 594"/>
                <a:gd name="T22" fmla="*/ 1343 w 6768"/>
                <a:gd name="T23" fmla="*/ 591 h 594"/>
                <a:gd name="T24" fmla="*/ 1456 w 6768"/>
                <a:gd name="T25" fmla="*/ 591 h 594"/>
                <a:gd name="T26" fmla="*/ 1569 w 6768"/>
                <a:gd name="T27" fmla="*/ 591 h 594"/>
                <a:gd name="T28" fmla="*/ 1681 w 6768"/>
                <a:gd name="T29" fmla="*/ 591 h 594"/>
                <a:gd name="T30" fmla="*/ 1794 w 6768"/>
                <a:gd name="T31" fmla="*/ 591 h 594"/>
                <a:gd name="T32" fmla="*/ 1906 w 6768"/>
                <a:gd name="T33" fmla="*/ 589 h 594"/>
                <a:gd name="T34" fmla="*/ 2019 w 6768"/>
                <a:gd name="T35" fmla="*/ 589 h 594"/>
                <a:gd name="T36" fmla="*/ 2132 w 6768"/>
                <a:gd name="T37" fmla="*/ 591 h 594"/>
                <a:gd name="T38" fmla="*/ 2245 w 6768"/>
                <a:gd name="T39" fmla="*/ 590 h 594"/>
                <a:gd name="T40" fmla="*/ 2358 w 6768"/>
                <a:gd name="T41" fmla="*/ 591 h 594"/>
                <a:gd name="T42" fmla="*/ 2470 w 6768"/>
                <a:gd name="T43" fmla="*/ 591 h 594"/>
                <a:gd name="T44" fmla="*/ 2583 w 6768"/>
                <a:gd name="T45" fmla="*/ 590 h 594"/>
                <a:gd name="T46" fmla="*/ 2696 w 6768"/>
                <a:gd name="T47" fmla="*/ 589 h 594"/>
                <a:gd name="T48" fmla="*/ 2809 w 6768"/>
                <a:gd name="T49" fmla="*/ 590 h 594"/>
                <a:gd name="T50" fmla="*/ 2922 w 6768"/>
                <a:gd name="T51" fmla="*/ 590 h 594"/>
                <a:gd name="T52" fmla="*/ 3035 w 6768"/>
                <a:gd name="T53" fmla="*/ 589 h 594"/>
                <a:gd name="T54" fmla="*/ 3148 w 6768"/>
                <a:gd name="T55" fmla="*/ 589 h 594"/>
                <a:gd name="T56" fmla="*/ 3261 w 6768"/>
                <a:gd name="T57" fmla="*/ 590 h 594"/>
                <a:gd name="T58" fmla="*/ 3373 w 6768"/>
                <a:gd name="T59" fmla="*/ 591 h 594"/>
                <a:gd name="T60" fmla="*/ 3486 w 6768"/>
                <a:gd name="T61" fmla="*/ 589 h 594"/>
                <a:gd name="T62" fmla="*/ 3598 w 6768"/>
                <a:gd name="T63" fmla="*/ 588 h 594"/>
                <a:gd name="T64" fmla="*/ 3711 w 6768"/>
                <a:gd name="T65" fmla="*/ 532 h 594"/>
                <a:gd name="T66" fmla="*/ 3824 w 6768"/>
                <a:gd name="T67" fmla="*/ 68 h 594"/>
                <a:gd name="T68" fmla="*/ 3937 w 6768"/>
                <a:gd name="T69" fmla="*/ 487 h 594"/>
                <a:gd name="T70" fmla="*/ 4050 w 6768"/>
                <a:gd name="T71" fmla="*/ 565 h 594"/>
                <a:gd name="T72" fmla="*/ 4162 w 6768"/>
                <a:gd name="T73" fmla="*/ 580 h 594"/>
                <a:gd name="T74" fmla="*/ 4275 w 6768"/>
                <a:gd name="T75" fmla="*/ 586 h 594"/>
                <a:gd name="T76" fmla="*/ 4388 w 6768"/>
                <a:gd name="T77" fmla="*/ 588 h 594"/>
                <a:gd name="T78" fmla="*/ 4501 w 6768"/>
                <a:gd name="T79" fmla="*/ 588 h 594"/>
                <a:gd name="T80" fmla="*/ 4614 w 6768"/>
                <a:gd name="T81" fmla="*/ 588 h 594"/>
                <a:gd name="T82" fmla="*/ 4727 w 6768"/>
                <a:gd name="T83" fmla="*/ 588 h 594"/>
                <a:gd name="T84" fmla="*/ 4840 w 6768"/>
                <a:gd name="T85" fmla="*/ 589 h 594"/>
                <a:gd name="T86" fmla="*/ 4953 w 6768"/>
                <a:gd name="T87" fmla="*/ 589 h 594"/>
                <a:gd name="T88" fmla="*/ 5066 w 6768"/>
                <a:gd name="T89" fmla="*/ 589 h 594"/>
                <a:gd name="T90" fmla="*/ 5178 w 6768"/>
                <a:gd name="T91" fmla="*/ 589 h 594"/>
                <a:gd name="T92" fmla="*/ 5290 w 6768"/>
                <a:gd name="T93" fmla="*/ 589 h 594"/>
                <a:gd name="T94" fmla="*/ 5403 w 6768"/>
                <a:gd name="T95" fmla="*/ 589 h 594"/>
                <a:gd name="T96" fmla="*/ 5516 w 6768"/>
                <a:gd name="T97" fmla="*/ 590 h 594"/>
                <a:gd name="T98" fmla="*/ 5629 w 6768"/>
                <a:gd name="T99" fmla="*/ 589 h 594"/>
                <a:gd name="T100" fmla="*/ 5742 w 6768"/>
                <a:gd name="T101" fmla="*/ 590 h 594"/>
                <a:gd name="T102" fmla="*/ 5855 w 6768"/>
                <a:gd name="T103" fmla="*/ 585 h 594"/>
                <a:gd name="T104" fmla="*/ 5967 w 6768"/>
                <a:gd name="T105" fmla="*/ 578 h 594"/>
                <a:gd name="T106" fmla="*/ 6080 w 6768"/>
                <a:gd name="T107" fmla="*/ 582 h 594"/>
                <a:gd name="T108" fmla="*/ 6193 w 6768"/>
                <a:gd name="T109" fmla="*/ 584 h 594"/>
                <a:gd name="T110" fmla="*/ 6306 w 6768"/>
                <a:gd name="T111" fmla="*/ 586 h 594"/>
                <a:gd name="T112" fmla="*/ 6419 w 6768"/>
                <a:gd name="T113" fmla="*/ 588 h 594"/>
                <a:gd name="T114" fmla="*/ 6532 w 6768"/>
                <a:gd name="T115" fmla="*/ 588 h 594"/>
                <a:gd name="T116" fmla="*/ 6645 w 6768"/>
                <a:gd name="T117" fmla="*/ 588 h 594"/>
                <a:gd name="T118" fmla="*/ 6758 w 6768"/>
                <a:gd name="T119" fmla="*/ 589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594">
                  <a:moveTo>
                    <a:pt x="0" y="590"/>
                  </a:moveTo>
                  <a:lnTo>
                    <a:pt x="11" y="590"/>
                  </a:lnTo>
                  <a:lnTo>
                    <a:pt x="23" y="589"/>
                  </a:lnTo>
                  <a:lnTo>
                    <a:pt x="34" y="590"/>
                  </a:lnTo>
                  <a:lnTo>
                    <a:pt x="46" y="592"/>
                  </a:lnTo>
                  <a:lnTo>
                    <a:pt x="57" y="592"/>
                  </a:lnTo>
                  <a:lnTo>
                    <a:pt x="67" y="592"/>
                  </a:lnTo>
                  <a:lnTo>
                    <a:pt x="79" y="591"/>
                  </a:lnTo>
                  <a:lnTo>
                    <a:pt x="90" y="591"/>
                  </a:lnTo>
                  <a:lnTo>
                    <a:pt x="102" y="591"/>
                  </a:lnTo>
                  <a:lnTo>
                    <a:pt x="113" y="591"/>
                  </a:lnTo>
                  <a:lnTo>
                    <a:pt x="124" y="591"/>
                  </a:lnTo>
                  <a:lnTo>
                    <a:pt x="136" y="590"/>
                  </a:lnTo>
                  <a:lnTo>
                    <a:pt x="147" y="590"/>
                  </a:lnTo>
                  <a:lnTo>
                    <a:pt x="159" y="590"/>
                  </a:lnTo>
                  <a:lnTo>
                    <a:pt x="169" y="590"/>
                  </a:lnTo>
                  <a:lnTo>
                    <a:pt x="180" y="590"/>
                  </a:lnTo>
                  <a:lnTo>
                    <a:pt x="192" y="590"/>
                  </a:lnTo>
                  <a:lnTo>
                    <a:pt x="203" y="591"/>
                  </a:lnTo>
                  <a:lnTo>
                    <a:pt x="214" y="591"/>
                  </a:lnTo>
                  <a:lnTo>
                    <a:pt x="226" y="591"/>
                  </a:lnTo>
                  <a:lnTo>
                    <a:pt x="237" y="590"/>
                  </a:lnTo>
                  <a:lnTo>
                    <a:pt x="249" y="590"/>
                  </a:lnTo>
                  <a:lnTo>
                    <a:pt x="260" y="590"/>
                  </a:lnTo>
                  <a:lnTo>
                    <a:pt x="270" y="591"/>
                  </a:lnTo>
                  <a:lnTo>
                    <a:pt x="282" y="592"/>
                  </a:lnTo>
                  <a:lnTo>
                    <a:pt x="293" y="592"/>
                  </a:lnTo>
                  <a:lnTo>
                    <a:pt x="305" y="591"/>
                  </a:lnTo>
                  <a:lnTo>
                    <a:pt x="316" y="591"/>
                  </a:lnTo>
                  <a:lnTo>
                    <a:pt x="327" y="591"/>
                  </a:lnTo>
                  <a:lnTo>
                    <a:pt x="339" y="591"/>
                  </a:lnTo>
                  <a:lnTo>
                    <a:pt x="350" y="591"/>
                  </a:lnTo>
                  <a:lnTo>
                    <a:pt x="362" y="591"/>
                  </a:lnTo>
                  <a:lnTo>
                    <a:pt x="372" y="591"/>
                  </a:lnTo>
                  <a:lnTo>
                    <a:pt x="383" y="590"/>
                  </a:lnTo>
                  <a:lnTo>
                    <a:pt x="395" y="590"/>
                  </a:lnTo>
                  <a:lnTo>
                    <a:pt x="406" y="590"/>
                  </a:lnTo>
                  <a:lnTo>
                    <a:pt x="418" y="591"/>
                  </a:lnTo>
                  <a:lnTo>
                    <a:pt x="429" y="591"/>
                  </a:lnTo>
                  <a:lnTo>
                    <a:pt x="440" y="592"/>
                  </a:lnTo>
                  <a:lnTo>
                    <a:pt x="452" y="592"/>
                  </a:lnTo>
                  <a:lnTo>
                    <a:pt x="462" y="592"/>
                  </a:lnTo>
                  <a:lnTo>
                    <a:pt x="474" y="591"/>
                  </a:lnTo>
                  <a:lnTo>
                    <a:pt x="485" y="591"/>
                  </a:lnTo>
                  <a:lnTo>
                    <a:pt x="496" y="591"/>
                  </a:lnTo>
                  <a:lnTo>
                    <a:pt x="508" y="590"/>
                  </a:lnTo>
                  <a:lnTo>
                    <a:pt x="519" y="590"/>
                  </a:lnTo>
                  <a:lnTo>
                    <a:pt x="530" y="590"/>
                  </a:lnTo>
                  <a:lnTo>
                    <a:pt x="542" y="590"/>
                  </a:lnTo>
                  <a:lnTo>
                    <a:pt x="553" y="591"/>
                  </a:lnTo>
                  <a:lnTo>
                    <a:pt x="565" y="591"/>
                  </a:lnTo>
                  <a:lnTo>
                    <a:pt x="575" y="591"/>
                  </a:lnTo>
                  <a:lnTo>
                    <a:pt x="586" y="591"/>
                  </a:lnTo>
                  <a:lnTo>
                    <a:pt x="598" y="590"/>
                  </a:lnTo>
                  <a:lnTo>
                    <a:pt x="609" y="589"/>
                  </a:lnTo>
                  <a:lnTo>
                    <a:pt x="621" y="589"/>
                  </a:lnTo>
                  <a:lnTo>
                    <a:pt x="632" y="590"/>
                  </a:lnTo>
                  <a:lnTo>
                    <a:pt x="643" y="590"/>
                  </a:lnTo>
                  <a:lnTo>
                    <a:pt x="655" y="590"/>
                  </a:lnTo>
                  <a:lnTo>
                    <a:pt x="665" y="590"/>
                  </a:lnTo>
                  <a:lnTo>
                    <a:pt x="677" y="590"/>
                  </a:lnTo>
                  <a:lnTo>
                    <a:pt x="688" y="589"/>
                  </a:lnTo>
                  <a:lnTo>
                    <a:pt x="699" y="589"/>
                  </a:lnTo>
                  <a:lnTo>
                    <a:pt x="711" y="589"/>
                  </a:lnTo>
                  <a:lnTo>
                    <a:pt x="722" y="590"/>
                  </a:lnTo>
                  <a:lnTo>
                    <a:pt x="734" y="591"/>
                  </a:lnTo>
                  <a:lnTo>
                    <a:pt x="745" y="591"/>
                  </a:lnTo>
                  <a:lnTo>
                    <a:pt x="756" y="590"/>
                  </a:lnTo>
                  <a:lnTo>
                    <a:pt x="768" y="590"/>
                  </a:lnTo>
                  <a:lnTo>
                    <a:pt x="778" y="591"/>
                  </a:lnTo>
                  <a:lnTo>
                    <a:pt x="790" y="591"/>
                  </a:lnTo>
                  <a:lnTo>
                    <a:pt x="801" y="591"/>
                  </a:lnTo>
                  <a:lnTo>
                    <a:pt x="812" y="591"/>
                  </a:lnTo>
                  <a:lnTo>
                    <a:pt x="824" y="591"/>
                  </a:lnTo>
                  <a:lnTo>
                    <a:pt x="835" y="591"/>
                  </a:lnTo>
                  <a:lnTo>
                    <a:pt x="847" y="591"/>
                  </a:lnTo>
                  <a:lnTo>
                    <a:pt x="858" y="591"/>
                  </a:lnTo>
                  <a:lnTo>
                    <a:pt x="868" y="590"/>
                  </a:lnTo>
                  <a:lnTo>
                    <a:pt x="880" y="590"/>
                  </a:lnTo>
                  <a:lnTo>
                    <a:pt x="891" y="590"/>
                  </a:lnTo>
                  <a:lnTo>
                    <a:pt x="902" y="590"/>
                  </a:lnTo>
                  <a:lnTo>
                    <a:pt x="914" y="590"/>
                  </a:lnTo>
                  <a:lnTo>
                    <a:pt x="925" y="590"/>
                  </a:lnTo>
                  <a:lnTo>
                    <a:pt x="937" y="590"/>
                  </a:lnTo>
                  <a:lnTo>
                    <a:pt x="948" y="590"/>
                  </a:lnTo>
                  <a:lnTo>
                    <a:pt x="958" y="590"/>
                  </a:lnTo>
                  <a:lnTo>
                    <a:pt x="970" y="590"/>
                  </a:lnTo>
                  <a:lnTo>
                    <a:pt x="981" y="591"/>
                  </a:lnTo>
                  <a:lnTo>
                    <a:pt x="993" y="591"/>
                  </a:lnTo>
                  <a:lnTo>
                    <a:pt x="1004" y="591"/>
                  </a:lnTo>
                  <a:lnTo>
                    <a:pt x="1015" y="591"/>
                  </a:lnTo>
                  <a:lnTo>
                    <a:pt x="1027" y="590"/>
                  </a:lnTo>
                  <a:lnTo>
                    <a:pt x="1038" y="590"/>
                  </a:lnTo>
                  <a:lnTo>
                    <a:pt x="1050" y="590"/>
                  </a:lnTo>
                  <a:lnTo>
                    <a:pt x="1061" y="591"/>
                  </a:lnTo>
                  <a:lnTo>
                    <a:pt x="1071" y="591"/>
                  </a:lnTo>
                  <a:lnTo>
                    <a:pt x="1083" y="591"/>
                  </a:lnTo>
                  <a:lnTo>
                    <a:pt x="1094" y="591"/>
                  </a:lnTo>
                  <a:lnTo>
                    <a:pt x="1106" y="591"/>
                  </a:lnTo>
                  <a:lnTo>
                    <a:pt x="1117" y="590"/>
                  </a:lnTo>
                  <a:lnTo>
                    <a:pt x="1128" y="591"/>
                  </a:lnTo>
                  <a:lnTo>
                    <a:pt x="1140" y="591"/>
                  </a:lnTo>
                  <a:lnTo>
                    <a:pt x="1151" y="591"/>
                  </a:lnTo>
                  <a:lnTo>
                    <a:pt x="1163" y="591"/>
                  </a:lnTo>
                  <a:lnTo>
                    <a:pt x="1173" y="591"/>
                  </a:lnTo>
                  <a:lnTo>
                    <a:pt x="1184" y="592"/>
                  </a:lnTo>
                  <a:lnTo>
                    <a:pt x="1196" y="594"/>
                  </a:lnTo>
                  <a:lnTo>
                    <a:pt x="1207" y="592"/>
                  </a:lnTo>
                  <a:lnTo>
                    <a:pt x="1218" y="592"/>
                  </a:lnTo>
                  <a:lnTo>
                    <a:pt x="1230" y="591"/>
                  </a:lnTo>
                  <a:lnTo>
                    <a:pt x="1241" y="590"/>
                  </a:lnTo>
                  <a:lnTo>
                    <a:pt x="1253" y="590"/>
                  </a:lnTo>
                  <a:lnTo>
                    <a:pt x="1263" y="590"/>
                  </a:lnTo>
                  <a:lnTo>
                    <a:pt x="1274" y="590"/>
                  </a:lnTo>
                  <a:lnTo>
                    <a:pt x="1286" y="590"/>
                  </a:lnTo>
                  <a:lnTo>
                    <a:pt x="1297" y="590"/>
                  </a:lnTo>
                  <a:lnTo>
                    <a:pt x="1309" y="590"/>
                  </a:lnTo>
                  <a:lnTo>
                    <a:pt x="1320" y="590"/>
                  </a:lnTo>
                  <a:lnTo>
                    <a:pt x="1331" y="590"/>
                  </a:lnTo>
                  <a:lnTo>
                    <a:pt x="1343" y="591"/>
                  </a:lnTo>
                  <a:lnTo>
                    <a:pt x="1354" y="592"/>
                  </a:lnTo>
                  <a:lnTo>
                    <a:pt x="1366" y="592"/>
                  </a:lnTo>
                  <a:lnTo>
                    <a:pt x="1376" y="592"/>
                  </a:lnTo>
                  <a:lnTo>
                    <a:pt x="1387" y="591"/>
                  </a:lnTo>
                  <a:lnTo>
                    <a:pt x="1399" y="591"/>
                  </a:lnTo>
                  <a:lnTo>
                    <a:pt x="1410" y="592"/>
                  </a:lnTo>
                  <a:lnTo>
                    <a:pt x="1422" y="594"/>
                  </a:lnTo>
                  <a:lnTo>
                    <a:pt x="1433" y="592"/>
                  </a:lnTo>
                  <a:lnTo>
                    <a:pt x="1444" y="591"/>
                  </a:lnTo>
                  <a:lnTo>
                    <a:pt x="1456" y="591"/>
                  </a:lnTo>
                  <a:lnTo>
                    <a:pt x="1466" y="591"/>
                  </a:lnTo>
                  <a:lnTo>
                    <a:pt x="1478" y="590"/>
                  </a:lnTo>
                  <a:lnTo>
                    <a:pt x="1489" y="591"/>
                  </a:lnTo>
                  <a:lnTo>
                    <a:pt x="1500" y="591"/>
                  </a:lnTo>
                  <a:lnTo>
                    <a:pt x="1512" y="592"/>
                  </a:lnTo>
                  <a:lnTo>
                    <a:pt x="1523" y="592"/>
                  </a:lnTo>
                  <a:lnTo>
                    <a:pt x="1534" y="591"/>
                  </a:lnTo>
                  <a:lnTo>
                    <a:pt x="1546" y="591"/>
                  </a:lnTo>
                  <a:lnTo>
                    <a:pt x="1557" y="591"/>
                  </a:lnTo>
                  <a:lnTo>
                    <a:pt x="1569" y="591"/>
                  </a:lnTo>
                  <a:lnTo>
                    <a:pt x="1579" y="591"/>
                  </a:lnTo>
                  <a:lnTo>
                    <a:pt x="1590" y="590"/>
                  </a:lnTo>
                  <a:lnTo>
                    <a:pt x="1602" y="590"/>
                  </a:lnTo>
                  <a:lnTo>
                    <a:pt x="1613" y="590"/>
                  </a:lnTo>
                  <a:lnTo>
                    <a:pt x="1625" y="590"/>
                  </a:lnTo>
                  <a:lnTo>
                    <a:pt x="1636" y="590"/>
                  </a:lnTo>
                  <a:lnTo>
                    <a:pt x="1647" y="591"/>
                  </a:lnTo>
                  <a:lnTo>
                    <a:pt x="1659" y="591"/>
                  </a:lnTo>
                  <a:lnTo>
                    <a:pt x="1669" y="591"/>
                  </a:lnTo>
                  <a:lnTo>
                    <a:pt x="1681" y="591"/>
                  </a:lnTo>
                  <a:lnTo>
                    <a:pt x="1692" y="590"/>
                  </a:lnTo>
                  <a:lnTo>
                    <a:pt x="1703" y="590"/>
                  </a:lnTo>
                  <a:lnTo>
                    <a:pt x="1715" y="590"/>
                  </a:lnTo>
                  <a:lnTo>
                    <a:pt x="1726" y="590"/>
                  </a:lnTo>
                  <a:lnTo>
                    <a:pt x="1738" y="592"/>
                  </a:lnTo>
                  <a:lnTo>
                    <a:pt x="1749" y="592"/>
                  </a:lnTo>
                  <a:lnTo>
                    <a:pt x="1759" y="591"/>
                  </a:lnTo>
                  <a:lnTo>
                    <a:pt x="1771" y="591"/>
                  </a:lnTo>
                  <a:lnTo>
                    <a:pt x="1782" y="591"/>
                  </a:lnTo>
                  <a:lnTo>
                    <a:pt x="1794" y="591"/>
                  </a:lnTo>
                  <a:lnTo>
                    <a:pt x="1805" y="592"/>
                  </a:lnTo>
                  <a:lnTo>
                    <a:pt x="1816" y="592"/>
                  </a:lnTo>
                  <a:lnTo>
                    <a:pt x="1828" y="591"/>
                  </a:lnTo>
                  <a:lnTo>
                    <a:pt x="1839" y="591"/>
                  </a:lnTo>
                  <a:lnTo>
                    <a:pt x="1851" y="591"/>
                  </a:lnTo>
                  <a:lnTo>
                    <a:pt x="1862" y="590"/>
                  </a:lnTo>
                  <a:lnTo>
                    <a:pt x="1872" y="590"/>
                  </a:lnTo>
                  <a:lnTo>
                    <a:pt x="1884" y="590"/>
                  </a:lnTo>
                  <a:lnTo>
                    <a:pt x="1895" y="589"/>
                  </a:lnTo>
                  <a:lnTo>
                    <a:pt x="1906" y="589"/>
                  </a:lnTo>
                  <a:lnTo>
                    <a:pt x="1918" y="590"/>
                  </a:lnTo>
                  <a:lnTo>
                    <a:pt x="1929" y="590"/>
                  </a:lnTo>
                  <a:lnTo>
                    <a:pt x="1941" y="590"/>
                  </a:lnTo>
                  <a:lnTo>
                    <a:pt x="1952" y="590"/>
                  </a:lnTo>
                  <a:lnTo>
                    <a:pt x="1962" y="589"/>
                  </a:lnTo>
                  <a:lnTo>
                    <a:pt x="1974" y="589"/>
                  </a:lnTo>
                  <a:lnTo>
                    <a:pt x="1985" y="589"/>
                  </a:lnTo>
                  <a:lnTo>
                    <a:pt x="1997" y="589"/>
                  </a:lnTo>
                  <a:lnTo>
                    <a:pt x="2008" y="589"/>
                  </a:lnTo>
                  <a:lnTo>
                    <a:pt x="2019" y="589"/>
                  </a:lnTo>
                  <a:lnTo>
                    <a:pt x="2031" y="589"/>
                  </a:lnTo>
                  <a:lnTo>
                    <a:pt x="2042" y="589"/>
                  </a:lnTo>
                  <a:lnTo>
                    <a:pt x="2054" y="589"/>
                  </a:lnTo>
                  <a:lnTo>
                    <a:pt x="2064" y="589"/>
                  </a:lnTo>
                  <a:lnTo>
                    <a:pt x="2075" y="589"/>
                  </a:lnTo>
                  <a:lnTo>
                    <a:pt x="2087" y="589"/>
                  </a:lnTo>
                  <a:lnTo>
                    <a:pt x="2098" y="589"/>
                  </a:lnTo>
                  <a:lnTo>
                    <a:pt x="2110" y="589"/>
                  </a:lnTo>
                  <a:lnTo>
                    <a:pt x="2121" y="590"/>
                  </a:lnTo>
                  <a:lnTo>
                    <a:pt x="2132" y="591"/>
                  </a:lnTo>
                  <a:lnTo>
                    <a:pt x="2144" y="590"/>
                  </a:lnTo>
                  <a:lnTo>
                    <a:pt x="2155" y="590"/>
                  </a:lnTo>
                  <a:lnTo>
                    <a:pt x="2167" y="590"/>
                  </a:lnTo>
                  <a:lnTo>
                    <a:pt x="2177" y="590"/>
                  </a:lnTo>
                  <a:lnTo>
                    <a:pt x="2188" y="591"/>
                  </a:lnTo>
                  <a:lnTo>
                    <a:pt x="2200" y="590"/>
                  </a:lnTo>
                  <a:lnTo>
                    <a:pt x="2211" y="590"/>
                  </a:lnTo>
                  <a:lnTo>
                    <a:pt x="2222" y="590"/>
                  </a:lnTo>
                  <a:lnTo>
                    <a:pt x="2234" y="590"/>
                  </a:lnTo>
                  <a:lnTo>
                    <a:pt x="2245" y="590"/>
                  </a:lnTo>
                  <a:lnTo>
                    <a:pt x="2257" y="590"/>
                  </a:lnTo>
                  <a:lnTo>
                    <a:pt x="2267" y="590"/>
                  </a:lnTo>
                  <a:lnTo>
                    <a:pt x="2278" y="589"/>
                  </a:lnTo>
                  <a:lnTo>
                    <a:pt x="2290" y="589"/>
                  </a:lnTo>
                  <a:lnTo>
                    <a:pt x="2301" y="589"/>
                  </a:lnTo>
                  <a:lnTo>
                    <a:pt x="2313" y="590"/>
                  </a:lnTo>
                  <a:lnTo>
                    <a:pt x="2324" y="591"/>
                  </a:lnTo>
                  <a:lnTo>
                    <a:pt x="2335" y="592"/>
                  </a:lnTo>
                  <a:lnTo>
                    <a:pt x="2347" y="592"/>
                  </a:lnTo>
                  <a:lnTo>
                    <a:pt x="2358" y="591"/>
                  </a:lnTo>
                  <a:lnTo>
                    <a:pt x="2370" y="590"/>
                  </a:lnTo>
                  <a:lnTo>
                    <a:pt x="2380" y="590"/>
                  </a:lnTo>
                  <a:lnTo>
                    <a:pt x="2391" y="590"/>
                  </a:lnTo>
                  <a:lnTo>
                    <a:pt x="2403" y="591"/>
                  </a:lnTo>
                  <a:lnTo>
                    <a:pt x="2414" y="590"/>
                  </a:lnTo>
                  <a:lnTo>
                    <a:pt x="2426" y="590"/>
                  </a:lnTo>
                  <a:lnTo>
                    <a:pt x="2437" y="590"/>
                  </a:lnTo>
                  <a:lnTo>
                    <a:pt x="2448" y="591"/>
                  </a:lnTo>
                  <a:lnTo>
                    <a:pt x="2460" y="591"/>
                  </a:lnTo>
                  <a:lnTo>
                    <a:pt x="2470" y="591"/>
                  </a:lnTo>
                  <a:lnTo>
                    <a:pt x="2482" y="591"/>
                  </a:lnTo>
                  <a:lnTo>
                    <a:pt x="2493" y="590"/>
                  </a:lnTo>
                  <a:lnTo>
                    <a:pt x="2504" y="590"/>
                  </a:lnTo>
                  <a:lnTo>
                    <a:pt x="2516" y="590"/>
                  </a:lnTo>
                  <a:lnTo>
                    <a:pt x="2527" y="590"/>
                  </a:lnTo>
                  <a:lnTo>
                    <a:pt x="2539" y="590"/>
                  </a:lnTo>
                  <a:lnTo>
                    <a:pt x="2550" y="590"/>
                  </a:lnTo>
                  <a:lnTo>
                    <a:pt x="2560" y="590"/>
                  </a:lnTo>
                  <a:lnTo>
                    <a:pt x="2572" y="590"/>
                  </a:lnTo>
                  <a:lnTo>
                    <a:pt x="2583" y="590"/>
                  </a:lnTo>
                  <a:lnTo>
                    <a:pt x="2594" y="590"/>
                  </a:lnTo>
                  <a:lnTo>
                    <a:pt x="2606" y="590"/>
                  </a:lnTo>
                  <a:lnTo>
                    <a:pt x="2617" y="590"/>
                  </a:lnTo>
                  <a:lnTo>
                    <a:pt x="2629" y="590"/>
                  </a:lnTo>
                  <a:lnTo>
                    <a:pt x="2640" y="590"/>
                  </a:lnTo>
                  <a:lnTo>
                    <a:pt x="2651" y="590"/>
                  </a:lnTo>
                  <a:lnTo>
                    <a:pt x="2663" y="589"/>
                  </a:lnTo>
                  <a:lnTo>
                    <a:pt x="2673" y="589"/>
                  </a:lnTo>
                  <a:lnTo>
                    <a:pt x="2685" y="589"/>
                  </a:lnTo>
                  <a:lnTo>
                    <a:pt x="2696" y="589"/>
                  </a:lnTo>
                  <a:lnTo>
                    <a:pt x="2707" y="589"/>
                  </a:lnTo>
                  <a:lnTo>
                    <a:pt x="2719" y="590"/>
                  </a:lnTo>
                  <a:lnTo>
                    <a:pt x="2730" y="590"/>
                  </a:lnTo>
                  <a:lnTo>
                    <a:pt x="2742" y="590"/>
                  </a:lnTo>
                  <a:lnTo>
                    <a:pt x="2753" y="591"/>
                  </a:lnTo>
                  <a:lnTo>
                    <a:pt x="2763" y="592"/>
                  </a:lnTo>
                  <a:lnTo>
                    <a:pt x="2775" y="591"/>
                  </a:lnTo>
                  <a:lnTo>
                    <a:pt x="2786" y="591"/>
                  </a:lnTo>
                  <a:lnTo>
                    <a:pt x="2798" y="591"/>
                  </a:lnTo>
                  <a:lnTo>
                    <a:pt x="2809" y="590"/>
                  </a:lnTo>
                  <a:lnTo>
                    <a:pt x="2820" y="590"/>
                  </a:lnTo>
                  <a:lnTo>
                    <a:pt x="2832" y="590"/>
                  </a:lnTo>
                  <a:lnTo>
                    <a:pt x="2843" y="590"/>
                  </a:lnTo>
                  <a:lnTo>
                    <a:pt x="2855" y="590"/>
                  </a:lnTo>
                  <a:lnTo>
                    <a:pt x="2865" y="590"/>
                  </a:lnTo>
                  <a:lnTo>
                    <a:pt x="2876" y="590"/>
                  </a:lnTo>
                  <a:lnTo>
                    <a:pt x="2888" y="590"/>
                  </a:lnTo>
                  <a:lnTo>
                    <a:pt x="2899" y="590"/>
                  </a:lnTo>
                  <a:lnTo>
                    <a:pt x="2910" y="590"/>
                  </a:lnTo>
                  <a:lnTo>
                    <a:pt x="2922" y="590"/>
                  </a:lnTo>
                  <a:lnTo>
                    <a:pt x="2933" y="590"/>
                  </a:lnTo>
                  <a:lnTo>
                    <a:pt x="2945" y="590"/>
                  </a:lnTo>
                  <a:lnTo>
                    <a:pt x="2956" y="591"/>
                  </a:lnTo>
                  <a:lnTo>
                    <a:pt x="2966" y="591"/>
                  </a:lnTo>
                  <a:lnTo>
                    <a:pt x="2978" y="590"/>
                  </a:lnTo>
                  <a:lnTo>
                    <a:pt x="2989" y="590"/>
                  </a:lnTo>
                  <a:lnTo>
                    <a:pt x="3001" y="589"/>
                  </a:lnTo>
                  <a:lnTo>
                    <a:pt x="3012" y="589"/>
                  </a:lnTo>
                  <a:lnTo>
                    <a:pt x="3023" y="589"/>
                  </a:lnTo>
                  <a:lnTo>
                    <a:pt x="3035" y="589"/>
                  </a:lnTo>
                  <a:lnTo>
                    <a:pt x="3046" y="589"/>
                  </a:lnTo>
                  <a:lnTo>
                    <a:pt x="3058" y="589"/>
                  </a:lnTo>
                  <a:lnTo>
                    <a:pt x="3068" y="588"/>
                  </a:lnTo>
                  <a:lnTo>
                    <a:pt x="3079" y="588"/>
                  </a:lnTo>
                  <a:lnTo>
                    <a:pt x="3091" y="589"/>
                  </a:lnTo>
                  <a:lnTo>
                    <a:pt x="3102" y="590"/>
                  </a:lnTo>
                  <a:lnTo>
                    <a:pt x="3114" y="590"/>
                  </a:lnTo>
                  <a:lnTo>
                    <a:pt x="3125" y="589"/>
                  </a:lnTo>
                  <a:lnTo>
                    <a:pt x="3136" y="589"/>
                  </a:lnTo>
                  <a:lnTo>
                    <a:pt x="3148" y="589"/>
                  </a:lnTo>
                  <a:lnTo>
                    <a:pt x="3159" y="591"/>
                  </a:lnTo>
                  <a:lnTo>
                    <a:pt x="3171" y="591"/>
                  </a:lnTo>
                  <a:lnTo>
                    <a:pt x="3181" y="590"/>
                  </a:lnTo>
                  <a:lnTo>
                    <a:pt x="3192" y="590"/>
                  </a:lnTo>
                  <a:lnTo>
                    <a:pt x="3204" y="589"/>
                  </a:lnTo>
                  <a:lnTo>
                    <a:pt x="3215" y="590"/>
                  </a:lnTo>
                  <a:lnTo>
                    <a:pt x="3226" y="590"/>
                  </a:lnTo>
                  <a:lnTo>
                    <a:pt x="3238" y="590"/>
                  </a:lnTo>
                  <a:lnTo>
                    <a:pt x="3249" y="590"/>
                  </a:lnTo>
                  <a:lnTo>
                    <a:pt x="3261" y="590"/>
                  </a:lnTo>
                  <a:lnTo>
                    <a:pt x="3271" y="590"/>
                  </a:lnTo>
                  <a:lnTo>
                    <a:pt x="3282" y="590"/>
                  </a:lnTo>
                  <a:lnTo>
                    <a:pt x="3294" y="590"/>
                  </a:lnTo>
                  <a:lnTo>
                    <a:pt x="3305" y="590"/>
                  </a:lnTo>
                  <a:lnTo>
                    <a:pt x="3317" y="590"/>
                  </a:lnTo>
                  <a:lnTo>
                    <a:pt x="3328" y="590"/>
                  </a:lnTo>
                  <a:lnTo>
                    <a:pt x="3339" y="590"/>
                  </a:lnTo>
                  <a:lnTo>
                    <a:pt x="3351" y="590"/>
                  </a:lnTo>
                  <a:lnTo>
                    <a:pt x="3361" y="590"/>
                  </a:lnTo>
                  <a:lnTo>
                    <a:pt x="3373" y="591"/>
                  </a:lnTo>
                  <a:lnTo>
                    <a:pt x="3384" y="591"/>
                  </a:lnTo>
                  <a:lnTo>
                    <a:pt x="3395" y="590"/>
                  </a:lnTo>
                  <a:lnTo>
                    <a:pt x="3407" y="590"/>
                  </a:lnTo>
                  <a:lnTo>
                    <a:pt x="3418" y="590"/>
                  </a:lnTo>
                  <a:lnTo>
                    <a:pt x="3430" y="590"/>
                  </a:lnTo>
                  <a:lnTo>
                    <a:pt x="3441" y="590"/>
                  </a:lnTo>
                  <a:lnTo>
                    <a:pt x="3452" y="590"/>
                  </a:lnTo>
                  <a:lnTo>
                    <a:pt x="3464" y="590"/>
                  </a:lnTo>
                  <a:lnTo>
                    <a:pt x="3474" y="589"/>
                  </a:lnTo>
                  <a:lnTo>
                    <a:pt x="3486" y="589"/>
                  </a:lnTo>
                  <a:lnTo>
                    <a:pt x="3497" y="590"/>
                  </a:lnTo>
                  <a:lnTo>
                    <a:pt x="3508" y="590"/>
                  </a:lnTo>
                  <a:lnTo>
                    <a:pt x="3520" y="590"/>
                  </a:lnTo>
                  <a:lnTo>
                    <a:pt x="3531" y="589"/>
                  </a:lnTo>
                  <a:lnTo>
                    <a:pt x="3543" y="588"/>
                  </a:lnTo>
                  <a:lnTo>
                    <a:pt x="3554" y="588"/>
                  </a:lnTo>
                  <a:lnTo>
                    <a:pt x="3564" y="588"/>
                  </a:lnTo>
                  <a:lnTo>
                    <a:pt x="3576" y="589"/>
                  </a:lnTo>
                  <a:lnTo>
                    <a:pt x="3587" y="588"/>
                  </a:lnTo>
                  <a:lnTo>
                    <a:pt x="3598" y="588"/>
                  </a:lnTo>
                  <a:lnTo>
                    <a:pt x="3610" y="589"/>
                  </a:lnTo>
                  <a:lnTo>
                    <a:pt x="3621" y="590"/>
                  </a:lnTo>
                  <a:lnTo>
                    <a:pt x="3633" y="590"/>
                  </a:lnTo>
                  <a:lnTo>
                    <a:pt x="3644" y="590"/>
                  </a:lnTo>
                  <a:lnTo>
                    <a:pt x="3654" y="590"/>
                  </a:lnTo>
                  <a:lnTo>
                    <a:pt x="3666" y="588"/>
                  </a:lnTo>
                  <a:lnTo>
                    <a:pt x="3677" y="585"/>
                  </a:lnTo>
                  <a:lnTo>
                    <a:pt x="3689" y="578"/>
                  </a:lnTo>
                  <a:lnTo>
                    <a:pt x="3700" y="562"/>
                  </a:lnTo>
                  <a:lnTo>
                    <a:pt x="3711" y="532"/>
                  </a:lnTo>
                  <a:lnTo>
                    <a:pt x="3723" y="481"/>
                  </a:lnTo>
                  <a:lnTo>
                    <a:pt x="3734" y="405"/>
                  </a:lnTo>
                  <a:lnTo>
                    <a:pt x="3746" y="310"/>
                  </a:lnTo>
                  <a:lnTo>
                    <a:pt x="3757" y="205"/>
                  </a:lnTo>
                  <a:lnTo>
                    <a:pt x="3767" y="105"/>
                  </a:lnTo>
                  <a:lnTo>
                    <a:pt x="3779" y="33"/>
                  </a:lnTo>
                  <a:lnTo>
                    <a:pt x="3790" y="0"/>
                  </a:lnTo>
                  <a:lnTo>
                    <a:pt x="3802" y="4"/>
                  </a:lnTo>
                  <a:lnTo>
                    <a:pt x="3813" y="31"/>
                  </a:lnTo>
                  <a:lnTo>
                    <a:pt x="3824" y="68"/>
                  </a:lnTo>
                  <a:lnTo>
                    <a:pt x="3836" y="112"/>
                  </a:lnTo>
                  <a:lnTo>
                    <a:pt x="3847" y="169"/>
                  </a:lnTo>
                  <a:lnTo>
                    <a:pt x="3859" y="229"/>
                  </a:lnTo>
                  <a:lnTo>
                    <a:pt x="3869" y="283"/>
                  </a:lnTo>
                  <a:lnTo>
                    <a:pt x="3880" y="330"/>
                  </a:lnTo>
                  <a:lnTo>
                    <a:pt x="3892" y="372"/>
                  </a:lnTo>
                  <a:lnTo>
                    <a:pt x="3903" y="408"/>
                  </a:lnTo>
                  <a:lnTo>
                    <a:pt x="3914" y="440"/>
                  </a:lnTo>
                  <a:lnTo>
                    <a:pt x="3926" y="466"/>
                  </a:lnTo>
                  <a:lnTo>
                    <a:pt x="3937" y="487"/>
                  </a:lnTo>
                  <a:lnTo>
                    <a:pt x="3949" y="505"/>
                  </a:lnTo>
                  <a:lnTo>
                    <a:pt x="3960" y="518"/>
                  </a:lnTo>
                  <a:lnTo>
                    <a:pt x="3970" y="529"/>
                  </a:lnTo>
                  <a:lnTo>
                    <a:pt x="3982" y="537"/>
                  </a:lnTo>
                  <a:lnTo>
                    <a:pt x="3993" y="544"/>
                  </a:lnTo>
                  <a:lnTo>
                    <a:pt x="4005" y="548"/>
                  </a:lnTo>
                  <a:lnTo>
                    <a:pt x="4016" y="553"/>
                  </a:lnTo>
                  <a:lnTo>
                    <a:pt x="4027" y="559"/>
                  </a:lnTo>
                  <a:lnTo>
                    <a:pt x="4039" y="562"/>
                  </a:lnTo>
                  <a:lnTo>
                    <a:pt x="4050" y="565"/>
                  </a:lnTo>
                  <a:lnTo>
                    <a:pt x="4062" y="567"/>
                  </a:lnTo>
                  <a:lnTo>
                    <a:pt x="4072" y="570"/>
                  </a:lnTo>
                  <a:lnTo>
                    <a:pt x="4083" y="572"/>
                  </a:lnTo>
                  <a:lnTo>
                    <a:pt x="4095" y="574"/>
                  </a:lnTo>
                  <a:lnTo>
                    <a:pt x="4106" y="576"/>
                  </a:lnTo>
                  <a:lnTo>
                    <a:pt x="4118" y="577"/>
                  </a:lnTo>
                  <a:lnTo>
                    <a:pt x="4129" y="578"/>
                  </a:lnTo>
                  <a:lnTo>
                    <a:pt x="4140" y="580"/>
                  </a:lnTo>
                  <a:lnTo>
                    <a:pt x="4152" y="580"/>
                  </a:lnTo>
                  <a:lnTo>
                    <a:pt x="4162" y="580"/>
                  </a:lnTo>
                  <a:lnTo>
                    <a:pt x="4174" y="580"/>
                  </a:lnTo>
                  <a:lnTo>
                    <a:pt x="4185" y="580"/>
                  </a:lnTo>
                  <a:lnTo>
                    <a:pt x="4196" y="582"/>
                  </a:lnTo>
                  <a:lnTo>
                    <a:pt x="4208" y="583"/>
                  </a:lnTo>
                  <a:lnTo>
                    <a:pt x="4219" y="583"/>
                  </a:lnTo>
                  <a:lnTo>
                    <a:pt x="4231" y="584"/>
                  </a:lnTo>
                  <a:lnTo>
                    <a:pt x="4242" y="584"/>
                  </a:lnTo>
                  <a:lnTo>
                    <a:pt x="4253" y="585"/>
                  </a:lnTo>
                  <a:lnTo>
                    <a:pt x="4265" y="585"/>
                  </a:lnTo>
                  <a:lnTo>
                    <a:pt x="4275" y="586"/>
                  </a:lnTo>
                  <a:lnTo>
                    <a:pt x="4286" y="586"/>
                  </a:lnTo>
                  <a:lnTo>
                    <a:pt x="4298" y="585"/>
                  </a:lnTo>
                  <a:lnTo>
                    <a:pt x="4309" y="584"/>
                  </a:lnTo>
                  <a:lnTo>
                    <a:pt x="4321" y="584"/>
                  </a:lnTo>
                  <a:lnTo>
                    <a:pt x="4332" y="585"/>
                  </a:lnTo>
                  <a:lnTo>
                    <a:pt x="4343" y="585"/>
                  </a:lnTo>
                  <a:lnTo>
                    <a:pt x="4355" y="585"/>
                  </a:lnTo>
                  <a:lnTo>
                    <a:pt x="4365" y="585"/>
                  </a:lnTo>
                  <a:lnTo>
                    <a:pt x="4377" y="586"/>
                  </a:lnTo>
                  <a:lnTo>
                    <a:pt x="4388" y="588"/>
                  </a:lnTo>
                  <a:lnTo>
                    <a:pt x="4399" y="588"/>
                  </a:lnTo>
                  <a:lnTo>
                    <a:pt x="4411" y="588"/>
                  </a:lnTo>
                  <a:lnTo>
                    <a:pt x="4422" y="588"/>
                  </a:lnTo>
                  <a:lnTo>
                    <a:pt x="4434" y="588"/>
                  </a:lnTo>
                  <a:lnTo>
                    <a:pt x="4445" y="588"/>
                  </a:lnTo>
                  <a:lnTo>
                    <a:pt x="4455" y="588"/>
                  </a:lnTo>
                  <a:lnTo>
                    <a:pt x="4467" y="588"/>
                  </a:lnTo>
                  <a:lnTo>
                    <a:pt x="4478" y="588"/>
                  </a:lnTo>
                  <a:lnTo>
                    <a:pt x="4490" y="588"/>
                  </a:lnTo>
                  <a:lnTo>
                    <a:pt x="4501" y="588"/>
                  </a:lnTo>
                  <a:lnTo>
                    <a:pt x="4512" y="588"/>
                  </a:lnTo>
                  <a:lnTo>
                    <a:pt x="4524" y="588"/>
                  </a:lnTo>
                  <a:lnTo>
                    <a:pt x="4535" y="589"/>
                  </a:lnTo>
                  <a:lnTo>
                    <a:pt x="4547" y="589"/>
                  </a:lnTo>
                  <a:lnTo>
                    <a:pt x="4558" y="590"/>
                  </a:lnTo>
                  <a:lnTo>
                    <a:pt x="4568" y="589"/>
                  </a:lnTo>
                  <a:lnTo>
                    <a:pt x="4580" y="589"/>
                  </a:lnTo>
                  <a:lnTo>
                    <a:pt x="4591" y="588"/>
                  </a:lnTo>
                  <a:lnTo>
                    <a:pt x="4602" y="588"/>
                  </a:lnTo>
                  <a:lnTo>
                    <a:pt x="4614" y="588"/>
                  </a:lnTo>
                  <a:lnTo>
                    <a:pt x="4625" y="588"/>
                  </a:lnTo>
                  <a:lnTo>
                    <a:pt x="4637" y="589"/>
                  </a:lnTo>
                  <a:lnTo>
                    <a:pt x="4648" y="589"/>
                  </a:lnTo>
                  <a:lnTo>
                    <a:pt x="4658" y="589"/>
                  </a:lnTo>
                  <a:lnTo>
                    <a:pt x="4670" y="588"/>
                  </a:lnTo>
                  <a:lnTo>
                    <a:pt x="4681" y="588"/>
                  </a:lnTo>
                  <a:lnTo>
                    <a:pt x="4693" y="588"/>
                  </a:lnTo>
                  <a:lnTo>
                    <a:pt x="4704" y="588"/>
                  </a:lnTo>
                  <a:lnTo>
                    <a:pt x="4715" y="588"/>
                  </a:lnTo>
                  <a:lnTo>
                    <a:pt x="4727" y="588"/>
                  </a:lnTo>
                  <a:lnTo>
                    <a:pt x="4738" y="588"/>
                  </a:lnTo>
                  <a:lnTo>
                    <a:pt x="4750" y="589"/>
                  </a:lnTo>
                  <a:lnTo>
                    <a:pt x="4761" y="589"/>
                  </a:lnTo>
                  <a:lnTo>
                    <a:pt x="4771" y="589"/>
                  </a:lnTo>
                  <a:lnTo>
                    <a:pt x="4783" y="589"/>
                  </a:lnTo>
                  <a:lnTo>
                    <a:pt x="4794" y="589"/>
                  </a:lnTo>
                  <a:lnTo>
                    <a:pt x="4806" y="589"/>
                  </a:lnTo>
                  <a:lnTo>
                    <a:pt x="4817" y="589"/>
                  </a:lnTo>
                  <a:lnTo>
                    <a:pt x="4828" y="589"/>
                  </a:lnTo>
                  <a:lnTo>
                    <a:pt x="4840" y="589"/>
                  </a:lnTo>
                  <a:lnTo>
                    <a:pt x="4851" y="589"/>
                  </a:lnTo>
                  <a:lnTo>
                    <a:pt x="4863" y="589"/>
                  </a:lnTo>
                  <a:lnTo>
                    <a:pt x="4873" y="589"/>
                  </a:lnTo>
                  <a:lnTo>
                    <a:pt x="4884" y="589"/>
                  </a:lnTo>
                  <a:lnTo>
                    <a:pt x="4896" y="588"/>
                  </a:lnTo>
                  <a:lnTo>
                    <a:pt x="4907" y="588"/>
                  </a:lnTo>
                  <a:lnTo>
                    <a:pt x="4918" y="589"/>
                  </a:lnTo>
                  <a:lnTo>
                    <a:pt x="4930" y="589"/>
                  </a:lnTo>
                  <a:lnTo>
                    <a:pt x="4941" y="589"/>
                  </a:lnTo>
                  <a:lnTo>
                    <a:pt x="4953" y="589"/>
                  </a:lnTo>
                  <a:lnTo>
                    <a:pt x="4963" y="588"/>
                  </a:lnTo>
                  <a:lnTo>
                    <a:pt x="4974" y="588"/>
                  </a:lnTo>
                  <a:lnTo>
                    <a:pt x="4986" y="588"/>
                  </a:lnTo>
                  <a:lnTo>
                    <a:pt x="4997" y="588"/>
                  </a:lnTo>
                  <a:lnTo>
                    <a:pt x="5009" y="588"/>
                  </a:lnTo>
                  <a:lnTo>
                    <a:pt x="5020" y="588"/>
                  </a:lnTo>
                  <a:lnTo>
                    <a:pt x="5031" y="588"/>
                  </a:lnTo>
                  <a:lnTo>
                    <a:pt x="5043" y="588"/>
                  </a:lnTo>
                  <a:lnTo>
                    <a:pt x="5054" y="589"/>
                  </a:lnTo>
                  <a:lnTo>
                    <a:pt x="5066" y="589"/>
                  </a:lnTo>
                  <a:lnTo>
                    <a:pt x="5076" y="589"/>
                  </a:lnTo>
                  <a:lnTo>
                    <a:pt x="5087" y="589"/>
                  </a:lnTo>
                  <a:lnTo>
                    <a:pt x="5099" y="589"/>
                  </a:lnTo>
                  <a:lnTo>
                    <a:pt x="5110" y="590"/>
                  </a:lnTo>
                  <a:lnTo>
                    <a:pt x="5122" y="589"/>
                  </a:lnTo>
                  <a:lnTo>
                    <a:pt x="5133" y="589"/>
                  </a:lnTo>
                  <a:lnTo>
                    <a:pt x="5144" y="589"/>
                  </a:lnTo>
                  <a:lnTo>
                    <a:pt x="5156" y="589"/>
                  </a:lnTo>
                  <a:lnTo>
                    <a:pt x="5166" y="589"/>
                  </a:lnTo>
                  <a:lnTo>
                    <a:pt x="5178" y="589"/>
                  </a:lnTo>
                  <a:lnTo>
                    <a:pt x="5189" y="589"/>
                  </a:lnTo>
                  <a:lnTo>
                    <a:pt x="5200" y="590"/>
                  </a:lnTo>
                  <a:lnTo>
                    <a:pt x="5212" y="591"/>
                  </a:lnTo>
                  <a:lnTo>
                    <a:pt x="5223" y="590"/>
                  </a:lnTo>
                  <a:lnTo>
                    <a:pt x="5235" y="589"/>
                  </a:lnTo>
                  <a:lnTo>
                    <a:pt x="5246" y="589"/>
                  </a:lnTo>
                  <a:lnTo>
                    <a:pt x="5256" y="589"/>
                  </a:lnTo>
                  <a:lnTo>
                    <a:pt x="5268" y="589"/>
                  </a:lnTo>
                  <a:lnTo>
                    <a:pt x="5279" y="589"/>
                  </a:lnTo>
                  <a:lnTo>
                    <a:pt x="5290" y="589"/>
                  </a:lnTo>
                  <a:lnTo>
                    <a:pt x="5302" y="589"/>
                  </a:lnTo>
                  <a:lnTo>
                    <a:pt x="5313" y="589"/>
                  </a:lnTo>
                  <a:lnTo>
                    <a:pt x="5325" y="588"/>
                  </a:lnTo>
                  <a:lnTo>
                    <a:pt x="5336" y="588"/>
                  </a:lnTo>
                  <a:lnTo>
                    <a:pt x="5347" y="588"/>
                  </a:lnTo>
                  <a:lnTo>
                    <a:pt x="5359" y="589"/>
                  </a:lnTo>
                  <a:lnTo>
                    <a:pt x="5369" y="590"/>
                  </a:lnTo>
                  <a:lnTo>
                    <a:pt x="5381" y="590"/>
                  </a:lnTo>
                  <a:lnTo>
                    <a:pt x="5392" y="589"/>
                  </a:lnTo>
                  <a:lnTo>
                    <a:pt x="5403" y="589"/>
                  </a:lnTo>
                  <a:lnTo>
                    <a:pt x="5415" y="589"/>
                  </a:lnTo>
                  <a:lnTo>
                    <a:pt x="5426" y="589"/>
                  </a:lnTo>
                  <a:lnTo>
                    <a:pt x="5438" y="588"/>
                  </a:lnTo>
                  <a:lnTo>
                    <a:pt x="5449" y="588"/>
                  </a:lnTo>
                  <a:lnTo>
                    <a:pt x="5459" y="588"/>
                  </a:lnTo>
                  <a:lnTo>
                    <a:pt x="5471" y="589"/>
                  </a:lnTo>
                  <a:lnTo>
                    <a:pt x="5482" y="590"/>
                  </a:lnTo>
                  <a:lnTo>
                    <a:pt x="5494" y="590"/>
                  </a:lnTo>
                  <a:lnTo>
                    <a:pt x="5505" y="590"/>
                  </a:lnTo>
                  <a:lnTo>
                    <a:pt x="5516" y="590"/>
                  </a:lnTo>
                  <a:lnTo>
                    <a:pt x="5528" y="590"/>
                  </a:lnTo>
                  <a:lnTo>
                    <a:pt x="5539" y="590"/>
                  </a:lnTo>
                  <a:lnTo>
                    <a:pt x="5551" y="590"/>
                  </a:lnTo>
                  <a:lnTo>
                    <a:pt x="5562" y="589"/>
                  </a:lnTo>
                  <a:lnTo>
                    <a:pt x="5572" y="589"/>
                  </a:lnTo>
                  <a:lnTo>
                    <a:pt x="5584" y="588"/>
                  </a:lnTo>
                  <a:lnTo>
                    <a:pt x="5595" y="588"/>
                  </a:lnTo>
                  <a:lnTo>
                    <a:pt x="5606" y="588"/>
                  </a:lnTo>
                  <a:lnTo>
                    <a:pt x="5618" y="589"/>
                  </a:lnTo>
                  <a:lnTo>
                    <a:pt x="5629" y="589"/>
                  </a:lnTo>
                  <a:lnTo>
                    <a:pt x="5641" y="589"/>
                  </a:lnTo>
                  <a:lnTo>
                    <a:pt x="5652" y="589"/>
                  </a:lnTo>
                  <a:lnTo>
                    <a:pt x="5662" y="588"/>
                  </a:lnTo>
                  <a:lnTo>
                    <a:pt x="5674" y="588"/>
                  </a:lnTo>
                  <a:lnTo>
                    <a:pt x="5685" y="588"/>
                  </a:lnTo>
                  <a:lnTo>
                    <a:pt x="5697" y="588"/>
                  </a:lnTo>
                  <a:lnTo>
                    <a:pt x="5708" y="589"/>
                  </a:lnTo>
                  <a:lnTo>
                    <a:pt x="5719" y="590"/>
                  </a:lnTo>
                  <a:lnTo>
                    <a:pt x="5731" y="590"/>
                  </a:lnTo>
                  <a:lnTo>
                    <a:pt x="5742" y="590"/>
                  </a:lnTo>
                  <a:lnTo>
                    <a:pt x="5754" y="589"/>
                  </a:lnTo>
                  <a:lnTo>
                    <a:pt x="5764" y="588"/>
                  </a:lnTo>
                  <a:lnTo>
                    <a:pt x="5775" y="588"/>
                  </a:lnTo>
                  <a:lnTo>
                    <a:pt x="5787" y="588"/>
                  </a:lnTo>
                  <a:lnTo>
                    <a:pt x="5798" y="588"/>
                  </a:lnTo>
                  <a:lnTo>
                    <a:pt x="5810" y="588"/>
                  </a:lnTo>
                  <a:lnTo>
                    <a:pt x="5821" y="586"/>
                  </a:lnTo>
                  <a:lnTo>
                    <a:pt x="5832" y="585"/>
                  </a:lnTo>
                  <a:lnTo>
                    <a:pt x="5844" y="584"/>
                  </a:lnTo>
                  <a:lnTo>
                    <a:pt x="5855" y="585"/>
                  </a:lnTo>
                  <a:lnTo>
                    <a:pt x="5867" y="585"/>
                  </a:lnTo>
                  <a:lnTo>
                    <a:pt x="5877" y="586"/>
                  </a:lnTo>
                  <a:lnTo>
                    <a:pt x="5888" y="585"/>
                  </a:lnTo>
                  <a:lnTo>
                    <a:pt x="5900" y="584"/>
                  </a:lnTo>
                  <a:lnTo>
                    <a:pt x="5911" y="582"/>
                  </a:lnTo>
                  <a:lnTo>
                    <a:pt x="5923" y="580"/>
                  </a:lnTo>
                  <a:lnTo>
                    <a:pt x="5934" y="582"/>
                  </a:lnTo>
                  <a:lnTo>
                    <a:pt x="5945" y="582"/>
                  </a:lnTo>
                  <a:lnTo>
                    <a:pt x="5957" y="580"/>
                  </a:lnTo>
                  <a:lnTo>
                    <a:pt x="5967" y="578"/>
                  </a:lnTo>
                  <a:lnTo>
                    <a:pt x="5978" y="577"/>
                  </a:lnTo>
                  <a:lnTo>
                    <a:pt x="5990" y="578"/>
                  </a:lnTo>
                  <a:lnTo>
                    <a:pt x="6001" y="579"/>
                  </a:lnTo>
                  <a:lnTo>
                    <a:pt x="6013" y="580"/>
                  </a:lnTo>
                  <a:lnTo>
                    <a:pt x="6024" y="579"/>
                  </a:lnTo>
                  <a:lnTo>
                    <a:pt x="6035" y="578"/>
                  </a:lnTo>
                  <a:lnTo>
                    <a:pt x="6047" y="578"/>
                  </a:lnTo>
                  <a:lnTo>
                    <a:pt x="6057" y="579"/>
                  </a:lnTo>
                  <a:lnTo>
                    <a:pt x="6069" y="580"/>
                  </a:lnTo>
                  <a:lnTo>
                    <a:pt x="6080" y="582"/>
                  </a:lnTo>
                  <a:lnTo>
                    <a:pt x="6091" y="583"/>
                  </a:lnTo>
                  <a:lnTo>
                    <a:pt x="6103" y="583"/>
                  </a:lnTo>
                  <a:lnTo>
                    <a:pt x="6114" y="583"/>
                  </a:lnTo>
                  <a:lnTo>
                    <a:pt x="6126" y="583"/>
                  </a:lnTo>
                  <a:lnTo>
                    <a:pt x="6137" y="584"/>
                  </a:lnTo>
                  <a:lnTo>
                    <a:pt x="6148" y="584"/>
                  </a:lnTo>
                  <a:lnTo>
                    <a:pt x="6160" y="584"/>
                  </a:lnTo>
                  <a:lnTo>
                    <a:pt x="6170" y="584"/>
                  </a:lnTo>
                  <a:lnTo>
                    <a:pt x="6182" y="584"/>
                  </a:lnTo>
                  <a:lnTo>
                    <a:pt x="6193" y="584"/>
                  </a:lnTo>
                  <a:lnTo>
                    <a:pt x="6204" y="583"/>
                  </a:lnTo>
                  <a:lnTo>
                    <a:pt x="6216" y="584"/>
                  </a:lnTo>
                  <a:lnTo>
                    <a:pt x="6227" y="584"/>
                  </a:lnTo>
                  <a:lnTo>
                    <a:pt x="6239" y="585"/>
                  </a:lnTo>
                  <a:lnTo>
                    <a:pt x="6250" y="588"/>
                  </a:lnTo>
                  <a:lnTo>
                    <a:pt x="6260" y="588"/>
                  </a:lnTo>
                  <a:lnTo>
                    <a:pt x="6272" y="588"/>
                  </a:lnTo>
                  <a:lnTo>
                    <a:pt x="6283" y="586"/>
                  </a:lnTo>
                  <a:lnTo>
                    <a:pt x="6294" y="586"/>
                  </a:lnTo>
                  <a:lnTo>
                    <a:pt x="6306" y="586"/>
                  </a:lnTo>
                  <a:lnTo>
                    <a:pt x="6317" y="588"/>
                  </a:lnTo>
                  <a:lnTo>
                    <a:pt x="6329" y="588"/>
                  </a:lnTo>
                  <a:lnTo>
                    <a:pt x="6340" y="588"/>
                  </a:lnTo>
                  <a:lnTo>
                    <a:pt x="6351" y="588"/>
                  </a:lnTo>
                  <a:lnTo>
                    <a:pt x="6363" y="588"/>
                  </a:lnTo>
                  <a:lnTo>
                    <a:pt x="6373" y="588"/>
                  </a:lnTo>
                  <a:lnTo>
                    <a:pt x="6385" y="588"/>
                  </a:lnTo>
                  <a:lnTo>
                    <a:pt x="6396" y="588"/>
                  </a:lnTo>
                  <a:lnTo>
                    <a:pt x="6407" y="588"/>
                  </a:lnTo>
                  <a:lnTo>
                    <a:pt x="6419" y="588"/>
                  </a:lnTo>
                  <a:lnTo>
                    <a:pt x="6430" y="588"/>
                  </a:lnTo>
                  <a:lnTo>
                    <a:pt x="6442" y="588"/>
                  </a:lnTo>
                  <a:lnTo>
                    <a:pt x="6453" y="589"/>
                  </a:lnTo>
                  <a:lnTo>
                    <a:pt x="6463" y="589"/>
                  </a:lnTo>
                  <a:lnTo>
                    <a:pt x="6475" y="588"/>
                  </a:lnTo>
                  <a:lnTo>
                    <a:pt x="6486" y="588"/>
                  </a:lnTo>
                  <a:lnTo>
                    <a:pt x="6498" y="589"/>
                  </a:lnTo>
                  <a:lnTo>
                    <a:pt x="6509" y="589"/>
                  </a:lnTo>
                  <a:lnTo>
                    <a:pt x="6520" y="589"/>
                  </a:lnTo>
                  <a:lnTo>
                    <a:pt x="6532" y="588"/>
                  </a:lnTo>
                  <a:lnTo>
                    <a:pt x="6543" y="586"/>
                  </a:lnTo>
                  <a:lnTo>
                    <a:pt x="6555" y="586"/>
                  </a:lnTo>
                  <a:lnTo>
                    <a:pt x="6565" y="586"/>
                  </a:lnTo>
                  <a:lnTo>
                    <a:pt x="6576" y="588"/>
                  </a:lnTo>
                  <a:lnTo>
                    <a:pt x="6588" y="588"/>
                  </a:lnTo>
                  <a:lnTo>
                    <a:pt x="6599" y="586"/>
                  </a:lnTo>
                  <a:lnTo>
                    <a:pt x="6610" y="586"/>
                  </a:lnTo>
                  <a:lnTo>
                    <a:pt x="6622" y="586"/>
                  </a:lnTo>
                  <a:lnTo>
                    <a:pt x="6633" y="586"/>
                  </a:lnTo>
                  <a:lnTo>
                    <a:pt x="6645" y="588"/>
                  </a:lnTo>
                  <a:lnTo>
                    <a:pt x="6656" y="588"/>
                  </a:lnTo>
                  <a:lnTo>
                    <a:pt x="6666" y="589"/>
                  </a:lnTo>
                  <a:lnTo>
                    <a:pt x="6678" y="589"/>
                  </a:lnTo>
                  <a:lnTo>
                    <a:pt x="6689" y="588"/>
                  </a:lnTo>
                  <a:lnTo>
                    <a:pt x="6701" y="588"/>
                  </a:lnTo>
                  <a:lnTo>
                    <a:pt x="6712" y="588"/>
                  </a:lnTo>
                  <a:lnTo>
                    <a:pt x="6723" y="589"/>
                  </a:lnTo>
                  <a:lnTo>
                    <a:pt x="6735" y="589"/>
                  </a:lnTo>
                  <a:lnTo>
                    <a:pt x="6746" y="589"/>
                  </a:lnTo>
                  <a:lnTo>
                    <a:pt x="6758" y="589"/>
                  </a:lnTo>
                  <a:lnTo>
                    <a:pt x="6768" y="589"/>
                  </a:lnTo>
                </a:path>
              </a:pathLst>
            </a:custGeom>
            <a:noFill/>
            <a:ln w="95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" name="Freeform 511">
              <a:extLst>
                <a:ext uri="{FF2B5EF4-FFF2-40B4-BE49-F238E27FC236}">
                  <a16:creationId xmlns:a16="http://schemas.microsoft.com/office/drawing/2014/main" id="{7C8CDF9A-3D66-410C-B4EC-4E815AB6C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1624177"/>
              <a:ext cx="4474108" cy="14288"/>
            </a:xfrm>
            <a:custGeom>
              <a:avLst/>
              <a:gdLst>
                <a:gd name="T0" fmla="*/ 102 w 6768"/>
                <a:gd name="T1" fmla="*/ 3 h 9"/>
                <a:gd name="T2" fmla="*/ 214 w 6768"/>
                <a:gd name="T3" fmla="*/ 4 h 9"/>
                <a:gd name="T4" fmla="*/ 327 w 6768"/>
                <a:gd name="T5" fmla="*/ 3 h 9"/>
                <a:gd name="T6" fmla="*/ 440 w 6768"/>
                <a:gd name="T7" fmla="*/ 5 h 9"/>
                <a:gd name="T8" fmla="*/ 553 w 6768"/>
                <a:gd name="T9" fmla="*/ 4 h 9"/>
                <a:gd name="T10" fmla="*/ 665 w 6768"/>
                <a:gd name="T11" fmla="*/ 4 h 9"/>
                <a:gd name="T12" fmla="*/ 778 w 6768"/>
                <a:gd name="T13" fmla="*/ 4 h 9"/>
                <a:gd name="T14" fmla="*/ 891 w 6768"/>
                <a:gd name="T15" fmla="*/ 3 h 9"/>
                <a:gd name="T16" fmla="*/ 1004 w 6768"/>
                <a:gd name="T17" fmla="*/ 4 h 9"/>
                <a:gd name="T18" fmla="*/ 1117 w 6768"/>
                <a:gd name="T19" fmla="*/ 4 h 9"/>
                <a:gd name="T20" fmla="*/ 1230 w 6768"/>
                <a:gd name="T21" fmla="*/ 5 h 9"/>
                <a:gd name="T22" fmla="*/ 1343 w 6768"/>
                <a:gd name="T23" fmla="*/ 5 h 9"/>
                <a:gd name="T24" fmla="*/ 1456 w 6768"/>
                <a:gd name="T25" fmla="*/ 4 h 9"/>
                <a:gd name="T26" fmla="*/ 1569 w 6768"/>
                <a:gd name="T27" fmla="*/ 4 h 9"/>
                <a:gd name="T28" fmla="*/ 1681 w 6768"/>
                <a:gd name="T29" fmla="*/ 4 h 9"/>
                <a:gd name="T30" fmla="*/ 1794 w 6768"/>
                <a:gd name="T31" fmla="*/ 4 h 9"/>
                <a:gd name="T32" fmla="*/ 1906 w 6768"/>
                <a:gd name="T33" fmla="*/ 4 h 9"/>
                <a:gd name="T34" fmla="*/ 2019 w 6768"/>
                <a:gd name="T35" fmla="*/ 4 h 9"/>
                <a:gd name="T36" fmla="*/ 2132 w 6768"/>
                <a:gd name="T37" fmla="*/ 4 h 9"/>
                <a:gd name="T38" fmla="*/ 2245 w 6768"/>
                <a:gd name="T39" fmla="*/ 3 h 9"/>
                <a:gd name="T40" fmla="*/ 2358 w 6768"/>
                <a:gd name="T41" fmla="*/ 5 h 9"/>
                <a:gd name="T42" fmla="*/ 2470 w 6768"/>
                <a:gd name="T43" fmla="*/ 5 h 9"/>
                <a:gd name="T44" fmla="*/ 2583 w 6768"/>
                <a:gd name="T45" fmla="*/ 5 h 9"/>
                <a:gd name="T46" fmla="*/ 2696 w 6768"/>
                <a:gd name="T47" fmla="*/ 5 h 9"/>
                <a:gd name="T48" fmla="*/ 2809 w 6768"/>
                <a:gd name="T49" fmla="*/ 6 h 9"/>
                <a:gd name="T50" fmla="*/ 2922 w 6768"/>
                <a:gd name="T51" fmla="*/ 5 h 9"/>
                <a:gd name="T52" fmla="*/ 3035 w 6768"/>
                <a:gd name="T53" fmla="*/ 5 h 9"/>
                <a:gd name="T54" fmla="*/ 3148 w 6768"/>
                <a:gd name="T55" fmla="*/ 3 h 9"/>
                <a:gd name="T56" fmla="*/ 3261 w 6768"/>
                <a:gd name="T57" fmla="*/ 5 h 9"/>
                <a:gd name="T58" fmla="*/ 3373 w 6768"/>
                <a:gd name="T59" fmla="*/ 1 h 9"/>
                <a:gd name="T60" fmla="*/ 3486 w 6768"/>
                <a:gd name="T61" fmla="*/ 4 h 9"/>
                <a:gd name="T62" fmla="*/ 3598 w 6768"/>
                <a:gd name="T63" fmla="*/ 4 h 9"/>
                <a:gd name="T64" fmla="*/ 3711 w 6768"/>
                <a:gd name="T65" fmla="*/ 5 h 9"/>
                <a:gd name="T66" fmla="*/ 3824 w 6768"/>
                <a:gd name="T67" fmla="*/ 4 h 9"/>
                <a:gd name="T68" fmla="*/ 3937 w 6768"/>
                <a:gd name="T69" fmla="*/ 3 h 9"/>
                <a:gd name="T70" fmla="*/ 4050 w 6768"/>
                <a:gd name="T71" fmla="*/ 4 h 9"/>
                <a:gd name="T72" fmla="*/ 4162 w 6768"/>
                <a:gd name="T73" fmla="*/ 5 h 9"/>
                <a:gd name="T74" fmla="*/ 4275 w 6768"/>
                <a:gd name="T75" fmla="*/ 6 h 9"/>
                <a:gd name="T76" fmla="*/ 4388 w 6768"/>
                <a:gd name="T77" fmla="*/ 6 h 9"/>
                <a:gd name="T78" fmla="*/ 4501 w 6768"/>
                <a:gd name="T79" fmla="*/ 5 h 9"/>
                <a:gd name="T80" fmla="*/ 4614 w 6768"/>
                <a:gd name="T81" fmla="*/ 3 h 9"/>
                <a:gd name="T82" fmla="*/ 4727 w 6768"/>
                <a:gd name="T83" fmla="*/ 5 h 9"/>
                <a:gd name="T84" fmla="*/ 4840 w 6768"/>
                <a:gd name="T85" fmla="*/ 5 h 9"/>
                <a:gd name="T86" fmla="*/ 4953 w 6768"/>
                <a:gd name="T87" fmla="*/ 4 h 9"/>
                <a:gd name="T88" fmla="*/ 5066 w 6768"/>
                <a:gd name="T89" fmla="*/ 4 h 9"/>
                <a:gd name="T90" fmla="*/ 5178 w 6768"/>
                <a:gd name="T91" fmla="*/ 4 h 9"/>
                <a:gd name="T92" fmla="*/ 5290 w 6768"/>
                <a:gd name="T93" fmla="*/ 4 h 9"/>
                <a:gd name="T94" fmla="*/ 5403 w 6768"/>
                <a:gd name="T95" fmla="*/ 4 h 9"/>
                <a:gd name="T96" fmla="*/ 5516 w 6768"/>
                <a:gd name="T97" fmla="*/ 4 h 9"/>
                <a:gd name="T98" fmla="*/ 5629 w 6768"/>
                <a:gd name="T99" fmla="*/ 5 h 9"/>
                <a:gd name="T100" fmla="*/ 5742 w 6768"/>
                <a:gd name="T101" fmla="*/ 5 h 9"/>
                <a:gd name="T102" fmla="*/ 5855 w 6768"/>
                <a:gd name="T103" fmla="*/ 5 h 9"/>
                <a:gd name="T104" fmla="*/ 5967 w 6768"/>
                <a:gd name="T105" fmla="*/ 1 h 9"/>
                <a:gd name="T106" fmla="*/ 6080 w 6768"/>
                <a:gd name="T107" fmla="*/ 5 h 9"/>
                <a:gd name="T108" fmla="*/ 6193 w 6768"/>
                <a:gd name="T109" fmla="*/ 5 h 9"/>
                <a:gd name="T110" fmla="*/ 6306 w 6768"/>
                <a:gd name="T111" fmla="*/ 4 h 9"/>
                <a:gd name="T112" fmla="*/ 6419 w 6768"/>
                <a:gd name="T113" fmla="*/ 5 h 9"/>
                <a:gd name="T114" fmla="*/ 6532 w 6768"/>
                <a:gd name="T115" fmla="*/ 6 h 9"/>
                <a:gd name="T116" fmla="*/ 6645 w 6768"/>
                <a:gd name="T117" fmla="*/ 4 h 9"/>
                <a:gd name="T118" fmla="*/ 6758 w 6768"/>
                <a:gd name="T11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9">
                  <a:moveTo>
                    <a:pt x="0" y="3"/>
                  </a:moveTo>
                  <a:lnTo>
                    <a:pt x="11" y="3"/>
                  </a:lnTo>
                  <a:lnTo>
                    <a:pt x="23" y="3"/>
                  </a:lnTo>
                  <a:lnTo>
                    <a:pt x="34" y="1"/>
                  </a:lnTo>
                  <a:lnTo>
                    <a:pt x="46" y="1"/>
                  </a:lnTo>
                  <a:lnTo>
                    <a:pt x="57" y="3"/>
                  </a:lnTo>
                  <a:lnTo>
                    <a:pt x="67" y="4"/>
                  </a:lnTo>
                  <a:lnTo>
                    <a:pt x="79" y="4"/>
                  </a:lnTo>
                  <a:lnTo>
                    <a:pt x="90" y="4"/>
                  </a:lnTo>
                  <a:lnTo>
                    <a:pt x="102" y="3"/>
                  </a:lnTo>
                  <a:lnTo>
                    <a:pt x="113" y="3"/>
                  </a:lnTo>
                  <a:lnTo>
                    <a:pt x="124" y="4"/>
                  </a:lnTo>
                  <a:lnTo>
                    <a:pt x="136" y="4"/>
                  </a:lnTo>
                  <a:lnTo>
                    <a:pt x="147" y="3"/>
                  </a:lnTo>
                  <a:lnTo>
                    <a:pt x="159" y="3"/>
                  </a:lnTo>
                  <a:lnTo>
                    <a:pt x="169" y="4"/>
                  </a:lnTo>
                  <a:lnTo>
                    <a:pt x="180" y="4"/>
                  </a:lnTo>
                  <a:lnTo>
                    <a:pt x="192" y="4"/>
                  </a:lnTo>
                  <a:lnTo>
                    <a:pt x="203" y="4"/>
                  </a:lnTo>
                  <a:lnTo>
                    <a:pt x="214" y="4"/>
                  </a:lnTo>
                  <a:lnTo>
                    <a:pt x="226" y="3"/>
                  </a:lnTo>
                  <a:lnTo>
                    <a:pt x="237" y="4"/>
                  </a:lnTo>
                  <a:lnTo>
                    <a:pt x="249" y="4"/>
                  </a:lnTo>
                  <a:lnTo>
                    <a:pt x="260" y="3"/>
                  </a:lnTo>
                  <a:lnTo>
                    <a:pt x="270" y="3"/>
                  </a:lnTo>
                  <a:lnTo>
                    <a:pt x="282" y="3"/>
                  </a:lnTo>
                  <a:lnTo>
                    <a:pt x="293" y="4"/>
                  </a:lnTo>
                  <a:lnTo>
                    <a:pt x="305" y="4"/>
                  </a:lnTo>
                  <a:lnTo>
                    <a:pt x="316" y="4"/>
                  </a:lnTo>
                  <a:lnTo>
                    <a:pt x="327" y="3"/>
                  </a:lnTo>
                  <a:lnTo>
                    <a:pt x="339" y="3"/>
                  </a:lnTo>
                  <a:lnTo>
                    <a:pt x="350" y="3"/>
                  </a:lnTo>
                  <a:lnTo>
                    <a:pt x="362" y="3"/>
                  </a:lnTo>
                  <a:lnTo>
                    <a:pt x="372" y="3"/>
                  </a:lnTo>
                  <a:lnTo>
                    <a:pt x="383" y="4"/>
                  </a:lnTo>
                  <a:lnTo>
                    <a:pt x="395" y="4"/>
                  </a:lnTo>
                  <a:lnTo>
                    <a:pt x="406" y="4"/>
                  </a:lnTo>
                  <a:lnTo>
                    <a:pt x="418" y="4"/>
                  </a:lnTo>
                  <a:lnTo>
                    <a:pt x="429" y="4"/>
                  </a:lnTo>
                  <a:lnTo>
                    <a:pt x="440" y="5"/>
                  </a:lnTo>
                  <a:lnTo>
                    <a:pt x="452" y="4"/>
                  </a:lnTo>
                  <a:lnTo>
                    <a:pt x="462" y="4"/>
                  </a:lnTo>
                  <a:lnTo>
                    <a:pt x="474" y="3"/>
                  </a:lnTo>
                  <a:lnTo>
                    <a:pt x="485" y="3"/>
                  </a:lnTo>
                  <a:lnTo>
                    <a:pt x="496" y="1"/>
                  </a:lnTo>
                  <a:lnTo>
                    <a:pt x="508" y="1"/>
                  </a:lnTo>
                  <a:lnTo>
                    <a:pt x="519" y="3"/>
                  </a:lnTo>
                  <a:lnTo>
                    <a:pt x="530" y="3"/>
                  </a:lnTo>
                  <a:lnTo>
                    <a:pt x="542" y="4"/>
                  </a:lnTo>
                  <a:lnTo>
                    <a:pt x="553" y="4"/>
                  </a:lnTo>
                  <a:lnTo>
                    <a:pt x="565" y="3"/>
                  </a:lnTo>
                  <a:lnTo>
                    <a:pt x="575" y="4"/>
                  </a:lnTo>
                  <a:lnTo>
                    <a:pt x="586" y="4"/>
                  </a:lnTo>
                  <a:lnTo>
                    <a:pt x="598" y="4"/>
                  </a:lnTo>
                  <a:lnTo>
                    <a:pt x="609" y="4"/>
                  </a:lnTo>
                  <a:lnTo>
                    <a:pt x="621" y="3"/>
                  </a:lnTo>
                  <a:lnTo>
                    <a:pt x="632" y="3"/>
                  </a:lnTo>
                  <a:lnTo>
                    <a:pt x="643" y="3"/>
                  </a:lnTo>
                  <a:lnTo>
                    <a:pt x="655" y="3"/>
                  </a:lnTo>
                  <a:lnTo>
                    <a:pt x="665" y="4"/>
                  </a:lnTo>
                  <a:lnTo>
                    <a:pt x="677" y="4"/>
                  </a:lnTo>
                  <a:lnTo>
                    <a:pt x="688" y="4"/>
                  </a:lnTo>
                  <a:lnTo>
                    <a:pt x="699" y="4"/>
                  </a:lnTo>
                  <a:lnTo>
                    <a:pt x="711" y="4"/>
                  </a:lnTo>
                  <a:lnTo>
                    <a:pt x="722" y="4"/>
                  </a:lnTo>
                  <a:lnTo>
                    <a:pt x="734" y="4"/>
                  </a:lnTo>
                  <a:lnTo>
                    <a:pt x="745" y="3"/>
                  </a:lnTo>
                  <a:lnTo>
                    <a:pt x="756" y="3"/>
                  </a:lnTo>
                  <a:lnTo>
                    <a:pt x="768" y="3"/>
                  </a:lnTo>
                  <a:lnTo>
                    <a:pt x="778" y="4"/>
                  </a:lnTo>
                  <a:lnTo>
                    <a:pt x="790" y="5"/>
                  </a:lnTo>
                  <a:lnTo>
                    <a:pt x="801" y="4"/>
                  </a:lnTo>
                  <a:lnTo>
                    <a:pt x="812" y="4"/>
                  </a:lnTo>
                  <a:lnTo>
                    <a:pt x="824" y="4"/>
                  </a:lnTo>
                  <a:lnTo>
                    <a:pt x="835" y="4"/>
                  </a:lnTo>
                  <a:lnTo>
                    <a:pt x="847" y="4"/>
                  </a:lnTo>
                  <a:lnTo>
                    <a:pt x="858" y="4"/>
                  </a:lnTo>
                  <a:lnTo>
                    <a:pt x="868" y="4"/>
                  </a:lnTo>
                  <a:lnTo>
                    <a:pt x="880" y="3"/>
                  </a:lnTo>
                  <a:lnTo>
                    <a:pt x="891" y="3"/>
                  </a:lnTo>
                  <a:lnTo>
                    <a:pt x="902" y="3"/>
                  </a:lnTo>
                  <a:lnTo>
                    <a:pt x="914" y="3"/>
                  </a:lnTo>
                  <a:lnTo>
                    <a:pt x="925" y="4"/>
                  </a:lnTo>
                  <a:lnTo>
                    <a:pt x="937" y="4"/>
                  </a:lnTo>
                  <a:lnTo>
                    <a:pt x="948" y="4"/>
                  </a:lnTo>
                  <a:lnTo>
                    <a:pt x="958" y="3"/>
                  </a:lnTo>
                  <a:lnTo>
                    <a:pt x="970" y="1"/>
                  </a:lnTo>
                  <a:lnTo>
                    <a:pt x="981" y="1"/>
                  </a:lnTo>
                  <a:lnTo>
                    <a:pt x="993" y="3"/>
                  </a:lnTo>
                  <a:lnTo>
                    <a:pt x="1004" y="4"/>
                  </a:lnTo>
                  <a:lnTo>
                    <a:pt x="1015" y="4"/>
                  </a:lnTo>
                  <a:lnTo>
                    <a:pt x="1027" y="4"/>
                  </a:lnTo>
                  <a:lnTo>
                    <a:pt x="1038" y="4"/>
                  </a:lnTo>
                  <a:lnTo>
                    <a:pt x="1050" y="3"/>
                  </a:lnTo>
                  <a:lnTo>
                    <a:pt x="1061" y="3"/>
                  </a:lnTo>
                  <a:lnTo>
                    <a:pt x="1071" y="3"/>
                  </a:lnTo>
                  <a:lnTo>
                    <a:pt x="1083" y="4"/>
                  </a:lnTo>
                  <a:lnTo>
                    <a:pt x="1094" y="4"/>
                  </a:lnTo>
                  <a:lnTo>
                    <a:pt x="1106" y="5"/>
                  </a:lnTo>
                  <a:lnTo>
                    <a:pt x="1117" y="4"/>
                  </a:lnTo>
                  <a:lnTo>
                    <a:pt x="1128" y="4"/>
                  </a:lnTo>
                  <a:lnTo>
                    <a:pt x="1140" y="4"/>
                  </a:lnTo>
                  <a:lnTo>
                    <a:pt x="1151" y="4"/>
                  </a:lnTo>
                  <a:lnTo>
                    <a:pt x="1163" y="3"/>
                  </a:lnTo>
                  <a:lnTo>
                    <a:pt x="1173" y="3"/>
                  </a:lnTo>
                  <a:lnTo>
                    <a:pt x="1184" y="3"/>
                  </a:lnTo>
                  <a:lnTo>
                    <a:pt x="1196" y="1"/>
                  </a:lnTo>
                  <a:lnTo>
                    <a:pt x="1207" y="1"/>
                  </a:lnTo>
                  <a:lnTo>
                    <a:pt x="1218" y="3"/>
                  </a:lnTo>
                  <a:lnTo>
                    <a:pt x="1230" y="5"/>
                  </a:lnTo>
                  <a:lnTo>
                    <a:pt x="1241" y="7"/>
                  </a:lnTo>
                  <a:lnTo>
                    <a:pt x="1253" y="6"/>
                  </a:lnTo>
                  <a:lnTo>
                    <a:pt x="1263" y="5"/>
                  </a:lnTo>
                  <a:lnTo>
                    <a:pt x="1274" y="3"/>
                  </a:lnTo>
                  <a:lnTo>
                    <a:pt x="1286" y="3"/>
                  </a:lnTo>
                  <a:lnTo>
                    <a:pt x="1297" y="4"/>
                  </a:lnTo>
                  <a:lnTo>
                    <a:pt x="1309" y="5"/>
                  </a:lnTo>
                  <a:lnTo>
                    <a:pt x="1320" y="5"/>
                  </a:lnTo>
                  <a:lnTo>
                    <a:pt x="1331" y="5"/>
                  </a:lnTo>
                  <a:lnTo>
                    <a:pt x="1343" y="5"/>
                  </a:lnTo>
                  <a:lnTo>
                    <a:pt x="1354" y="4"/>
                  </a:lnTo>
                  <a:lnTo>
                    <a:pt x="1366" y="5"/>
                  </a:lnTo>
                  <a:lnTo>
                    <a:pt x="1376" y="5"/>
                  </a:lnTo>
                  <a:lnTo>
                    <a:pt x="1387" y="5"/>
                  </a:lnTo>
                  <a:lnTo>
                    <a:pt x="1399" y="4"/>
                  </a:lnTo>
                  <a:lnTo>
                    <a:pt x="1410" y="4"/>
                  </a:lnTo>
                  <a:lnTo>
                    <a:pt x="1422" y="4"/>
                  </a:lnTo>
                  <a:lnTo>
                    <a:pt x="1433" y="4"/>
                  </a:lnTo>
                  <a:lnTo>
                    <a:pt x="1444" y="4"/>
                  </a:lnTo>
                  <a:lnTo>
                    <a:pt x="1456" y="4"/>
                  </a:lnTo>
                  <a:lnTo>
                    <a:pt x="1466" y="4"/>
                  </a:lnTo>
                  <a:lnTo>
                    <a:pt x="1478" y="4"/>
                  </a:lnTo>
                  <a:lnTo>
                    <a:pt x="1489" y="5"/>
                  </a:lnTo>
                  <a:lnTo>
                    <a:pt x="1500" y="6"/>
                  </a:lnTo>
                  <a:lnTo>
                    <a:pt x="1512" y="5"/>
                  </a:lnTo>
                  <a:lnTo>
                    <a:pt x="1523" y="5"/>
                  </a:lnTo>
                  <a:lnTo>
                    <a:pt x="1534" y="5"/>
                  </a:lnTo>
                  <a:lnTo>
                    <a:pt x="1546" y="6"/>
                  </a:lnTo>
                  <a:lnTo>
                    <a:pt x="1557" y="5"/>
                  </a:lnTo>
                  <a:lnTo>
                    <a:pt x="1569" y="4"/>
                  </a:lnTo>
                  <a:lnTo>
                    <a:pt x="1579" y="4"/>
                  </a:lnTo>
                  <a:lnTo>
                    <a:pt x="1590" y="4"/>
                  </a:lnTo>
                  <a:lnTo>
                    <a:pt x="1602" y="5"/>
                  </a:lnTo>
                  <a:lnTo>
                    <a:pt x="1613" y="5"/>
                  </a:lnTo>
                  <a:lnTo>
                    <a:pt x="1625" y="5"/>
                  </a:lnTo>
                  <a:lnTo>
                    <a:pt x="1636" y="5"/>
                  </a:lnTo>
                  <a:lnTo>
                    <a:pt x="1647" y="5"/>
                  </a:lnTo>
                  <a:lnTo>
                    <a:pt x="1659" y="4"/>
                  </a:lnTo>
                  <a:lnTo>
                    <a:pt x="1669" y="4"/>
                  </a:lnTo>
                  <a:lnTo>
                    <a:pt x="1681" y="4"/>
                  </a:lnTo>
                  <a:lnTo>
                    <a:pt x="1692" y="5"/>
                  </a:lnTo>
                  <a:lnTo>
                    <a:pt x="1703" y="5"/>
                  </a:lnTo>
                  <a:lnTo>
                    <a:pt x="1715" y="5"/>
                  </a:lnTo>
                  <a:lnTo>
                    <a:pt x="1726" y="4"/>
                  </a:lnTo>
                  <a:lnTo>
                    <a:pt x="1738" y="4"/>
                  </a:lnTo>
                  <a:lnTo>
                    <a:pt x="1749" y="4"/>
                  </a:lnTo>
                  <a:lnTo>
                    <a:pt x="1759" y="4"/>
                  </a:lnTo>
                  <a:lnTo>
                    <a:pt x="1771" y="4"/>
                  </a:lnTo>
                  <a:lnTo>
                    <a:pt x="1782" y="4"/>
                  </a:lnTo>
                  <a:lnTo>
                    <a:pt x="1794" y="4"/>
                  </a:lnTo>
                  <a:lnTo>
                    <a:pt x="1805" y="4"/>
                  </a:lnTo>
                  <a:lnTo>
                    <a:pt x="1816" y="4"/>
                  </a:lnTo>
                  <a:lnTo>
                    <a:pt x="1828" y="4"/>
                  </a:lnTo>
                  <a:lnTo>
                    <a:pt x="1839" y="4"/>
                  </a:lnTo>
                  <a:lnTo>
                    <a:pt x="1851" y="4"/>
                  </a:lnTo>
                  <a:lnTo>
                    <a:pt x="1862" y="3"/>
                  </a:lnTo>
                  <a:lnTo>
                    <a:pt x="1872" y="3"/>
                  </a:lnTo>
                  <a:lnTo>
                    <a:pt x="1884" y="4"/>
                  </a:lnTo>
                  <a:lnTo>
                    <a:pt x="1895" y="4"/>
                  </a:lnTo>
                  <a:lnTo>
                    <a:pt x="1906" y="4"/>
                  </a:lnTo>
                  <a:lnTo>
                    <a:pt x="1918" y="4"/>
                  </a:lnTo>
                  <a:lnTo>
                    <a:pt x="1929" y="4"/>
                  </a:lnTo>
                  <a:lnTo>
                    <a:pt x="1941" y="4"/>
                  </a:lnTo>
                  <a:lnTo>
                    <a:pt x="1952" y="5"/>
                  </a:lnTo>
                  <a:lnTo>
                    <a:pt x="1962" y="5"/>
                  </a:lnTo>
                  <a:lnTo>
                    <a:pt x="1974" y="5"/>
                  </a:lnTo>
                  <a:lnTo>
                    <a:pt x="1985" y="5"/>
                  </a:lnTo>
                  <a:lnTo>
                    <a:pt x="1997" y="4"/>
                  </a:lnTo>
                  <a:lnTo>
                    <a:pt x="2008" y="4"/>
                  </a:lnTo>
                  <a:lnTo>
                    <a:pt x="2019" y="4"/>
                  </a:lnTo>
                  <a:lnTo>
                    <a:pt x="2031" y="3"/>
                  </a:lnTo>
                  <a:lnTo>
                    <a:pt x="2042" y="4"/>
                  </a:lnTo>
                  <a:lnTo>
                    <a:pt x="2054" y="5"/>
                  </a:lnTo>
                  <a:lnTo>
                    <a:pt x="2064" y="5"/>
                  </a:lnTo>
                  <a:lnTo>
                    <a:pt x="2075" y="5"/>
                  </a:lnTo>
                  <a:lnTo>
                    <a:pt x="2087" y="5"/>
                  </a:lnTo>
                  <a:lnTo>
                    <a:pt x="2098" y="4"/>
                  </a:lnTo>
                  <a:lnTo>
                    <a:pt x="2110" y="3"/>
                  </a:lnTo>
                  <a:lnTo>
                    <a:pt x="2121" y="3"/>
                  </a:lnTo>
                  <a:lnTo>
                    <a:pt x="2132" y="4"/>
                  </a:lnTo>
                  <a:lnTo>
                    <a:pt x="2144" y="5"/>
                  </a:lnTo>
                  <a:lnTo>
                    <a:pt x="2155" y="5"/>
                  </a:lnTo>
                  <a:lnTo>
                    <a:pt x="2167" y="4"/>
                  </a:lnTo>
                  <a:lnTo>
                    <a:pt x="2177" y="4"/>
                  </a:lnTo>
                  <a:lnTo>
                    <a:pt x="2188" y="4"/>
                  </a:lnTo>
                  <a:lnTo>
                    <a:pt x="2200" y="5"/>
                  </a:lnTo>
                  <a:lnTo>
                    <a:pt x="2211" y="5"/>
                  </a:lnTo>
                  <a:lnTo>
                    <a:pt x="2222" y="4"/>
                  </a:lnTo>
                  <a:lnTo>
                    <a:pt x="2234" y="4"/>
                  </a:lnTo>
                  <a:lnTo>
                    <a:pt x="2245" y="3"/>
                  </a:lnTo>
                  <a:lnTo>
                    <a:pt x="2257" y="4"/>
                  </a:lnTo>
                  <a:lnTo>
                    <a:pt x="2267" y="4"/>
                  </a:lnTo>
                  <a:lnTo>
                    <a:pt x="2278" y="4"/>
                  </a:lnTo>
                  <a:lnTo>
                    <a:pt x="2290" y="4"/>
                  </a:lnTo>
                  <a:lnTo>
                    <a:pt x="2301" y="4"/>
                  </a:lnTo>
                  <a:lnTo>
                    <a:pt x="2313" y="4"/>
                  </a:lnTo>
                  <a:lnTo>
                    <a:pt x="2324" y="5"/>
                  </a:lnTo>
                  <a:lnTo>
                    <a:pt x="2335" y="5"/>
                  </a:lnTo>
                  <a:lnTo>
                    <a:pt x="2347" y="5"/>
                  </a:lnTo>
                  <a:lnTo>
                    <a:pt x="2358" y="5"/>
                  </a:lnTo>
                  <a:lnTo>
                    <a:pt x="2370" y="5"/>
                  </a:lnTo>
                  <a:lnTo>
                    <a:pt x="2380" y="5"/>
                  </a:lnTo>
                  <a:lnTo>
                    <a:pt x="2391" y="5"/>
                  </a:lnTo>
                  <a:lnTo>
                    <a:pt x="2403" y="5"/>
                  </a:lnTo>
                  <a:lnTo>
                    <a:pt x="2414" y="4"/>
                  </a:lnTo>
                  <a:lnTo>
                    <a:pt x="2426" y="4"/>
                  </a:lnTo>
                  <a:lnTo>
                    <a:pt x="2437" y="4"/>
                  </a:lnTo>
                  <a:lnTo>
                    <a:pt x="2448" y="4"/>
                  </a:lnTo>
                  <a:lnTo>
                    <a:pt x="2460" y="5"/>
                  </a:lnTo>
                  <a:lnTo>
                    <a:pt x="2470" y="5"/>
                  </a:lnTo>
                  <a:lnTo>
                    <a:pt x="2482" y="5"/>
                  </a:lnTo>
                  <a:lnTo>
                    <a:pt x="2493" y="5"/>
                  </a:lnTo>
                  <a:lnTo>
                    <a:pt x="2504" y="5"/>
                  </a:lnTo>
                  <a:lnTo>
                    <a:pt x="2516" y="5"/>
                  </a:lnTo>
                  <a:lnTo>
                    <a:pt x="2527" y="4"/>
                  </a:lnTo>
                  <a:lnTo>
                    <a:pt x="2539" y="4"/>
                  </a:lnTo>
                  <a:lnTo>
                    <a:pt x="2550" y="5"/>
                  </a:lnTo>
                  <a:lnTo>
                    <a:pt x="2560" y="5"/>
                  </a:lnTo>
                  <a:lnTo>
                    <a:pt x="2572" y="5"/>
                  </a:lnTo>
                  <a:lnTo>
                    <a:pt x="2583" y="5"/>
                  </a:lnTo>
                  <a:lnTo>
                    <a:pt x="2594" y="4"/>
                  </a:lnTo>
                  <a:lnTo>
                    <a:pt x="2606" y="4"/>
                  </a:lnTo>
                  <a:lnTo>
                    <a:pt x="2617" y="4"/>
                  </a:lnTo>
                  <a:lnTo>
                    <a:pt x="2629" y="4"/>
                  </a:lnTo>
                  <a:lnTo>
                    <a:pt x="2640" y="5"/>
                  </a:lnTo>
                  <a:lnTo>
                    <a:pt x="2651" y="5"/>
                  </a:lnTo>
                  <a:lnTo>
                    <a:pt x="2663" y="5"/>
                  </a:lnTo>
                  <a:lnTo>
                    <a:pt x="2673" y="5"/>
                  </a:lnTo>
                  <a:lnTo>
                    <a:pt x="2685" y="5"/>
                  </a:lnTo>
                  <a:lnTo>
                    <a:pt x="2696" y="5"/>
                  </a:lnTo>
                  <a:lnTo>
                    <a:pt x="2707" y="5"/>
                  </a:lnTo>
                  <a:lnTo>
                    <a:pt x="2719" y="5"/>
                  </a:lnTo>
                  <a:lnTo>
                    <a:pt x="2730" y="4"/>
                  </a:lnTo>
                  <a:lnTo>
                    <a:pt x="2742" y="4"/>
                  </a:lnTo>
                  <a:lnTo>
                    <a:pt x="2753" y="4"/>
                  </a:lnTo>
                  <a:lnTo>
                    <a:pt x="2763" y="4"/>
                  </a:lnTo>
                  <a:lnTo>
                    <a:pt x="2775" y="4"/>
                  </a:lnTo>
                  <a:lnTo>
                    <a:pt x="2786" y="5"/>
                  </a:lnTo>
                  <a:lnTo>
                    <a:pt x="2798" y="6"/>
                  </a:lnTo>
                  <a:lnTo>
                    <a:pt x="2809" y="6"/>
                  </a:lnTo>
                  <a:lnTo>
                    <a:pt x="2820" y="5"/>
                  </a:lnTo>
                  <a:lnTo>
                    <a:pt x="2832" y="4"/>
                  </a:lnTo>
                  <a:lnTo>
                    <a:pt x="2843" y="5"/>
                  </a:lnTo>
                  <a:lnTo>
                    <a:pt x="2855" y="5"/>
                  </a:lnTo>
                  <a:lnTo>
                    <a:pt x="2865" y="5"/>
                  </a:lnTo>
                  <a:lnTo>
                    <a:pt x="2876" y="5"/>
                  </a:lnTo>
                  <a:lnTo>
                    <a:pt x="2888" y="5"/>
                  </a:lnTo>
                  <a:lnTo>
                    <a:pt x="2899" y="5"/>
                  </a:lnTo>
                  <a:lnTo>
                    <a:pt x="2910" y="5"/>
                  </a:lnTo>
                  <a:lnTo>
                    <a:pt x="2922" y="5"/>
                  </a:lnTo>
                  <a:lnTo>
                    <a:pt x="2933" y="5"/>
                  </a:lnTo>
                  <a:lnTo>
                    <a:pt x="2945" y="5"/>
                  </a:lnTo>
                  <a:lnTo>
                    <a:pt x="2956" y="5"/>
                  </a:lnTo>
                  <a:lnTo>
                    <a:pt x="2966" y="5"/>
                  </a:lnTo>
                  <a:lnTo>
                    <a:pt x="2978" y="5"/>
                  </a:lnTo>
                  <a:lnTo>
                    <a:pt x="2989" y="5"/>
                  </a:lnTo>
                  <a:lnTo>
                    <a:pt x="3001" y="5"/>
                  </a:lnTo>
                  <a:lnTo>
                    <a:pt x="3012" y="5"/>
                  </a:lnTo>
                  <a:lnTo>
                    <a:pt x="3023" y="5"/>
                  </a:lnTo>
                  <a:lnTo>
                    <a:pt x="3035" y="5"/>
                  </a:lnTo>
                  <a:lnTo>
                    <a:pt x="3046" y="5"/>
                  </a:lnTo>
                  <a:lnTo>
                    <a:pt x="3058" y="5"/>
                  </a:lnTo>
                  <a:lnTo>
                    <a:pt x="3068" y="5"/>
                  </a:lnTo>
                  <a:lnTo>
                    <a:pt x="3079" y="5"/>
                  </a:lnTo>
                  <a:lnTo>
                    <a:pt x="3091" y="5"/>
                  </a:lnTo>
                  <a:lnTo>
                    <a:pt x="3102" y="5"/>
                  </a:lnTo>
                  <a:lnTo>
                    <a:pt x="3114" y="5"/>
                  </a:lnTo>
                  <a:lnTo>
                    <a:pt x="3125" y="4"/>
                  </a:lnTo>
                  <a:lnTo>
                    <a:pt x="3136" y="3"/>
                  </a:lnTo>
                  <a:lnTo>
                    <a:pt x="3148" y="3"/>
                  </a:lnTo>
                  <a:lnTo>
                    <a:pt x="3159" y="4"/>
                  </a:lnTo>
                  <a:lnTo>
                    <a:pt x="3171" y="4"/>
                  </a:lnTo>
                  <a:lnTo>
                    <a:pt x="3181" y="4"/>
                  </a:lnTo>
                  <a:lnTo>
                    <a:pt x="3192" y="4"/>
                  </a:lnTo>
                  <a:lnTo>
                    <a:pt x="3204" y="4"/>
                  </a:lnTo>
                  <a:lnTo>
                    <a:pt x="3215" y="4"/>
                  </a:lnTo>
                  <a:lnTo>
                    <a:pt x="3226" y="4"/>
                  </a:lnTo>
                  <a:lnTo>
                    <a:pt x="3238" y="5"/>
                  </a:lnTo>
                  <a:lnTo>
                    <a:pt x="3249" y="5"/>
                  </a:lnTo>
                  <a:lnTo>
                    <a:pt x="3261" y="5"/>
                  </a:lnTo>
                  <a:lnTo>
                    <a:pt x="3271" y="6"/>
                  </a:lnTo>
                  <a:lnTo>
                    <a:pt x="3282" y="7"/>
                  </a:lnTo>
                  <a:lnTo>
                    <a:pt x="3294" y="9"/>
                  </a:lnTo>
                  <a:lnTo>
                    <a:pt x="3305" y="9"/>
                  </a:lnTo>
                  <a:lnTo>
                    <a:pt x="3317" y="7"/>
                  </a:lnTo>
                  <a:lnTo>
                    <a:pt x="3328" y="6"/>
                  </a:lnTo>
                  <a:lnTo>
                    <a:pt x="3339" y="4"/>
                  </a:lnTo>
                  <a:lnTo>
                    <a:pt x="3351" y="3"/>
                  </a:lnTo>
                  <a:lnTo>
                    <a:pt x="3361" y="1"/>
                  </a:lnTo>
                  <a:lnTo>
                    <a:pt x="3373" y="1"/>
                  </a:lnTo>
                  <a:lnTo>
                    <a:pt x="3384" y="3"/>
                  </a:lnTo>
                  <a:lnTo>
                    <a:pt x="3395" y="4"/>
                  </a:lnTo>
                  <a:lnTo>
                    <a:pt x="3407" y="5"/>
                  </a:lnTo>
                  <a:lnTo>
                    <a:pt x="3418" y="6"/>
                  </a:lnTo>
                  <a:lnTo>
                    <a:pt x="3430" y="5"/>
                  </a:lnTo>
                  <a:lnTo>
                    <a:pt x="3441" y="4"/>
                  </a:lnTo>
                  <a:lnTo>
                    <a:pt x="3452" y="4"/>
                  </a:lnTo>
                  <a:lnTo>
                    <a:pt x="3464" y="4"/>
                  </a:lnTo>
                  <a:lnTo>
                    <a:pt x="3474" y="4"/>
                  </a:lnTo>
                  <a:lnTo>
                    <a:pt x="3486" y="4"/>
                  </a:lnTo>
                  <a:lnTo>
                    <a:pt x="3497" y="5"/>
                  </a:lnTo>
                  <a:lnTo>
                    <a:pt x="3508" y="5"/>
                  </a:lnTo>
                  <a:lnTo>
                    <a:pt x="3520" y="4"/>
                  </a:lnTo>
                  <a:lnTo>
                    <a:pt x="3531" y="4"/>
                  </a:lnTo>
                  <a:lnTo>
                    <a:pt x="3543" y="4"/>
                  </a:lnTo>
                  <a:lnTo>
                    <a:pt x="3554" y="3"/>
                  </a:lnTo>
                  <a:lnTo>
                    <a:pt x="3564" y="3"/>
                  </a:lnTo>
                  <a:lnTo>
                    <a:pt x="3576" y="4"/>
                  </a:lnTo>
                  <a:lnTo>
                    <a:pt x="3587" y="4"/>
                  </a:lnTo>
                  <a:lnTo>
                    <a:pt x="3598" y="4"/>
                  </a:lnTo>
                  <a:lnTo>
                    <a:pt x="3610" y="5"/>
                  </a:lnTo>
                  <a:lnTo>
                    <a:pt x="3621" y="6"/>
                  </a:lnTo>
                  <a:lnTo>
                    <a:pt x="3633" y="6"/>
                  </a:lnTo>
                  <a:lnTo>
                    <a:pt x="3644" y="6"/>
                  </a:lnTo>
                  <a:lnTo>
                    <a:pt x="3654" y="6"/>
                  </a:lnTo>
                  <a:lnTo>
                    <a:pt x="3666" y="6"/>
                  </a:lnTo>
                  <a:lnTo>
                    <a:pt x="3677" y="5"/>
                  </a:lnTo>
                  <a:lnTo>
                    <a:pt x="3689" y="4"/>
                  </a:lnTo>
                  <a:lnTo>
                    <a:pt x="3700" y="4"/>
                  </a:lnTo>
                  <a:lnTo>
                    <a:pt x="3711" y="5"/>
                  </a:lnTo>
                  <a:lnTo>
                    <a:pt x="3723" y="5"/>
                  </a:lnTo>
                  <a:lnTo>
                    <a:pt x="3734" y="5"/>
                  </a:lnTo>
                  <a:lnTo>
                    <a:pt x="3746" y="5"/>
                  </a:lnTo>
                  <a:lnTo>
                    <a:pt x="3757" y="5"/>
                  </a:lnTo>
                  <a:lnTo>
                    <a:pt x="3767" y="5"/>
                  </a:lnTo>
                  <a:lnTo>
                    <a:pt x="3779" y="4"/>
                  </a:lnTo>
                  <a:lnTo>
                    <a:pt x="3790" y="5"/>
                  </a:lnTo>
                  <a:lnTo>
                    <a:pt x="3802" y="4"/>
                  </a:lnTo>
                  <a:lnTo>
                    <a:pt x="3813" y="4"/>
                  </a:lnTo>
                  <a:lnTo>
                    <a:pt x="3824" y="4"/>
                  </a:lnTo>
                  <a:lnTo>
                    <a:pt x="3836" y="5"/>
                  </a:lnTo>
                  <a:lnTo>
                    <a:pt x="3847" y="4"/>
                  </a:lnTo>
                  <a:lnTo>
                    <a:pt x="3859" y="4"/>
                  </a:lnTo>
                  <a:lnTo>
                    <a:pt x="3869" y="4"/>
                  </a:lnTo>
                  <a:lnTo>
                    <a:pt x="3880" y="4"/>
                  </a:lnTo>
                  <a:lnTo>
                    <a:pt x="3892" y="5"/>
                  </a:lnTo>
                  <a:lnTo>
                    <a:pt x="3903" y="5"/>
                  </a:lnTo>
                  <a:lnTo>
                    <a:pt x="3914" y="4"/>
                  </a:lnTo>
                  <a:lnTo>
                    <a:pt x="3926" y="4"/>
                  </a:lnTo>
                  <a:lnTo>
                    <a:pt x="3937" y="3"/>
                  </a:lnTo>
                  <a:lnTo>
                    <a:pt x="3949" y="3"/>
                  </a:lnTo>
                  <a:lnTo>
                    <a:pt x="3960" y="4"/>
                  </a:lnTo>
                  <a:lnTo>
                    <a:pt x="3970" y="4"/>
                  </a:lnTo>
                  <a:lnTo>
                    <a:pt x="3982" y="4"/>
                  </a:lnTo>
                  <a:lnTo>
                    <a:pt x="3993" y="4"/>
                  </a:lnTo>
                  <a:lnTo>
                    <a:pt x="4005" y="3"/>
                  </a:lnTo>
                  <a:lnTo>
                    <a:pt x="4016" y="3"/>
                  </a:lnTo>
                  <a:lnTo>
                    <a:pt x="4027" y="3"/>
                  </a:lnTo>
                  <a:lnTo>
                    <a:pt x="4039" y="3"/>
                  </a:lnTo>
                  <a:lnTo>
                    <a:pt x="4050" y="4"/>
                  </a:lnTo>
                  <a:lnTo>
                    <a:pt x="4062" y="4"/>
                  </a:lnTo>
                  <a:lnTo>
                    <a:pt x="4072" y="4"/>
                  </a:lnTo>
                  <a:lnTo>
                    <a:pt x="4083" y="4"/>
                  </a:lnTo>
                  <a:lnTo>
                    <a:pt x="4095" y="3"/>
                  </a:lnTo>
                  <a:lnTo>
                    <a:pt x="4106" y="1"/>
                  </a:lnTo>
                  <a:lnTo>
                    <a:pt x="4118" y="1"/>
                  </a:lnTo>
                  <a:lnTo>
                    <a:pt x="4129" y="3"/>
                  </a:lnTo>
                  <a:lnTo>
                    <a:pt x="4140" y="3"/>
                  </a:lnTo>
                  <a:lnTo>
                    <a:pt x="4152" y="4"/>
                  </a:lnTo>
                  <a:lnTo>
                    <a:pt x="4162" y="5"/>
                  </a:lnTo>
                  <a:lnTo>
                    <a:pt x="4174" y="5"/>
                  </a:lnTo>
                  <a:lnTo>
                    <a:pt x="4185" y="5"/>
                  </a:lnTo>
                  <a:lnTo>
                    <a:pt x="4196" y="4"/>
                  </a:lnTo>
                  <a:lnTo>
                    <a:pt x="4208" y="5"/>
                  </a:lnTo>
                  <a:lnTo>
                    <a:pt x="4219" y="6"/>
                  </a:lnTo>
                  <a:lnTo>
                    <a:pt x="4231" y="5"/>
                  </a:lnTo>
                  <a:lnTo>
                    <a:pt x="4242" y="5"/>
                  </a:lnTo>
                  <a:lnTo>
                    <a:pt x="4253" y="5"/>
                  </a:lnTo>
                  <a:lnTo>
                    <a:pt x="4265" y="5"/>
                  </a:lnTo>
                  <a:lnTo>
                    <a:pt x="4275" y="6"/>
                  </a:lnTo>
                  <a:lnTo>
                    <a:pt x="4286" y="6"/>
                  </a:lnTo>
                  <a:lnTo>
                    <a:pt x="4298" y="5"/>
                  </a:lnTo>
                  <a:lnTo>
                    <a:pt x="4309" y="4"/>
                  </a:lnTo>
                  <a:lnTo>
                    <a:pt x="4321" y="4"/>
                  </a:lnTo>
                  <a:lnTo>
                    <a:pt x="4332" y="4"/>
                  </a:lnTo>
                  <a:lnTo>
                    <a:pt x="4343" y="5"/>
                  </a:lnTo>
                  <a:lnTo>
                    <a:pt x="4355" y="6"/>
                  </a:lnTo>
                  <a:lnTo>
                    <a:pt x="4365" y="7"/>
                  </a:lnTo>
                  <a:lnTo>
                    <a:pt x="4377" y="7"/>
                  </a:lnTo>
                  <a:lnTo>
                    <a:pt x="4388" y="6"/>
                  </a:lnTo>
                  <a:lnTo>
                    <a:pt x="4399" y="6"/>
                  </a:lnTo>
                  <a:lnTo>
                    <a:pt x="4411" y="5"/>
                  </a:lnTo>
                  <a:lnTo>
                    <a:pt x="4422" y="5"/>
                  </a:lnTo>
                  <a:lnTo>
                    <a:pt x="4434" y="5"/>
                  </a:lnTo>
                  <a:lnTo>
                    <a:pt x="4445" y="5"/>
                  </a:lnTo>
                  <a:lnTo>
                    <a:pt x="4455" y="5"/>
                  </a:lnTo>
                  <a:lnTo>
                    <a:pt x="4467" y="5"/>
                  </a:lnTo>
                  <a:lnTo>
                    <a:pt x="4478" y="5"/>
                  </a:lnTo>
                  <a:lnTo>
                    <a:pt x="4490" y="5"/>
                  </a:lnTo>
                  <a:lnTo>
                    <a:pt x="4501" y="5"/>
                  </a:lnTo>
                  <a:lnTo>
                    <a:pt x="4512" y="5"/>
                  </a:lnTo>
                  <a:lnTo>
                    <a:pt x="4524" y="6"/>
                  </a:lnTo>
                  <a:lnTo>
                    <a:pt x="4535" y="6"/>
                  </a:lnTo>
                  <a:lnTo>
                    <a:pt x="4547" y="5"/>
                  </a:lnTo>
                  <a:lnTo>
                    <a:pt x="4558" y="5"/>
                  </a:lnTo>
                  <a:lnTo>
                    <a:pt x="4568" y="5"/>
                  </a:lnTo>
                  <a:lnTo>
                    <a:pt x="4580" y="5"/>
                  </a:lnTo>
                  <a:lnTo>
                    <a:pt x="4591" y="4"/>
                  </a:lnTo>
                  <a:lnTo>
                    <a:pt x="4602" y="4"/>
                  </a:lnTo>
                  <a:lnTo>
                    <a:pt x="4614" y="3"/>
                  </a:lnTo>
                  <a:lnTo>
                    <a:pt x="4625" y="1"/>
                  </a:lnTo>
                  <a:lnTo>
                    <a:pt x="4637" y="3"/>
                  </a:lnTo>
                  <a:lnTo>
                    <a:pt x="4648" y="3"/>
                  </a:lnTo>
                  <a:lnTo>
                    <a:pt x="4658" y="4"/>
                  </a:lnTo>
                  <a:lnTo>
                    <a:pt x="4670" y="4"/>
                  </a:lnTo>
                  <a:lnTo>
                    <a:pt x="4681" y="4"/>
                  </a:lnTo>
                  <a:lnTo>
                    <a:pt x="4693" y="4"/>
                  </a:lnTo>
                  <a:lnTo>
                    <a:pt x="4704" y="4"/>
                  </a:lnTo>
                  <a:lnTo>
                    <a:pt x="4715" y="4"/>
                  </a:lnTo>
                  <a:lnTo>
                    <a:pt x="4727" y="5"/>
                  </a:lnTo>
                  <a:lnTo>
                    <a:pt x="4738" y="6"/>
                  </a:lnTo>
                  <a:lnTo>
                    <a:pt x="4750" y="5"/>
                  </a:lnTo>
                  <a:lnTo>
                    <a:pt x="4761" y="5"/>
                  </a:lnTo>
                  <a:lnTo>
                    <a:pt x="4771" y="4"/>
                  </a:lnTo>
                  <a:lnTo>
                    <a:pt x="4783" y="4"/>
                  </a:lnTo>
                  <a:lnTo>
                    <a:pt x="4794" y="4"/>
                  </a:lnTo>
                  <a:lnTo>
                    <a:pt x="4806" y="5"/>
                  </a:lnTo>
                  <a:lnTo>
                    <a:pt x="4817" y="6"/>
                  </a:lnTo>
                  <a:lnTo>
                    <a:pt x="4828" y="6"/>
                  </a:lnTo>
                  <a:lnTo>
                    <a:pt x="4840" y="5"/>
                  </a:lnTo>
                  <a:lnTo>
                    <a:pt x="4851" y="5"/>
                  </a:lnTo>
                  <a:lnTo>
                    <a:pt x="4863" y="5"/>
                  </a:lnTo>
                  <a:lnTo>
                    <a:pt x="4873" y="5"/>
                  </a:lnTo>
                  <a:lnTo>
                    <a:pt x="4884" y="5"/>
                  </a:lnTo>
                  <a:lnTo>
                    <a:pt x="4896" y="5"/>
                  </a:lnTo>
                  <a:lnTo>
                    <a:pt x="4907" y="5"/>
                  </a:lnTo>
                  <a:lnTo>
                    <a:pt x="4918" y="4"/>
                  </a:lnTo>
                  <a:lnTo>
                    <a:pt x="4930" y="3"/>
                  </a:lnTo>
                  <a:lnTo>
                    <a:pt x="4941" y="4"/>
                  </a:lnTo>
                  <a:lnTo>
                    <a:pt x="4953" y="4"/>
                  </a:lnTo>
                  <a:lnTo>
                    <a:pt x="4963" y="6"/>
                  </a:lnTo>
                  <a:lnTo>
                    <a:pt x="4974" y="7"/>
                  </a:lnTo>
                  <a:lnTo>
                    <a:pt x="4986" y="6"/>
                  </a:lnTo>
                  <a:lnTo>
                    <a:pt x="4997" y="6"/>
                  </a:lnTo>
                  <a:lnTo>
                    <a:pt x="5009" y="5"/>
                  </a:lnTo>
                  <a:lnTo>
                    <a:pt x="5020" y="5"/>
                  </a:lnTo>
                  <a:lnTo>
                    <a:pt x="5031" y="4"/>
                  </a:lnTo>
                  <a:lnTo>
                    <a:pt x="5043" y="4"/>
                  </a:lnTo>
                  <a:lnTo>
                    <a:pt x="5054" y="4"/>
                  </a:lnTo>
                  <a:lnTo>
                    <a:pt x="5066" y="4"/>
                  </a:lnTo>
                  <a:lnTo>
                    <a:pt x="5076" y="4"/>
                  </a:lnTo>
                  <a:lnTo>
                    <a:pt x="5087" y="5"/>
                  </a:lnTo>
                  <a:lnTo>
                    <a:pt x="5099" y="5"/>
                  </a:lnTo>
                  <a:lnTo>
                    <a:pt x="5110" y="6"/>
                  </a:lnTo>
                  <a:lnTo>
                    <a:pt x="5122" y="5"/>
                  </a:lnTo>
                  <a:lnTo>
                    <a:pt x="5133" y="5"/>
                  </a:lnTo>
                  <a:lnTo>
                    <a:pt x="5144" y="5"/>
                  </a:lnTo>
                  <a:lnTo>
                    <a:pt x="5156" y="4"/>
                  </a:lnTo>
                  <a:lnTo>
                    <a:pt x="5166" y="4"/>
                  </a:lnTo>
                  <a:lnTo>
                    <a:pt x="5178" y="4"/>
                  </a:lnTo>
                  <a:lnTo>
                    <a:pt x="5189" y="4"/>
                  </a:lnTo>
                  <a:lnTo>
                    <a:pt x="5200" y="4"/>
                  </a:lnTo>
                  <a:lnTo>
                    <a:pt x="5212" y="4"/>
                  </a:lnTo>
                  <a:lnTo>
                    <a:pt x="5223" y="5"/>
                  </a:lnTo>
                  <a:lnTo>
                    <a:pt x="5235" y="6"/>
                  </a:lnTo>
                  <a:lnTo>
                    <a:pt x="5246" y="6"/>
                  </a:lnTo>
                  <a:lnTo>
                    <a:pt x="5256" y="5"/>
                  </a:lnTo>
                  <a:lnTo>
                    <a:pt x="5268" y="5"/>
                  </a:lnTo>
                  <a:lnTo>
                    <a:pt x="5279" y="4"/>
                  </a:lnTo>
                  <a:lnTo>
                    <a:pt x="5290" y="4"/>
                  </a:lnTo>
                  <a:lnTo>
                    <a:pt x="5302" y="5"/>
                  </a:lnTo>
                  <a:lnTo>
                    <a:pt x="5313" y="5"/>
                  </a:lnTo>
                  <a:lnTo>
                    <a:pt x="5325" y="5"/>
                  </a:lnTo>
                  <a:lnTo>
                    <a:pt x="5336" y="6"/>
                  </a:lnTo>
                  <a:lnTo>
                    <a:pt x="5347" y="6"/>
                  </a:lnTo>
                  <a:lnTo>
                    <a:pt x="5359" y="6"/>
                  </a:lnTo>
                  <a:lnTo>
                    <a:pt x="5369" y="5"/>
                  </a:lnTo>
                  <a:lnTo>
                    <a:pt x="5381" y="4"/>
                  </a:lnTo>
                  <a:lnTo>
                    <a:pt x="5392" y="4"/>
                  </a:lnTo>
                  <a:lnTo>
                    <a:pt x="5403" y="4"/>
                  </a:lnTo>
                  <a:lnTo>
                    <a:pt x="5415" y="4"/>
                  </a:lnTo>
                  <a:lnTo>
                    <a:pt x="5426" y="4"/>
                  </a:lnTo>
                  <a:lnTo>
                    <a:pt x="5438" y="3"/>
                  </a:lnTo>
                  <a:lnTo>
                    <a:pt x="5449" y="4"/>
                  </a:lnTo>
                  <a:lnTo>
                    <a:pt x="5459" y="4"/>
                  </a:lnTo>
                  <a:lnTo>
                    <a:pt x="5471" y="4"/>
                  </a:lnTo>
                  <a:lnTo>
                    <a:pt x="5482" y="4"/>
                  </a:lnTo>
                  <a:lnTo>
                    <a:pt x="5494" y="3"/>
                  </a:lnTo>
                  <a:lnTo>
                    <a:pt x="5505" y="4"/>
                  </a:lnTo>
                  <a:lnTo>
                    <a:pt x="5516" y="4"/>
                  </a:lnTo>
                  <a:lnTo>
                    <a:pt x="5528" y="5"/>
                  </a:lnTo>
                  <a:lnTo>
                    <a:pt x="5539" y="5"/>
                  </a:lnTo>
                  <a:lnTo>
                    <a:pt x="5551" y="6"/>
                  </a:lnTo>
                  <a:lnTo>
                    <a:pt x="5562" y="6"/>
                  </a:lnTo>
                  <a:lnTo>
                    <a:pt x="5572" y="5"/>
                  </a:lnTo>
                  <a:lnTo>
                    <a:pt x="5584" y="4"/>
                  </a:lnTo>
                  <a:lnTo>
                    <a:pt x="5595" y="4"/>
                  </a:lnTo>
                  <a:lnTo>
                    <a:pt x="5606" y="6"/>
                  </a:lnTo>
                  <a:lnTo>
                    <a:pt x="5618" y="6"/>
                  </a:lnTo>
                  <a:lnTo>
                    <a:pt x="5629" y="5"/>
                  </a:lnTo>
                  <a:lnTo>
                    <a:pt x="5641" y="5"/>
                  </a:lnTo>
                  <a:lnTo>
                    <a:pt x="5652" y="5"/>
                  </a:lnTo>
                  <a:lnTo>
                    <a:pt x="5662" y="5"/>
                  </a:lnTo>
                  <a:lnTo>
                    <a:pt x="5674" y="5"/>
                  </a:lnTo>
                  <a:lnTo>
                    <a:pt x="5685" y="5"/>
                  </a:lnTo>
                  <a:lnTo>
                    <a:pt x="5697" y="5"/>
                  </a:lnTo>
                  <a:lnTo>
                    <a:pt x="5708" y="5"/>
                  </a:lnTo>
                  <a:lnTo>
                    <a:pt x="5719" y="5"/>
                  </a:lnTo>
                  <a:lnTo>
                    <a:pt x="5731" y="5"/>
                  </a:lnTo>
                  <a:lnTo>
                    <a:pt x="5742" y="5"/>
                  </a:lnTo>
                  <a:lnTo>
                    <a:pt x="5754" y="6"/>
                  </a:lnTo>
                  <a:lnTo>
                    <a:pt x="5764" y="6"/>
                  </a:lnTo>
                  <a:lnTo>
                    <a:pt x="5775" y="7"/>
                  </a:lnTo>
                  <a:lnTo>
                    <a:pt x="5787" y="6"/>
                  </a:lnTo>
                  <a:lnTo>
                    <a:pt x="5798" y="6"/>
                  </a:lnTo>
                  <a:lnTo>
                    <a:pt x="5810" y="4"/>
                  </a:lnTo>
                  <a:lnTo>
                    <a:pt x="5821" y="3"/>
                  </a:lnTo>
                  <a:lnTo>
                    <a:pt x="5832" y="3"/>
                  </a:lnTo>
                  <a:lnTo>
                    <a:pt x="5844" y="5"/>
                  </a:lnTo>
                  <a:lnTo>
                    <a:pt x="5855" y="5"/>
                  </a:lnTo>
                  <a:lnTo>
                    <a:pt x="5867" y="5"/>
                  </a:lnTo>
                  <a:lnTo>
                    <a:pt x="5877" y="5"/>
                  </a:lnTo>
                  <a:lnTo>
                    <a:pt x="5888" y="4"/>
                  </a:lnTo>
                  <a:lnTo>
                    <a:pt x="5900" y="4"/>
                  </a:lnTo>
                  <a:lnTo>
                    <a:pt x="5911" y="4"/>
                  </a:lnTo>
                  <a:lnTo>
                    <a:pt x="5923" y="5"/>
                  </a:lnTo>
                  <a:lnTo>
                    <a:pt x="5934" y="5"/>
                  </a:lnTo>
                  <a:lnTo>
                    <a:pt x="5945" y="4"/>
                  </a:lnTo>
                  <a:lnTo>
                    <a:pt x="5957" y="0"/>
                  </a:lnTo>
                  <a:lnTo>
                    <a:pt x="5967" y="1"/>
                  </a:lnTo>
                  <a:lnTo>
                    <a:pt x="5978" y="4"/>
                  </a:lnTo>
                  <a:lnTo>
                    <a:pt x="5990" y="4"/>
                  </a:lnTo>
                  <a:lnTo>
                    <a:pt x="6001" y="5"/>
                  </a:lnTo>
                  <a:lnTo>
                    <a:pt x="6013" y="5"/>
                  </a:lnTo>
                  <a:lnTo>
                    <a:pt x="6024" y="5"/>
                  </a:lnTo>
                  <a:lnTo>
                    <a:pt x="6035" y="5"/>
                  </a:lnTo>
                  <a:lnTo>
                    <a:pt x="6047" y="5"/>
                  </a:lnTo>
                  <a:lnTo>
                    <a:pt x="6057" y="5"/>
                  </a:lnTo>
                  <a:lnTo>
                    <a:pt x="6069" y="5"/>
                  </a:lnTo>
                  <a:lnTo>
                    <a:pt x="6080" y="5"/>
                  </a:lnTo>
                  <a:lnTo>
                    <a:pt x="6091" y="6"/>
                  </a:lnTo>
                  <a:lnTo>
                    <a:pt x="6103" y="5"/>
                  </a:lnTo>
                  <a:lnTo>
                    <a:pt x="6114" y="6"/>
                  </a:lnTo>
                  <a:lnTo>
                    <a:pt x="6126" y="6"/>
                  </a:lnTo>
                  <a:lnTo>
                    <a:pt x="6137" y="6"/>
                  </a:lnTo>
                  <a:lnTo>
                    <a:pt x="6148" y="4"/>
                  </a:lnTo>
                  <a:lnTo>
                    <a:pt x="6160" y="3"/>
                  </a:lnTo>
                  <a:lnTo>
                    <a:pt x="6170" y="4"/>
                  </a:lnTo>
                  <a:lnTo>
                    <a:pt x="6182" y="5"/>
                  </a:lnTo>
                  <a:lnTo>
                    <a:pt x="6193" y="5"/>
                  </a:lnTo>
                  <a:lnTo>
                    <a:pt x="6204" y="4"/>
                  </a:lnTo>
                  <a:lnTo>
                    <a:pt x="6216" y="5"/>
                  </a:lnTo>
                  <a:lnTo>
                    <a:pt x="6227" y="6"/>
                  </a:lnTo>
                  <a:lnTo>
                    <a:pt x="6239" y="5"/>
                  </a:lnTo>
                  <a:lnTo>
                    <a:pt x="6250" y="3"/>
                  </a:lnTo>
                  <a:lnTo>
                    <a:pt x="6260" y="1"/>
                  </a:lnTo>
                  <a:lnTo>
                    <a:pt x="6272" y="1"/>
                  </a:lnTo>
                  <a:lnTo>
                    <a:pt x="6283" y="1"/>
                  </a:lnTo>
                  <a:lnTo>
                    <a:pt x="6294" y="3"/>
                  </a:lnTo>
                  <a:lnTo>
                    <a:pt x="6306" y="4"/>
                  </a:lnTo>
                  <a:lnTo>
                    <a:pt x="6317" y="5"/>
                  </a:lnTo>
                  <a:lnTo>
                    <a:pt x="6329" y="5"/>
                  </a:lnTo>
                  <a:lnTo>
                    <a:pt x="6340" y="4"/>
                  </a:lnTo>
                  <a:lnTo>
                    <a:pt x="6351" y="4"/>
                  </a:lnTo>
                  <a:lnTo>
                    <a:pt x="6363" y="4"/>
                  </a:lnTo>
                  <a:lnTo>
                    <a:pt x="6373" y="4"/>
                  </a:lnTo>
                  <a:lnTo>
                    <a:pt x="6385" y="5"/>
                  </a:lnTo>
                  <a:lnTo>
                    <a:pt x="6396" y="5"/>
                  </a:lnTo>
                  <a:lnTo>
                    <a:pt x="6407" y="5"/>
                  </a:lnTo>
                  <a:lnTo>
                    <a:pt x="6419" y="5"/>
                  </a:lnTo>
                  <a:lnTo>
                    <a:pt x="6430" y="5"/>
                  </a:lnTo>
                  <a:lnTo>
                    <a:pt x="6442" y="4"/>
                  </a:lnTo>
                  <a:lnTo>
                    <a:pt x="6453" y="4"/>
                  </a:lnTo>
                  <a:lnTo>
                    <a:pt x="6463" y="4"/>
                  </a:lnTo>
                  <a:lnTo>
                    <a:pt x="6475" y="4"/>
                  </a:lnTo>
                  <a:lnTo>
                    <a:pt x="6486" y="5"/>
                  </a:lnTo>
                  <a:lnTo>
                    <a:pt x="6498" y="5"/>
                  </a:lnTo>
                  <a:lnTo>
                    <a:pt x="6509" y="5"/>
                  </a:lnTo>
                  <a:lnTo>
                    <a:pt x="6520" y="5"/>
                  </a:lnTo>
                  <a:lnTo>
                    <a:pt x="6532" y="6"/>
                  </a:lnTo>
                  <a:lnTo>
                    <a:pt x="6543" y="7"/>
                  </a:lnTo>
                  <a:lnTo>
                    <a:pt x="6555" y="6"/>
                  </a:lnTo>
                  <a:lnTo>
                    <a:pt x="6565" y="5"/>
                  </a:lnTo>
                  <a:lnTo>
                    <a:pt x="6576" y="4"/>
                  </a:lnTo>
                  <a:lnTo>
                    <a:pt x="6588" y="5"/>
                  </a:lnTo>
                  <a:lnTo>
                    <a:pt x="6599" y="5"/>
                  </a:lnTo>
                  <a:lnTo>
                    <a:pt x="6610" y="4"/>
                  </a:lnTo>
                  <a:lnTo>
                    <a:pt x="6622" y="3"/>
                  </a:lnTo>
                  <a:lnTo>
                    <a:pt x="6633" y="3"/>
                  </a:lnTo>
                  <a:lnTo>
                    <a:pt x="6645" y="4"/>
                  </a:lnTo>
                  <a:lnTo>
                    <a:pt x="6656" y="5"/>
                  </a:lnTo>
                  <a:lnTo>
                    <a:pt x="6666" y="5"/>
                  </a:lnTo>
                  <a:lnTo>
                    <a:pt x="6678" y="5"/>
                  </a:lnTo>
                  <a:lnTo>
                    <a:pt x="6689" y="5"/>
                  </a:lnTo>
                  <a:lnTo>
                    <a:pt x="6701" y="5"/>
                  </a:lnTo>
                  <a:lnTo>
                    <a:pt x="6712" y="5"/>
                  </a:lnTo>
                  <a:lnTo>
                    <a:pt x="6723" y="5"/>
                  </a:lnTo>
                  <a:lnTo>
                    <a:pt x="6735" y="5"/>
                  </a:lnTo>
                  <a:lnTo>
                    <a:pt x="6746" y="6"/>
                  </a:lnTo>
                  <a:lnTo>
                    <a:pt x="6758" y="6"/>
                  </a:lnTo>
                  <a:lnTo>
                    <a:pt x="6768" y="5"/>
                  </a:lnTo>
                </a:path>
              </a:pathLst>
            </a:custGeom>
            <a:noFill/>
            <a:ln w="9525">
              <a:solidFill>
                <a:srgbClr val="8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5" name="Freeform 513">
              <a:extLst>
                <a:ext uri="{FF2B5EF4-FFF2-40B4-BE49-F238E27FC236}">
                  <a16:creationId xmlns:a16="http://schemas.microsoft.com/office/drawing/2014/main" id="{2213C583-7F4B-4D8E-8395-06249777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1532102"/>
              <a:ext cx="4474108" cy="26988"/>
            </a:xfrm>
            <a:custGeom>
              <a:avLst/>
              <a:gdLst>
                <a:gd name="T0" fmla="*/ 102 w 6768"/>
                <a:gd name="T1" fmla="*/ 14 h 17"/>
                <a:gd name="T2" fmla="*/ 214 w 6768"/>
                <a:gd name="T3" fmla="*/ 14 h 17"/>
                <a:gd name="T4" fmla="*/ 327 w 6768"/>
                <a:gd name="T5" fmla="*/ 14 h 17"/>
                <a:gd name="T6" fmla="*/ 440 w 6768"/>
                <a:gd name="T7" fmla="*/ 15 h 17"/>
                <a:gd name="T8" fmla="*/ 553 w 6768"/>
                <a:gd name="T9" fmla="*/ 15 h 17"/>
                <a:gd name="T10" fmla="*/ 665 w 6768"/>
                <a:gd name="T11" fmla="*/ 15 h 17"/>
                <a:gd name="T12" fmla="*/ 778 w 6768"/>
                <a:gd name="T13" fmla="*/ 14 h 17"/>
                <a:gd name="T14" fmla="*/ 891 w 6768"/>
                <a:gd name="T15" fmla="*/ 16 h 17"/>
                <a:gd name="T16" fmla="*/ 1004 w 6768"/>
                <a:gd name="T17" fmla="*/ 15 h 17"/>
                <a:gd name="T18" fmla="*/ 1117 w 6768"/>
                <a:gd name="T19" fmla="*/ 16 h 17"/>
                <a:gd name="T20" fmla="*/ 1230 w 6768"/>
                <a:gd name="T21" fmla="*/ 15 h 17"/>
                <a:gd name="T22" fmla="*/ 1343 w 6768"/>
                <a:gd name="T23" fmla="*/ 10 h 17"/>
                <a:gd name="T24" fmla="*/ 1456 w 6768"/>
                <a:gd name="T25" fmla="*/ 12 h 17"/>
                <a:gd name="T26" fmla="*/ 1569 w 6768"/>
                <a:gd name="T27" fmla="*/ 15 h 17"/>
                <a:gd name="T28" fmla="*/ 1681 w 6768"/>
                <a:gd name="T29" fmla="*/ 14 h 17"/>
                <a:gd name="T30" fmla="*/ 1794 w 6768"/>
                <a:gd name="T31" fmla="*/ 14 h 17"/>
                <a:gd name="T32" fmla="*/ 1906 w 6768"/>
                <a:gd name="T33" fmla="*/ 14 h 17"/>
                <a:gd name="T34" fmla="*/ 2019 w 6768"/>
                <a:gd name="T35" fmla="*/ 11 h 17"/>
                <a:gd name="T36" fmla="*/ 2132 w 6768"/>
                <a:gd name="T37" fmla="*/ 16 h 17"/>
                <a:gd name="T38" fmla="*/ 2245 w 6768"/>
                <a:gd name="T39" fmla="*/ 12 h 17"/>
                <a:gd name="T40" fmla="*/ 2358 w 6768"/>
                <a:gd name="T41" fmla="*/ 12 h 17"/>
                <a:gd name="T42" fmla="*/ 2470 w 6768"/>
                <a:gd name="T43" fmla="*/ 12 h 17"/>
                <a:gd name="T44" fmla="*/ 2583 w 6768"/>
                <a:gd name="T45" fmla="*/ 15 h 17"/>
                <a:gd name="T46" fmla="*/ 2696 w 6768"/>
                <a:gd name="T47" fmla="*/ 12 h 17"/>
                <a:gd name="T48" fmla="*/ 2809 w 6768"/>
                <a:gd name="T49" fmla="*/ 11 h 17"/>
                <a:gd name="T50" fmla="*/ 2922 w 6768"/>
                <a:gd name="T51" fmla="*/ 15 h 17"/>
                <a:gd name="T52" fmla="*/ 3035 w 6768"/>
                <a:gd name="T53" fmla="*/ 14 h 17"/>
                <a:gd name="T54" fmla="*/ 3148 w 6768"/>
                <a:gd name="T55" fmla="*/ 14 h 17"/>
                <a:gd name="T56" fmla="*/ 3261 w 6768"/>
                <a:gd name="T57" fmla="*/ 14 h 17"/>
                <a:gd name="T58" fmla="*/ 3373 w 6768"/>
                <a:gd name="T59" fmla="*/ 12 h 17"/>
                <a:gd name="T60" fmla="*/ 3486 w 6768"/>
                <a:gd name="T61" fmla="*/ 12 h 17"/>
                <a:gd name="T62" fmla="*/ 3598 w 6768"/>
                <a:gd name="T63" fmla="*/ 11 h 17"/>
                <a:gd name="T64" fmla="*/ 3711 w 6768"/>
                <a:gd name="T65" fmla="*/ 14 h 17"/>
                <a:gd name="T66" fmla="*/ 3824 w 6768"/>
                <a:gd name="T67" fmla="*/ 12 h 17"/>
                <a:gd name="T68" fmla="*/ 3937 w 6768"/>
                <a:gd name="T69" fmla="*/ 12 h 17"/>
                <a:gd name="T70" fmla="*/ 4050 w 6768"/>
                <a:gd name="T71" fmla="*/ 15 h 17"/>
                <a:gd name="T72" fmla="*/ 4162 w 6768"/>
                <a:gd name="T73" fmla="*/ 14 h 17"/>
                <a:gd name="T74" fmla="*/ 4275 w 6768"/>
                <a:gd name="T75" fmla="*/ 14 h 17"/>
                <a:gd name="T76" fmla="*/ 4388 w 6768"/>
                <a:gd name="T77" fmla="*/ 15 h 17"/>
                <a:gd name="T78" fmla="*/ 4501 w 6768"/>
                <a:gd name="T79" fmla="*/ 15 h 17"/>
                <a:gd name="T80" fmla="*/ 4614 w 6768"/>
                <a:gd name="T81" fmla="*/ 14 h 17"/>
                <a:gd name="T82" fmla="*/ 4727 w 6768"/>
                <a:gd name="T83" fmla="*/ 14 h 17"/>
                <a:gd name="T84" fmla="*/ 4840 w 6768"/>
                <a:gd name="T85" fmla="*/ 12 h 17"/>
                <a:gd name="T86" fmla="*/ 4953 w 6768"/>
                <a:gd name="T87" fmla="*/ 15 h 17"/>
                <a:gd name="T88" fmla="*/ 5066 w 6768"/>
                <a:gd name="T89" fmla="*/ 14 h 17"/>
                <a:gd name="T90" fmla="*/ 5178 w 6768"/>
                <a:gd name="T91" fmla="*/ 14 h 17"/>
                <a:gd name="T92" fmla="*/ 5290 w 6768"/>
                <a:gd name="T93" fmla="*/ 11 h 17"/>
                <a:gd name="T94" fmla="*/ 5403 w 6768"/>
                <a:gd name="T95" fmla="*/ 14 h 17"/>
                <a:gd name="T96" fmla="*/ 5516 w 6768"/>
                <a:gd name="T97" fmla="*/ 14 h 17"/>
                <a:gd name="T98" fmla="*/ 5629 w 6768"/>
                <a:gd name="T99" fmla="*/ 14 h 17"/>
                <a:gd name="T100" fmla="*/ 5742 w 6768"/>
                <a:gd name="T101" fmla="*/ 14 h 17"/>
                <a:gd name="T102" fmla="*/ 5855 w 6768"/>
                <a:gd name="T103" fmla="*/ 14 h 17"/>
                <a:gd name="T104" fmla="*/ 5967 w 6768"/>
                <a:gd name="T105" fmla="*/ 4 h 17"/>
                <a:gd name="T106" fmla="*/ 6080 w 6768"/>
                <a:gd name="T107" fmla="*/ 5 h 17"/>
                <a:gd name="T108" fmla="*/ 6193 w 6768"/>
                <a:gd name="T109" fmla="*/ 11 h 17"/>
                <a:gd name="T110" fmla="*/ 6306 w 6768"/>
                <a:gd name="T111" fmla="*/ 11 h 17"/>
                <a:gd name="T112" fmla="*/ 6419 w 6768"/>
                <a:gd name="T113" fmla="*/ 15 h 17"/>
                <a:gd name="T114" fmla="*/ 6532 w 6768"/>
                <a:gd name="T115" fmla="*/ 15 h 17"/>
                <a:gd name="T116" fmla="*/ 6645 w 6768"/>
                <a:gd name="T117" fmla="*/ 15 h 17"/>
                <a:gd name="T118" fmla="*/ 6758 w 6768"/>
                <a:gd name="T11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17">
                  <a:moveTo>
                    <a:pt x="0" y="12"/>
                  </a:moveTo>
                  <a:lnTo>
                    <a:pt x="11" y="14"/>
                  </a:lnTo>
                  <a:lnTo>
                    <a:pt x="23" y="15"/>
                  </a:lnTo>
                  <a:lnTo>
                    <a:pt x="34" y="16"/>
                  </a:lnTo>
                  <a:lnTo>
                    <a:pt x="46" y="16"/>
                  </a:lnTo>
                  <a:lnTo>
                    <a:pt x="57" y="15"/>
                  </a:lnTo>
                  <a:lnTo>
                    <a:pt x="67" y="15"/>
                  </a:lnTo>
                  <a:lnTo>
                    <a:pt x="79" y="15"/>
                  </a:lnTo>
                  <a:lnTo>
                    <a:pt x="90" y="15"/>
                  </a:lnTo>
                  <a:lnTo>
                    <a:pt x="102" y="14"/>
                  </a:lnTo>
                  <a:lnTo>
                    <a:pt x="113" y="14"/>
                  </a:lnTo>
                  <a:lnTo>
                    <a:pt x="124" y="14"/>
                  </a:lnTo>
                  <a:lnTo>
                    <a:pt x="136" y="14"/>
                  </a:lnTo>
                  <a:lnTo>
                    <a:pt x="147" y="15"/>
                  </a:lnTo>
                  <a:lnTo>
                    <a:pt x="159" y="16"/>
                  </a:lnTo>
                  <a:lnTo>
                    <a:pt x="169" y="16"/>
                  </a:lnTo>
                  <a:lnTo>
                    <a:pt x="180" y="15"/>
                  </a:lnTo>
                  <a:lnTo>
                    <a:pt x="192" y="15"/>
                  </a:lnTo>
                  <a:lnTo>
                    <a:pt x="203" y="15"/>
                  </a:lnTo>
                  <a:lnTo>
                    <a:pt x="214" y="14"/>
                  </a:lnTo>
                  <a:lnTo>
                    <a:pt x="226" y="14"/>
                  </a:lnTo>
                  <a:lnTo>
                    <a:pt x="237" y="14"/>
                  </a:lnTo>
                  <a:lnTo>
                    <a:pt x="249" y="15"/>
                  </a:lnTo>
                  <a:lnTo>
                    <a:pt x="260" y="15"/>
                  </a:lnTo>
                  <a:lnTo>
                    <a:pt x="270" y="15"/>
                  </a:lnTo>
                  <a:lnTo>
                    <a:pt x="282" y="15"/>
                  </a:lnTo>
                  <a:lnTo>
                    <a:pt x="293" y="12"/>
                  </a:lnTo>
                  <a:lnTo>
                    <a:pt x="305" y="11"/>
                  </a:lnTo>
                  <a:lnTo>
                    <a:pt x="316" y="12"/>
                  </a:lnTo>
                  <a:lnTo>
                    <a:pt x="327" y="14"/>
                  </a:lnTo>
                  <a:lnTo>
                    <a:pt x="339" y="15"/>
                  </a:lnTo>
                  <a:lnTo>
                    <a:pt x="350" y="15"/>
                  </a:lnTo>
                  <a:lnTo>
                    <a:pt x="362" y="15"/>
                  </a:lnTo>
                  <a:lnTo>
                    <a:pt x="372" y="15"/>
                  </a:lnTo>
                  <a:lnTo>
                    <a:pt x="383" y="15"/>
                  </a:lnTo>
                  <a:lnTo>
                    <a:pt x="395" y="15"/>
                  </a:lnTo>
                  <a:lnTo>
                    <a:pt x="406" y="15"/>
                  </a:lnTo>
                  <a:lnTo>
                    <a:pt x="418" y="16"/>
                  </a:lnTo>
                  <a:lnTo>
                    <a:pt x="429" y="16"/>
                  </a:lnTo>
                  <a:lnTo>
                    <a:pt x="440" y="15"/>
                  </a:lnTo>
                  <a:lnTo>
                    <a:pt x="452" y="15"/>
                  </a:lnTo>
                  <a:lnTo>
                    <a:pt x="462" y="14"/>
                  </a:lnTo>
                  <a:lnTo>
                    <a:pt x="474" y="14"/>
                  </a:lnTo>
                  <a:lnTo>
                    <a:pt x="485" y="14"/>
                  </a:lnTo>
                  <a:lnTo>
                    <a:pt x="496" y="15"/>
                  </a:lnTo>
                  <a:lnTo>
                    <a:pt x="508" y="15"/>
                  </a:lnTo>
                  <a:lnTo>
                    <a:pt x="519" y="15"/>
                  </a:lnTo>
                  <a:lnTo>
                    <a:pt x="530" y="14"/>
                  </a:lnTo>
                  <a:lnTo>
                    <a:pt x="542" y="15"/>
                  </a:lnTo>
                  <a:lnTo>
                    <a:pt x="553" y="15"/>
                  </a:lnTo>
                  <a:lnTo>
                    <a:pt x="565" y="15"/>
                  </a:lnTo>
                  <a:lnTo>
                    <a:pt x="575" y="15"/>
                  </a:lnTo>
                  <a:lnTo>
                    <a:pt x="586" y="14"/>
                  </a:lnTo>
                  <a:lnTo>
                    <a:pt x="598" y="14"/>
                  </a:lnTo>
                  <a:lnTo>
                    <a:pt x="609" y="14"/>
                  </a:lnTo>
                  <a:lnTo>
                    <a:pt x="621" y="14"/>
                  </a:lnTo>
                  <a:lnTo>
                    <a:pt x="632" y="12"/>
                  </a:lnTo>
                  <a:lnTo>
                    <a:pt x="643" y="12"/>
                  </a:lnTo>
                  <a:lnTo>
                    <a:pt x="655" y="15"/>
                  </a:lnTo>
                  <a:lnTo>
                    <a:pt x="665" y="15"/>
                  </a:lnTo>
                  <a:lnTo>
                    <a:pt x="677" y="15"/>
                  </a:lnTo>
                  <a:lnTo>
                    <a:pt x="688" y="15"/>
                  </a:lnTo>
                  <a:lnTo>
                    <a:pt x="699" y="15"/>
                  </a:lnTo>
                  <a:lnTo>
                    <a:pt x="711" y="15"/>
                  </a:lnTo>
                  <a:lnTo>
                    <a:pt x="722" y="15"/>
                  </a:lnTo>
                  <a:lnTo>
                    <a:pt x="734" y="16"/>
                  </a:lnTo>
                  <a:lnTo>
                    <a:pt x="745" y="16"/>
                  </a:lnTo>
                  <a:lnTo>
                    <a:pt x="756" y="16"/>
                  </a:lnTo>
                  <a:lnTo>
                    <a:pt x="768" y="15"/>
                  </a:lnTo>
                  <a:lnTo>
                    <a:pt x="778" y="14"/>
                  </a:lnTo>
                  <a:lnTo>
                    <a:pt x="790" y="14"/>
                  </a:lnTo>
                  <a:lnTo>
                    <a:pt x="801" y="14"/>
                  </a:lnTo>
                  <a:lnTo>
                    <a:pt x="812" y="14"/>
                  </a:lnTo>
                  <a:lnTo>
                    <a:pt x="824" y="15"/>
                  </a:lnTo>
                  <a:lnTo>
                    <a:pt x="835" y="15"/>
                  </a:lnTo>
                  <a:lnTo>
                    <a:pt x="847" y="16"/>
                  </a:lnTo>
                  <a:lnTo>
                    <a:pt x="858" y="17"/>
                  </a:lnTo>
                  <a:lnTo>
                    <a:pt x="868" y="16"/>
                  </a:lnTo>
                  <a:lnTo>
                    <a:pt x="880" y="16"/>
                  </a:lnTo>
                  <a:lnTo>
                    <a:pt x="891" y="16"/>
                  </a:lnTo>
                  <a:lnTo>
                    <a:pt x="902" y="16"/>
                  </a:lnTo>
                  <a:lnTo>
                    <a:pt x="914" y="16"/>
                  </a:lnTo>
                  <a:lnTo>
                    <a:pt x="925" y="16"/>
                  </a:lnTo>
                  <a:lnTo>
                    <a:pt x="937" y="16"/>
                  </a:lnTo>
                  <a:lnTo>
                    <a:pt x="948" y="16"/>
                  </a:lnTo>
                  <a:lnTo>
                    <a:pt x="958" y="16"/>
                  </a:lnTo>
                  <a:lnTo>
                    <a:pt x="970" y="16"/>
                  </a:lnTo>
                  <a:lnTo>
                    <a:pt x="981" y="16"/>
                  </a:lnTo>
                  <a:lnTo>
                    <a:pt x="993" y="16"/>
                  </a:lnTo>
                  <a:lnTo>
                    <a:pt x="1004" y="15"/>
                  </a:lnTo>
                  <a:lnTo>
                    <a:pt x="1015" y="14"/>
                  </a:lnTo>
                  <a:lnTo>
                    <a:pt x="1027" y="15"/>
                  </a:lnTo>
                  <a:lnTo>
                    <a:pt x="1038" y="15"/>
                  </a:lnTo>
                  <a:lnTo>
                    <a:pt x="1050" y="15"/>
                  </a:lnTo>
                  <a:lnTo>
                    <a:pt x="1061" y="14"/>
                  </a:lnTo>
                  <a:lnTo>
                    <a:pt x="1071" y="14"/>
                  </a:lnTo>
                  <a:lnTo>
                    <a:pt x="1083" y="15"/>
                  </a:lnTo>
                  <a:lnTo>
                    <a:pt x="1094" y="15"/>
                  </a:lnTo>
                  <a:lnTo>
                    <a:pt x="1106" y="16"/>
                  </a:lnTo>
                  <a:lnTo>
                    <a:pt x="1117" y="16"/>
                  </a:lnTo>
                  <a:lnTo>
                    <a:pt x="1128" y="15"/>
                  </a:lnTo>
                  <a:lnTo>
                    <a:pt x="1140" y="14"/>
                  </a:lnTo>
                  <a:lnTo>
                    <a:pt x="1151" y="14"/>
                  </a:lnTo>
                  <a:lnTo>
                    <a:pt x="1163" y="15"/>
                  </a:lnTo>
                  <a:lnTo>
                    <a:pt x="1173" y="15"/>
                  </a:lnTo>
                  <a:lnTo>
                    <a:pt x="1184" y="15"/>
                  </a:lnTo>
                  <a:lnTo>
                    <a:pt x="1196" y="15"/>
                  </a:lnTo>
                  <a:lnTo>
                    <a:pt x="1207" y="14"/>
                  </a:lnTo>
                  <a:lnTo>
                    <a:pt x="1218" y="14"/>
                  </a:lnTo>
                  <a:lnTo>
                    <a:pt x="1230" y="15"/>
                  </a:lnTo>
                  <a:lnTo>
                    <a:pt x="1241" y="15"/>
                  </a:lnTo>
                  <a:lnTo>
                    <a:pt x="1253" y="15"/>
                  </a:lnTo>
                  <a:lnTo>
                    <a:pt x="1263" y="14"/>
                  </a:lnTo>
                  <a:lnTo>
                    <a:pt x="1274" y="14"/>
                  </a:lnTo>
                  <a:lnTo>
                    <a:pt x="1286" y="14"/>
                  </a:lnTo>
                  <a:lnTo>
                    <a:pt x="1297" y="12"/>
                  </a:lnTo>
                  <a:lnTo>
                    <a:pt x="1309" y="12"/>
                  </a:lnTo>
                  <a:lnTo>
                    <a:pt x="1320" y="12"/>
                  </a:lnTo>
                  <a:lnTo>
                    <a:pt x="1331" y="11"/>
                  </a:lnTo>
                  <a:lnTo>
                    <a:pt x="1343" y="10"/>
                  </a:lnTo>
                  <a:lnTo>
                    <a:pt x="1354" y="11"/>
                  </a:lnTo>
                  <a:lnTo>
                    <a:pt x="1366" y="14"/>
                  </a:lnTo>
                  <a:lnTo>
                    <a:pt x="1376" y="15"/>
                  </a:lnTo>
                  <a:lnTo>
                    <a:pt x="1387" y="16"/>
                  </a:lnTo>
                  <a:lnTo>
                    <a:pt x="1399" y="15"/>
                  </a:lnTo>
                  <a:lnTo>
                    <a:pt x="1410" y="14"/>
                  </a:lnTo>
                  <a:lnTo>
                    <a:pt x="1422" y="14"/>
                  </a:lnTo>
                  <a:lnTo>
                    <a:pt x="1433" y="14"/>
                  </a:lnTo>
                  <a:lnTo>
                    <a:pt x="1444" y="12"/>
                  </a:lnTo>
                  <a:lnTo>
                    <a:pt x="1456" y="12"/>
                  </a:lnTo>
                  <a:lnTo>
                    <a:pt x="1466" y="12"/>
                  </a:lnTo>
                  <a:lnTo>
                    <a:pt x="1478" y="14"/>
                  </a:lnTo>
                  <a:lnTo>
                    <a:pt x="1489" y="15"/>
                  </a:lnTo>
                  <a:lnTo>
                    <a:pt x="1500" y="15"/>
                  </a:lnTo>
                  <a:lnTo>
                    <a:pt x="1512" y="14"/>
                  </a:lnTo>
                  <a:lnTo>
                    <a:pt x="1523" y="12"/>
                  </a:lnTo>
                  <a:lnTo>
                    <a:pt x="1534" y="12"/>
                  </a:lnTo>
                  <a:lnTo>
                    <a:pt x="1546" y="14"/>
                  </a:lnTo>
                  <a:lnTo>
                    <a:pt x="1557" y="14"/>
                  </a:lnTo>
                  <a:lnTo>
                    <a:pt x="1569" y="15"/>
                  </a:lnTo>
                  <a:lnTo>
                    <a:pt x="1579" y="14"/>
                  </a:lnTo>
                  <a:lnTo>
                    <a:pt x="1590" y="15"/>
                  </a:lnTo>
                  <a:lnTo>
                    <a:pt x="1602" y="15"/>
                  </a:lnTo>
                  <a:lnTo>
                    <a:pt x="1613" y="15"/>
                  </a:lnTo>
                  <a:lnTo>
                    <a:pt x="1625" y="14"/>
                  </a:lnTo>
                  <a:lnTo>
                    <a:pt x="1636" y="14"/>
                  </a:lnTo>
                  <a:lnTo>
                    <a:pt x="1647" y="14"/>
                  </a:lnTo>
                  <a:lnTo>
                    <a:pt x="1659" y="14"/>
                  </a:lnTo>
                  <a:lnTo>
                    <a:pt x="1669" y="14"/>
                  </a:lnTo>
                  <a:lnTo>
                    <a:pt x="1681" y="14"/>
                  </a:lnTo>
                  <a:lnTo>
                    <a:pt x="1692" y="15"/>
                  </a:lnTo>
                  <a:lnTo>
                    <a:pt x="1703" y="16"/>
                  </a:lnTo>
                  <a:lnTo>
                    <a:pt x="1715" y="16"/>
                  </a:lnTo>
                  <a:lnTo>
                    <a:pt x="1726" y="16"/>
                  </a:lnTo>
                  <a:lnTo>
                    <a:pt x="1738" y="16"/>
                  </a:lnTo>
                  <a:lnTo>
                    <a:pt x="1749" y="16"/>
                  </a:lnTo>
                  <a:lnTo>
                    <a:pt x="1759" y="16"/>
                  </a:lnTo>
                  <a:lnTo>
                    <a:pt x="1771" y="15"/>
                  </a:lnTo>
                  <a:lnTo>
                    <a:pt x="1782" y="14"/>
                  </a:lnTo>
                  <a:lnTo>
                    <a:pt x="1794" y="14"/>
                  </a:lnTo>
                  <a:lnTo>
                    <a:pt x="1805" y="14"/>
                  </a:lnTo>
                  <a:lnTo>
                    <a:pt x="1816" y="12"/>
                  </a:lnTo>
                  <a:lnTo>
                    <a:pt x="1828" y="12"/>
                  </a:lnTo>
                  <a:lnTo>
                    <a:pt x="1839" y="12"/>
                  </a:lnTo>
                  <a:lnTo>
                    <a:pt x="1851" y="12"/>
                  </a:lnTo>
                  <a:lnTo>
                    <a:pt x="1862" y="12"/>
                  </a:lnTo>
                  <a:lnTo>
                    <a:pt x="1872" y="14"/>
                  </a:lnTo>
                  <a:lnTo>
                    <a:pt x="1884" y="15"/>
                  </a:lnTo>
                  <a:lnTo>
                    <a:pt x="1895" y="15"/>
                  </a:lnTo>
                  <a:lnTo>
                    <a:pt x="1906" y="14"/>
                  </a:lnTo>
                  <a:lnTo>
                    <a:pt x="1918" y="14"/>
                  </a:lnTo>
                  <a:lnTo>
                    <a:pt x="1929" y="14"/>
                  </a:lnTo>
                  <a:lnTo>
                    <a:pt x="1941" y="15"/>
                  </a:lnTo>
                  <a:lnTo>
                    <a:pt x="1952" y="15"/>
                  </a:lnTo>
                  <a:lnTo>
                    <a:pt x="1962" y="15"/>
                  </a:lnTo>
                  <a:lnTo>
                    <a:pt x="1974" y="15"/>
                  </a:lnTo>
                  <a:lnTo>
                    <a:pt x="1985" y="14"/>
                  </a:lnTo>
                  <a:lnTo>
                    <a:pt x="1997" y="12"/>
                  </a:lnTo>
                  <a:lnTo>
                    <a:pt x="2008" y="11"/>
                  </a:lnTo>
                  <a:lnTo>
                    <a:pt x="2019" y="11"/>
                  </a:lnTo>
                  <a:lnTo>
                    <a:pt x="2031" y="12"/>
                  </a:lnTo>
                  <a:lnTo>
                    <a:pt x="2042" y="14"/>
                  </a:lnTo>
                  <a:lnTo>
                    <a:pt x="2054" y="15"/>
                  </a:lnTo>
                  <a:lnTo>
                    <a:pt x="2064" y="16"/>
                  </a:lnTo>
                  <a:lnTo>
                    <a:pt x="2075" y="16"/>
                  </a:lnTo>
                  <a:lnTo>
                    <a:pt x="2087" y="16"/>
                  </a:lnTo>
                  <a:lnTo>
                    <a:pt x="2098" y="16"/>
                  </a:lnTo>
                  <a:lnTo>
                    <a:pt x="2110" y="16"/>
                  </a:lnTo>
                  <a:lnTo>
                    <a:pt x="2121" y="16"/>
                  </a:lnTo>
                  <a:lnTo>
                    <a:pt x="2132" y="16"/>
                  </a:lnTo>
                  <a:lnTo>
                    <a:pt x="2144" y="15"/>
                  </a:lnTo>
                  <a:lnTo>
                    <a:pt x="2155" y="15"/>
                  </a:lnTo>
                  <a:lnTo>
                    <a:pt x="2167" y="16"/>
                  </a:lnTo>
                  <a:lnTo>
                    <a:pt x="2177" y="15"/>
                  </a:lnTo>
                  <a:lnTo>
                    <a:pt x="2188" y="15"/>
                  </a:lnTo>
                  <a:lnTo>
                    <a:pt x="2200" y="14"/>
                  </a:lnTo>
                  <a:lnTo>
                    <a:pt x="2211" y="12"/>
                  </a:lnTo>
                  <a:lnTo>
                    <a:pt x="2222" y="11"/>
                  </a:lnTo>
                  <a:lnTo>
                    <a:pt x="2234" y="11"/>
                  </a:lnTo>
                  <a:lnTo>
                    <a:pt x="2245" y="12"/>
                  </a:lnTo>
                  <a:lnTo>
                    <a:pt x="2257" y="14"/>
                  </a:lnTo>
                  <a:lnTo>
                    <a:pt x="2267" y="14"/>
                  </a:lnTo>
                  <a:lnTo>
                    <a:pt x="2278" y="12"/>
                  </a:lnTo>
                  <a:lnTo>
                    <a:pt x="2290" y="12"/>
                  </a:lnTo>
                  <a:lnTo>
                    <a:pt x="2301" y="12"/>
                  </a:lnTo>
                  <a:lnTo>
                    <a:pt x="2313" y="12"/>
                  </a:lnTo>
                  <a:lnTo>
                    <a:pt x="2324" y="11"/>
                  </a:lnTo>
                  <a:lnTo>
                    <a:pt x="2335" y="11"/>
                  </a:lnTo>
                  <a:lnTo>
                    <a:pt x="2347" y="12"/>
                  </a:lnTo>
                  <a:lnTo>
                    <a:pt x="2358" y="12"/>
                  </a:lnTo>
                  <a:lnTo>
                    <a:pt x="2370" y="14"/>
                  </a:lnTo>
                  <a:lnTo>
                    <a:pt x="2380" y="14"/>
                  </a:lnTo>
                  <a:lnTo>
                    <a:pt x="2391" y="14"/>
                  </a:lnTo>
                  <a:lnTo>
                    <a:pt x="2403" y="12"/>
                  </a:lnTo>
                  <a:lnTo>
                    <a:pt x="2414" y="12"/>
                  </a:lnTo>
                  <a:lnTo>
                    <a:pt x="2426" y="11"/>
                  </a:lnTo>
                  <a:lnTo>
                    <a:pt x="2437" y="11"/>
                  </a:lnTo>
                  <a:lnTo>
                    <a:pt x="2448" y="12"/>
                  </a:lnTo>
                  <a:lnTo>
                    <a:pt x="2460" y="14"/>
                  </a:lnTo>
                  <a:lnTo>
                    <a:pt x="2470" y="12"/>
                  </a:lnTo>
                  <a:lnTo>
                    <a:pt x="2482" y="12"/>
                  </a:lnTo>
                  <a:lnTo>
                    <a:pt x="2493" y="14"/>
                  </a:lnTo>
                  <a:lnTo>
                    <a:pt x="2504" y="15"/>
                  </a:lnTo>
                  <a:lnTo>
                    <a:pt x="2516" y="15"/>
                  </a:lnTo>
                  <a:lnTo>
                    <a:pt x="2527" y="15"/>
                  </a:lnTo>
                  <a:lnTo>
                    <a:pt x="2539" y="15"/>
                  </a:lnTo>
                  <a:lnTo>
                    <a:pt x="2550" y="14"/>
                  </a:lnTo>
                  <a:lnTo>
                    <a:pt x="2560" y="15"/>
                  </a:lnTo>
                  <a:lnTo>
                    <a:pt x="2572" y="15"/>
                  </a:lnTo>
                  <a:lnTo>
                    <a:pt x="2583" y="15"/>
                  </a:lnTo>
                  <a:lnTo>
                    <a:pt x="2594" y="15"/>
                  </a:lnTo>
                  <a:lnTo>
                    <a:pt x="2606" y="15"/>
                  </a:lnTo>
                  <a:lnTo>
                    <a:pt x="2617" y="15"/>
                  </a:lnTo>
                  <a:lnTo>
                    <a:pt x="2629" y="14"/>
                  </a:lnTo>
                  <a:lnTo>
                    <a:pt x="2640" y="12"/>
                  </a:lnTo>
                  <a:lnTo>
                    <a:pt x="2651" y="11"/>
                  </a:lnTo>
                  <a:lnTo>
                    <a:pt x="2663" y="11"/>
                  </a:lnTo>
                  <a:lnTo>
                    <a:pt x="2673" y="11"/>
                  </a:lnTo>
                  <a:lnTo>
                    <a:pt x="2685" y="12"/>
                  </a:lnTo>
                  <a:lnTo>
                    <a:pt x="2696" y="12"/>
                  </a:lnTo>
                  <a:lnTo>
                    <a:pt x="2707" y="14"/>
                  </a:lnTo>
                  <a:lnTo>
                    <a:pt x="2719" y="14"/>
                  </a:lnTo>
                  <a:lnTo>
                    <a:pt x="2730" y="12"/>
                  </a:lnTo>
                  <a:lnTo>
                    <a:pt x="2742" y="12"/>
                  </a:lnTo>
                  <a:lnTo>
                    <a:pt x="2753" y="12"/>
                  </a:lnTo>
                  <a:lnTo>
                    <a:pt x="2763" y="12"/>
                  </a:lnTo>
                  <a:lnTo>
                    <a:pt x="2775" y="12"/>
                  </a:lnTo>
                  <a:lnTo>
                    <a:pt x="2786" y="12"/>
                  </a:lnTo>
                  <a:lnTo>
                    <a:pt x="2798" y="11"/>
                  </a:lnTo>
                  <a:lnTo>
                    <a:pt x="2809" y="11"/>
                  </a:lnTo>
                  <a:lnTo>
                    <a:pt x="2820" y="12"/>
                  </a:lnTo>
                  <a:lnTo>
                    <a:pt x="2832" y="14"/>
                  </a:lnTo>
                  <a:lnTo>
                    <a:pt x="2843" y="15"/>
                  </a:lnTo>
                  <a:lnTo>
                    <a:pt x="2855" y="15"/>
                  </a:lnTo>
                  <a:lnTo>
                    <a:pt x="2865" y="15"/>
                  </a:lnTo>
                  <a:lnTo>
                    <a:pt x="2876" y="15"/>
                  </a:lnTo>
                  <a:lnTo>
                    <a:pt x="2888" y="15"/>
                  </a:lnTo>
                  <a:lnTo>
                    <a:pt x="2899" y="14"/>
                  </a:lnTo>
                  <a:lnTo>
                    <a:pt x="2910" y="15"/>
                  </a:lnTo>
                  <a:lnTo>
                    <a:pt x="2922" y="15"/>
                  </a:lnTo>
                  <a:lnTo>
                    <a:pt x="2933" y="15"/>
                  </a:lnTo>
                  <a:lnTo>
                    <a:pt x="2945" y="15"/>
                  </a:lnTo>
                  <a:lnTo>
                    <a:pt x="2956" y="14"/>
                  </a:lnTo>
                  <a:lnTo>
                    <a:pt x="2966" y="14"/>
                  </a:lnTo>
                  <a:lnTo>
                    <a:pt x="2978" y="14"/>
                  </a:lnTo>
                  <a:lnTo>
                    <a:pt x="2989" y="14"/>
                  </a:lnTo>
                  <a:lnTo>
                    <a:pt x="3001" y="15"/>
                  </a:lnTo>
                  <a:lnTo>
                    <a:pt x="3012" y="15"/>
                  </a:lnTo>
                  <a:lnTo>
                    <a:pt x="3023" y="14"/>
                  </a:lnTo>
                  <a:lnTo>
                    <a:pt x="3035" y="14"/>
                  </a:lnTo>
                  <a:lnTo>
                    <a:pt x="3046" y="12"/>
                  </a:lnTo>
                  <a:lnTo>
                    <a:pt x="3058" y="14"/>
                  </a:lnTo>
                  <a:lnTo>
                    <a:pt x="3068" y="15"/>
                  </a:lnTo>
                  <a:lnTo>
                    <a:pt x="3079" y="15"/>
                  </a:lnTo>
                  <a:lnTo>
                    <a:pt x="3091" y="15"/>
                  </a:lnTo>
                  <a:lnTo>
                    <a:pt x="3102" y="14"/>
                  </a:lnTo>
                  <a:lnTo>
                    <a:pt x="3114" y="12"/>
                  </a:lnTo>
                  <a:lnTo>
                    <a:pt x="3125" y="12"/>
                  </a:lnTo>
                  <a:lnTo>
                    <a:pt x="3136" y="12"/>
                  </a:lnTo>
                  <a:lnTo>
                    <a:pt x="3148" y="14"/>
                  </a:lnTo>
                  <a:lnTo>
                    <a:pt x="3159" y="15"/>
                  </a:lnTo>
                  <a:lnTo>
                    <a:pt x="3171" y="14"/>
                  </a:lnTo>
                  <a:lnTo>
                    <a:pt x="3181" y="11"/>
                  </a:lnTo>
                  <a:lnTo>
                    <a:pt x="3192" y="10"/>
                  </a:lnTo>
                  <a:lnTo>
                    <a:pt x="3204" y="10"/>
                  </a:lnTo>
                  <a:lnTo>
                    <a:pt x="3215" y="14"/>
                  </a:lnTo>
                  <a:lnTo>
                    <a:pt x="3226" y="15"/>
                  </a:lnTo>
                  <a:lnTo>
                    <a:pt x="3238" y="14"/>
                  </a:lnTo>
                  <a:lnTo>
                    <a:pt x="3249" y="14"/>
                  </a:lnTo>
                  <a:lnTo>
                    <a:pt x="3261" y="14"/>
                  </a:lnTo>
                  <a:lnTo>
                    <a:pt x="3271" y="12"/>
                  </a:lnTo>
                  <a:lnTo>
                    <a:pt x="3282" y="12"/>
                  </a:lnTo>
                  <a:lnTo>
                    <a:pt x="3294" y="12"/>
                  </a:lnTo>
                  <a:lnTo>
                    <a:pt x="3305" y="12"/>
                  </a:lnTo>
                  <a:lnTo>
                    <a:pt x="3317" y="14"/>
                  </a:lnTo>
                  <a:lnTo>
                    <a:pt x="3328" y="15"/>
                  </a:lnTo>
                  <a:lnTo>
                    <a:pt x="3339" y="15"/>
                  </a:lnTo>
                  <a:lnTo>
                    <a:pt x="3351" y="14"/>
                  </a:lnTo>
                  <a:lnTo>
                    <a:pt x="3361" y="12"/>
                  </a:lnTo>
                  <a:lnTo>
                    <a:pt x="3373" y="12"/>
                  </a:lnTo>
                  <a:lnTo>
                    <a:pt x="3384" y="14"/>
                  </a:lnTo>
                  <a:lnTo>
                    <a:pt x="3395" y="14"/>
                  </a:lnTo>
                  <a:lnTo>
                    <a:pt x="3407" y="15"/>
                  </a:lnTo>
                  <a:lnTo>
                    <a:pt x="3418" y="15"/>
                  </a:lnTo>
                  <a:lnTo>
                    <a:pt x="3430" y="15"/>
                  </a:lnTo>
                  <a:lnTo>
                    <a:pt x="3441" y="14"/>
                  </a:lnTo>
                  <a:lnTo>
                    <a:pt x="3452" y="12"/>
                  </a:lnTo>
                  <a:lnTo>
                    <a:pt x="3464" y="10"/>
                  </a:lnTo>
                  <a:lnTo>
                    <a:pt x="3474" y="11"/>
                  </a:lnTo>
                  <a:lnTo>
                    <a:pt x="3486" y="12"/>
                  </a:lnTo>
                  <a:lnTo>
                    <a:pt x="3497" y="14"/>
                  </a:lnTo>
                  <a:lnTo>
                    <a:pt x="3508" y="15"/>
                  </a:lnTo>
                  <a:lnTo>
                    <a:pt x="3520" y="15"/>
                  </a:lnTo>
                  <a:lnTo>
                    <a:pt x="3531" y="14"/>
                  </a:lnTo>
                  <a:lnTo>
                    <a:pt x="3543" y="14"/>
                  </a:lnTo>
                  <a:lnTo>
                    <a:pt x="3554" y="14"/>
                  </a:lnTo>
                  <a:lnTo>
                    <a:pt x="3564" y="12"/>
                  </a:lnTo>
                  <a:lnTo>
                    <a:pt x="3576" y="11"/>
                  </a:lnTo>
                  <a:lnTo>
                    <a:pt x="3587" y="11"/>
                  </a:lnTo>
                  <a:lnTo>
                    <a:pt x="3598" y="11"/>
                  </a:lnTo>
                  <a:lnTo>
                    <a:pt x="3610" y="11"/>
                  </a:lnTo>
                  <a:lnTo>
                    <a:pt x="3621" y="11"/>
                  </a:lnTo>
                  <a:lnTo>
                    <a:pt x="3633" y="12"/>
                  </a:lnTo>
                  <a:lnTo>
                    <a:pt x="3644" y="12"/>
                  </a:lnTo>
                  <a:lnTo>
                    <a:pt x="3654" y="12"/>
                  </a:lnTo>
                  <a:lnTo>
                    <a:pt x="3666" y="12"/>
                  </a:lnTo>
                  <a:lnTo>
                    <a:pt x="3677" y="15"/>
                  </a:lnTo>
                  <a:lnTo>
                    <a:pt x="3689" y="15"/>
                  </a:lnTo>
                  <a:lnTo>
                    <a:pt x="3700" y="14"/>
                  </a:lnTo>
                  <a:lnTo>
                    <a:pt x="3711" y="14"/>
                  </a:lnTo>
                  <a:lnTo>
                    <a:pt x="3723" y="15"/>
                  </a:lnTo>
                  <a:lnTo>
                    <a:pt x="3734" y="16"/>
                  </a:lnTo>
                  <a:lnTo>
                    <a:pt x="3746" y="16"/>
                  </a:lnTo>
                  <a:lnTo>
                    <a:pt x="3757" y="15"/>
                  </a:lnTo>
                  <a:lnTo>
                    <a:pt x="3767" y="14"/>
                  </a:lnTo>
                  <a:lnTo>
                    <a:pt x="3779" y="14"/>
                  </a:lnTo>
                  <a:lnTo>
                    <a:pt x="3790" y="12"/>
                  </a:lnTo>
                  <a:lnTo>
                    <a:pt x="3802" y="12"/>
                  </a:lnTo>
                  <a:lnTo>
                    <a:pt x="3813" y="12"/>
                  </a:lnTo>
                  <a:lnTo>
                    <a:pt x="3824" y="12"/>
                  </a:lnTo>
                  <a:lnTo>
                    <a:pt x="3836" y="12"/>
                  </a:lnTo>
                  <a:lnTo>
                    <a:pt x="3847" y="14"/>
                  </a:lnTo>
                  <a:lnTo>
                    <a:pt x="3859" y="16"/>
                  </a:lnTo>
                  <a:lnTo>
                    <a:pt x="3869" y="16"/>
                  </a:lnTo>
                  <a:lnTo>
                    <a:pt x="3880" y="16"/>
                  </a:lnTo>
                  <a:lnTo>
                    <a:pt x="3892" y="15"/>
                  </a:lnTo>
                  <a:lnTo>
                    <a:pt x="3903" y="14"/>
                  </a:lnTo>
                  <a:lnTo>
                    <a:pt x="3914" y="12"/>
                  </a:lnTo>
                  <a:lnTo>
                    <a:pt x="3926" y="12"/>
                  </a:lnTo>
                  <a:lnTo>
                    <a:pt x="3937" y="12"/>
                  </a:lnTo>
                  <a:lnTo>
                    <a:pt x="3949" y="14"/>
                  </a:lnTo>
                  <a:lnTo>
                    <a:pt x="3960" y="14"/>
                  </a:lnTo>
                  <a:lnTo>
                    <a:pt x="3970" y="15"/>
                  </a:lnTo>
                  <a:lnTo>
                    <a:pt x="3982" y="15"/>
                  </a:lnTo>
                  <a:lnTo>
                    <a:pt x="3993" y="14"/>
                  </a:lnTo>
                  <a:lnTo>
                    <a:pt x="4005" y="11"/>
                  </a:lnTo>
                  <a:lnTo>
                    <a:pt x="4016" y="12"/>
                  </a:lnTo>
                  <a:lnTo>
                    <a:pt x="4027" y="15"/>
                  </a:lnTo>
                  <a:lnTo>
                    <a:pt x="4039" y="15"/>
                  </a:lnTo>
                  <a:lnTo>
                    <a:pt x="4050" y="15"/>
                  </a:lnTo>
                  <a:lnTo>
                    <a:pt x="4062" y="14"/>
                  </a:lnTo>
                  <a:lnTo>
                    <a:pt x="4072" y="15"/>
                  </a:lnTo>
                  <a:lnTo>
                    <a:pt x="4083" y="15"/>
                  </a:lnTo>
                  <a:lnTo>
                    <a:pt x="4095" y="15"/>
                  </a:lnTo>
                  <a:lnTo>
                    <a:pt x="4106" y="14"/>
                  </a:lnTo>
                  <a:lnTo>
                    <a:pt x="4118" y="14"/>
                  </a:lnTo>
                  <a:lnTo>
                    <a:pt x="4129" y="14"/>
                  </a:lnTo>
                  <a:lnTo>
                    <a:pt x="4140" y="15"/>
                  </a:lnTo>
                  <a:lnTo>
                    <a:pt x="4152" y="16"/>
                  </a:lnTo>
                  <a:lnTo>
                    <a:pt x="4162" y="14"/>
                  </a:lnTo>
                  <a:lnTo>
                    <a:pt x="4174" y="12"/>
                  </a:lnTo>
                  <a:lnTo>
                    <a:pt x="4185" y="12"/>
                  </a:lnTo>
                  <a:lnTo>
                    <a:pt x="4196" y="11"/>
                  </a:lnTo>
                  <a:lnTo>
                    <a:pt x="4208" y="11"/>
                  </a:lnTo>
                  <a:lnTo>
                    <a:pt x="4219" y="12"/>
                  </a:lnTo>
                  <a:lnTo>
                    <a:pt x="4231" y="14"/>
                  </a:lnTo>
                  <a:lnTo>
                    <a:pt x="4242" y="15"/>
                  </a:lnTo>
                  <a:lnTo>
                    <a:pt x="4253" y="15"/>
                  </a:lnTo>
                  <a:lnTo>
                    <a:pt x="4265" y="14"/>
                  </a:lnTo>
                  <a:lnTo>
                    <a:pt x="4275" y="14"/>
                  </a:lnTo>
                  <a:lnTo>
                    <a:pt x="4286" y="14"/>
                  </a:lnTo>
                  <a:lnTo>
                    <a:pt x="4298" y="14"/>
                  </a:lnTo>
                  <a:lnTo>
                    <a:pt x="4309" y="12"/>
                  </a:lnTo>
                  <a:lnTo>
                    <a:pt x="4321" y="14"/>
                  </a:lnTo>
                  <a:lnTo>
                    <a:pt x="4332" y="15"/>
                  </a:lnTo>
                  <a:lnTo>
                    <a:pt x="4343" y="15"/>
                  </a:lnTo>
                  <a:lnTo>
                    <a:pt x="4355" y="15"/>
                  </a:lnTo>
                  <a:lnTo>
                    <a:pt x="4365" y="14"/>
                  </a:lnTo>
                  <a:lnTo>
                    <a:pt x="4377" y="14"/>
                  </a:lnTo>
                  <a:lnTo>
                    <a:pt x="4388" y="15"/>
                  </a:lnTo>
                  <a:lnTo>
                    <a:pt x="4399" y="14"/>
                  </a:lnTo>
                  <a:lnTo>
                    <a:pt x="4411" y="14"/>
                  </a:lnTo>
                  <a:lnTo>
                    <a:pt x="4422" y="12"/>
                  </a:lnTo>
                  <a:lnTo>
                    <a:pt x="4434" y="12"/>
                  </a:lnTo>
                  <a:lnTo>
                    <a:pt x="4445" y="14"/>
                  </a:lnTo>
                  <a:lnTo>
                    <a:pt x="4455" y="15"/>
                  </a:lnTo>
                  <a:lnTo>
                    <a:pt x="4467" y="15"/>
                  </a:lnTo>
                  <a:lnTo>
                    <a:pt x="4478" y="15"/>
                  </a:lnTo>
                  <a:lnTo>
                    <a:pt x="4490" y="15"/>
                  </a:lnTo>
                  <a:lnTo>
                    <a:pt x="4501" y="15"/>
                  </a:lnTo>
                  <a:lnTo>
                    <a:pt x="4512" y="15"/>
                  </a:lnTo>
                  <a:lnTo>
                    <a:pt x="4524" y="12"/>
                  </a:lnTo>
                  <a:lnTo>
                    <a:pt x="4535" y="12"/>
                  </a:lnTo>
                  <a:lnTo>
                    <a:pt x="4547" y="12"/>
                  </a:lnTo>
                  <a:lnTo>
                    <a:pt x="4558" y="15"/>
                  </a:lnTo>
                  <a:lnTo>
                    <a:pt x="4568" y="16"/>
                  </a:lnTo>
                  <a:lnTo>
                    <a:pt x="4580" y="15"/>
                  </a:lnTo>
                  <a:lnTo>
                    <a:pt x="4591" y="15"/>
                  </a:lnTo>
                  <a:lnTo>
                    <a:pt x="4602" y="14"/>
                  </a:lnTo>
                  <a:lnTo>
                    <a:pt x="4614" y="14"/>
                  </a:lnTo>
                  <a:lnTo>
                    <a:pt x="4625" y="12"/>
                  </a:lnTo>
                  <a:lnTo>
                    <a:pt x="4637" y="12"/>
                  </a:lnTo>
                  <a:lnTo>
                    <a:pt x="4648" y="12"/>
                  </a:lnTo>
                  <a:lnTo>
                    <a:pt x="4658" y="12"/>
                  </a:lnTo>
                  <a:lnTo>
                    <a:pt x="4670" y="12"/>
                  </a:lnTo>
                  <a:lnTo>
                    <a:pt x="4681" y="12"/>
                  </a:lnTo>
                  <a:lnTo>
                    <a:pt x="4693" y="12"/>
                  </a:lnTo>
                  <a:lnTo>
                    <a:pt x="4704" y="14"/>
                  </a:lnTo>
                  <a:lnTo>
                    <a:pt x="4715" y="14"/>
                  </a:lnTo>
                  <a:lnTo>
                    <a:pt x="4727" y="14"/>
                  </a:lnTo>
                  <a:lnTo>
                    <a:pt x="4738" y="14"/>
                  </a:lnTo>
                  <a:lnTo>
                    <a:pt x="4750" y="12"/>
                  </a:lnTo>
                  <a:lnTo>
                    <a:pt x="4761" y="12"/>
                  </a:lnTo>
                  <a:lnTo>
                    <a:pt x="4771" y="12"/>
                  </a:lnTo>
                  <a:lnTo>
                    <a:pt x="4783" y="12"/>
                  </a:lnTo>
                  <a:lnTo>
                    <a:pt x="4794" y="14"/>
                  </a:lnTo>
                  <a:lnTo>
                    <a:pt x="4806" y="14"/>
                  </a:lnTo>
                  <a:lnTo>
                    <a:pt x="4817" y="14"/>
                  </a:lnTo>
                  <a:lnTo>
                    <a:pt x="4828" y="12"/>
                  </a:lnTo>
                  <a:lnTo>
                    <a:pt x="4840" y="12"/>
                  </a:lnTo>
                  <a:lnTo>
                    <a:pt x="4851" y="12"/>
                  </a:lnTo>
                  <a:lnTo>
                    <a:pt x="4863" y="14"/>
                  </a:lnTo>
                  <a:lnTo>
                    <a:pt x="4873" y="12"/>
                  </a:lnTo>
                  <a:lnTo>
                    <a:pt x="4884" y="12"/>
                  </a:lnTo>
                  <a:lnTo>
                    <a:pt x="4896" y="12"/>
                  </a:lnTo>
                  <a:lnTo>
                    <a:pt x="4907" y="14"/>
                  </a:lnTo>
                  <a:lnTo>
                    <a:pt x="4918" y="15"/>
                  </a:lnTo>
                  <a:lnTo>
                    <a:pt x="4930" y="15"/>
                  </a:lnTo>
                  <a:lnTo>
                    <a:pt x="4941" y="15"/>
                  </a:lnTo>
                  <a:lnTo>
                    <a:pt x="4953" y="15"/>
                  </a:lnTo>
                  <a:lnTo>
                    <a:pt x="4963" y="15"/>
                  </a:lnTo>
                  <a:lnTo>
                    <a:pt x="4974" y="14"/>
                  </a:lnTo>
                  <a:lnTo>
                    <a:pt x="4986" y="12"/>
                  </a:lnTo>
                  <a:lnTo>
                    <a:pt x="4997" y="9"/>
                  </a:lnTo>
                  <a:lnTo>
                    <a:pt x="5009" y="8"/>
                  </a:lnTo>
                  <a:lnTo>
                    <a:pt x="5020" y="10"/>
                  </a:lnTo>
                  <a:lnTo>
                    <a:pt x="5031" y="12"/>
                  </a:lnTo>
                  <a:lnTo>
                    <a:pt x="5043" y="14"/>
                  </a:lnTo>
                  <a:lnTo>
                    <a:pt x="5054" y="14"/>
                  </a:lnTo>
                  <a:lnTo>
                    <a:pt x="5066" y="14"/>
                  </a:lnTo>
                  <a:lnTo>
                    <a:pt x="5076" y="12"/>
                  </a:lnTo>
                  <a:lnTo>
                    <a:pt x="5087" y="12"/>
                  </a:lnTo>
                  <a:lnTo>
                    <a:pt x="5099" y="14"/>
                  </a:lnTo>
                  <a:lnTo>
                    <a:pt x="5110" y="15"/>
                  </a:lnTo>
                  <a:lnTo>
                    <a:pt x="5122" y="14"/>
                  </a:lnTo>
                  <a:lnTo>
                    <a:pt x="5133" y="11"/>
                  </a:lnTo>
                  <a:lnTo>
                    <a:pt x="5144" y="11"/>
                  </a:lnTo>
                  <a:lnTo>
                    <a:pt x="5156" y="14"/>
                  </a:lnTo>
                  <a:lnTo>
                    <a:pt x="5166" y="14"/>
                  </a:lnTo>
                  <a:lnTo>
                    <a:pt x="5178" y="14"/>
                  </a:lnTo>
                  <a:lnTo>
                    <a:pt x="5189" y="14"/>
                  </a:lnTo>
                  <a:lnTo>
                    <a:pt x="5200" y="14"/>
                  </a:lnTo>
                  <a:lnTo>
                    <a:pt x="5212" y="12"/>
                  </a:lnTo>
                  <a:lnTo>
                    <a:pt x="5223" y="12"/>
                  </a:lnTo>
                  <a:lnTo>
                    <a:pt x="5235" y="14"/>
                  </a:lnTo>
                  <a:lnTo>
                    <a:pt x="5246" y="15"/>
                  </a:lnTo>
                  <a:lnTo>
                    <a:pt x="5256" y="15"/>
                  </a:lnTo>
                  <a:lnTo>
                    <a:pt x="5268" y="14"/>
                  </a:lnTo>
                  <a:lnTo>
                    <a:pt x="5279" y="12"/>
                  </a:lnTo>
                  <a:lnTo>
                    <a:pt x="5290" y="11"/>
                  </a:lnTo>
                  <a:lnTo>
                    <a:pt x="5302" y="11"/>
                  </a:lnTo>
                  <a:lnTo>
                    <a:pt x="5313" y="10"/>
                  </a:lnTo>
                  <a:lnTo>
                    <a:pt x="5325" y="11"/>
                  </a:lnTo>
                  <a:lnTo>
                    <a:pt x="5336" y="12"/>
                  </a:lnTo>
                  <a:lnTo>
                    <a:pt x="5347" y="12"/>
                  </a:lnTo>
                  <a:lnTo>
                    <a:pt x="5359" y="12"/>
                  </a:lnTo>
                  <a:lnTo>
                    <a:pt x="5369" y="14"/>
                  </a:lnTo>
                  <a:lnTo>
                    <a:pt x="5381" y="14"/>
                  </a:lnTo>
                  <a:lnTo>
                    <a:pt x="5392" y="14"/>
                  </a:lnTo>
                  <a:lnTo>
                    <a:pt x="5403" y="14"/>
                  </a:lnTo>
                  <a:lnTo>
                    <a:pt x="5415" y="12"/>
                  </a:lnTo>
                  <a:lnTo>
                    <a:pt x="5426" y="11"/>
                  </a:lnTo>
                  <a:lnTo>
                    <a:pt x="5438" y="11"/>
                  </a:lnTo>
                  <a:lnTo>
                    <a:pt x="5449" y="11"/>
                  </a:lnTo>
                  <a:lnTo>
                    <a:pt x="5459" y="11"/>
                  </a:lnTo>
                  <a:lnTo>
                    <a:pt x="5471" y="12"/>
                  </a:lnTo>
                  <a:lnTo>
                    <a:pt x="5482" y="14"/>
                  </a:lnTo>
                  <a:lnTo>
                    <a:pt x="5494" y="14"/>
                  </a:lnTo>
                  <a:lnTo>
                    <a:pt x="5505" y="14"/>
                  </a:lnTo>
                  <a:lnTo>
                    <a:pt x="5516" y="14"/>
                  </a:lnTo>
                  <a:lnTo>
                    <a:pt x="5528" y="14"/>
                  </a:lnTo>
                  <a:lnTo>
                    <a:pt x="5539" y="14"/>
                  </a:lnTo>
                  <a:lnTo>
                    <a:pt x="5551" y="14"/>
                  </a:lnTo>
                  <a:lnTo>
                    <a:pt x="5562" y="14"/>
                  </a:lnTo>
                  <a:lnTo>
                    <a:pt x="5572" y="14"/>
                  </a:lnTo>
                  <a:lnTo>
                    <a:pt x="5584" y="14"/>
                  </a:lnTo>
                  <a:lnTo>
                    <a:pt x="5595" y="15"/>
                  </a:lnTo>
                  <a:lnTo>
                    <a:pt x="5606" y="15"/>
                  </a:lnTo>
                  <a:lnTo>
                    <a:pt x="5618" y="15"/>
                  </a:lnTo>
                  <a:lnTo>
                    <a:pt x="5629" y="14"/>
                  </a:lnTo>
                  <a:lnTo>
                    <a:pt x="5641" y="14"/>
                  </a:lnTo>
                  <a:lnTo>
                    <a:pt x="5652" y="14"/>
                  </a:lnTo>
                  <a:lnTo>
                    <a:pt x="5662" y="15"/>
                  </a:lnTo>
                  <a:lnTo>
                    <a:pt x="5674" y="15"/>
                  </a:lnTo>
                  <a:lnTo>
                    <a:pt x="5685" y="14"/>
                  </a:lnTo>
                  <a:lnTo>
                    <a:pt x="5697" y="12"/>
                  </a:lnTo>
                  <a:lnTo>
                    <a:pt x="5708" y="12"/>
                  </a:lnTo>
                  <a:lnTo>
                    <a:pt x="5719" y="12"/>
                  </a:lnTo>
                  <a:lnTo>
                    <a:pt x="5731" y="12"/>
                  </a:lnTo>
                  <a:lnTo>
                    <a:pt x="5742" y="14"/>
                  </a:lnTo>
                  <a:lnTo>
                    <a:pt x="5754" y="14"/>
                  </a:lnTo>
                  <a:lnTo>
                    <a:pt x="5764" y="15"/>
                  </a:lnTo>
                  <a:lnTo>
                    <a:pt x="5775" y="15"/>
                  </a:lnTo>
                  <a:lnTo>
                    <a:pt x="5787" y="14"/>
                  </a:lnTo>
                  <a:lnTo>
                    <a:pt x="5798" y="12"/>
                  </a:lnTo>
                  <a:lnTo>
                    <a:pt x="5810" y="14"/>
                  </a:lnTo>
                  <a:lnTo>
                    <a:pt x="5821" y="14"/>
                  </a:lnTo>
                  <a:lnTo>
                    <a:pt x="5832" y="15"/>
                  </a:lnTo>
                  <a:lnTo>
                    <a:pt x="5844" y="15"/>
                  </a:lnTo>
                  <a:lnTo>
                    <a:pt x="5855" y="14"/>
                  </a:lnTo>
                  <a:lnTo>
                    <a:pt x="5867" y="14"/>
                  </a:lnTo>
                  <a:lnTo>
                    <a:pt x="5877" y="14"/>
                  </a:lnTo>
                  <a:lnTo>
                    <a:pt x="5888" y="14"/>
                  </a:lnTo>
                  <a:lnTo>
                    <a:pt x="5900" y="12"/>
                  </a:lnTo>
                  <a:lnTo>
                    <a:pt x="5911" y="11"/>
                  </a:lnTo>
                  <a:lnTo>
                    <a:pt x="5923" y="11"/>
                  </a:lnTo>
                  <a:lnTo>
                    <a:pt x="5934" y="10"/>
                  </a:lnTo>
                  <a:lnTo>
                    <a:pt x="5945" y="8"/>
                  </a:lnTo>
                  <a:lnTo>
                    <a:pt x="5957" y="5"/>
                  </a:lnTo>
                  <a:lnTo>
                    <a:pt x="5967" y="4"/>
                  </a:lnTo>
                  <a:lnTo>
                    <a:pt x="5978" y="3"/>
                  </a:lnTo>
                  <a:lnTo>
                    <a:pt x="5990" y="2"/>
                  </a:lnTo>
                  <a:lnTo>
                    <a:pt x="6001" y="0"/>
                  </a:lnTo>
                  <a:lnTo>
                    <a:pt x="6013" y="0"/>
                  </a:lnTo>
                  <a:lnTo>
                    <a:pt x="6024" y="2"/>
                  </a:lnTo>
                  <a:lnTo>
                    <a:pt x="6035" y="2"/>
                  </a:lnTo>
                  <a:lnTo>
                    <a:pt x="6047" y="2"/>
                  </a:lnTo>
                  <a:lnTo>
                    <a:pt x="6057" y="2"/>
                  </a:lnTo>
                  <a:lnTo>
                    <a:pt x="6069" y="4"/>
                  </a:lnTo>
                  <a:lnTo>
                    <a:pt x="6080" y="5"/>
                  </a:lnTo>
                  <a:lnTo>
                    <a:pt x="6091" y="5"/>
                  </a:lnTo>
                  <a:lnTo>
                    <a:pt x="6103" y="6"/>
                  </a:lnTo>
                  <a:lnTo>
                    <a:pt x="6114" y="6"/>
                  </a:lnTo>
                  <a:lnTo>
                    <a:pt x="6126" y="6"/>
                  </a:lnTo>
                  <a:lnTo>
                    <a:pt x="6137" y="8"/>
                  </a:lnTo>
                  <a:lnTo>
                    <a:pt x="6148" y="9"/>
                  </a:lnTo>
                  <a:lnTo>
                    <a:pt x="6160" y="11"/>
                  </a:lnTo>
                  <a:lnTo>
                    <a:pt x="6170" y="12"/>
                  </a:lnTo>
                  <a:lnTo>
                    <a:pt x="6182" y="12"/>
                  </a:lnTo>
                  <a:lnTo>
                    <a:pt x="6193" y="11"/>
                  </a:lnTo>
                  <a:lnTo>
                    <a:pt x="6204" y="11"/>
                  </a:lnTo>
                  <a:lnTo>
                    <a:pt x="6216" y="14"/>
                  </a:lnTo>
                  <a:lnTo>
                    <a:pt x="6227" y="14"/>
                  </a:lnTo>
                  <a:lnTo>
                    <a:pt x="6239" y="14"/>
                  </a:lnTo>
                  <a:lnTo>
                    <a:pt x="6250" y="14"/>
                  </a:lnTo>
                  <a:lnTo>
                    <a:pt x="6260" y="14"/>
                  </a:lnTo>
                  <a:lnTo>
                    <a:pt x="6272" y="11"/>
                  </a:lnTo>
                  <a:lnTo>
                    <a:pt x="6283" y="10"/>
                  </a:lnTo>
                  <a:lnTo>
                    <a:pt x="6294" y="11"/>
                  </a:lnTo>
                  <a:lnTo>
                    <a:pt x="6306" y="11"/>
                  </a:lnTo>
                  <a:lnTo>
                    <a:pt x="6317" y="10"/>
                  </a:lnTo>
                  <a:lnTo>
                    <a:pt x="6329" y="12"/>
                  </a:lnTo>
                  <a:lnTo>
                    <a:pt x="6340" y="15"/>
                  </a:lnTo>
                  <a:lnTo>
                    <a:pt x="6351" y="15"/>
                  </a:lnTo>
                  <a:lnTo>
                    <a:pt x="6363" y="15"/>
                  </a:lnTo>
                  <a:lnTo>
                    <a:pt x="6373" y="15"/>
                  </a:lnTo>
                  <a:lnTo>
                    <a:pt x="6385" y="15"/>
                  </a:lnTo>
                  <a:lnTo>
                    <a:pt x="6396" y="15"/>
                  </a:lnTo>
                  <a:lnTo>
                    <a:pt x="6407" y="15"/>
                  </a:lnTo>
                  <a:lnTo>
                    <a:pt x="6419" y="15"/>
                  </a:lnTo>
                  <a:lnTo>
                    <a:pt x="6430" y="15"/>
                  </a:lnTo>
                  <a:lnTo>
                    <a:pt x="6442" y="15"/>
                  </a:lnTo>
                  <a:lnTo>
                    <a:pt x="6453" y="15"/>
                  </a:lnTo>
                  <a:lnTo>
                    <a:pt x="6463" y="15"/>
                  </a:lnTo>
                  <a:lnTo>
                    <a:pt x="6475" y="15"/>
                  </a:lnTo>
                  <a:lnTo>
                    <a:pt x="6486" y="15"/>
                  </a:lnTo>
                  <a:lnTo>
                    <a:pt x="6498" y="15"/>
                  </a:lnTo>
                  <a:lnTo>
                    <a:pt x="6509" y="15"/>
                  </a:lnTo>
                  <a:lnTo>
                    <a:pt x="6520" y="15"/>
                  </a:lnTo>
                  <a:lnTo>
                    <a:pt x="6532" y="15"/>
                  </a:lnTo>
                  <a:lnTo>
                    <a:pt x="6543" y="15"/>
                  </a:lnTo>
                  <a:lnTo>
                    <a:pt x="6555" y="15"/>
                  </a:lnTo>
                  <a:lnTo>
                    <a:pt x="6565" y="15"/>
                  </a:lnTo>
                  <a:lnTo>
                    <a:pt x="6576" y="15"/>
                  </a:lnTo>
                  <a:lnTo>
                    <a:pt x="6588" y="15"/>
                  </a:lnTo>
                  <a:lnTo>
                    <a:pt x="6599" y="15"/>
                  </a:lnTo>
                  <a:lnTo>
                    <a:pt x="6610" y="15"/>
                  </a:lnTo>
                  <a:lnTo>
                    <a:pt x="6622" y="15"/>
                  </a:lnTo>
                  <a:lnTo>
                    <a:pt x="6633" y="15"/>
                  </a:lnTo>
                  <a:lnTo>
                    <a:pt x="6645" y="15"/>
                  </a:lnTo>
                  <a:lnTo>
                    <a:pt x="6656" y="15"/>
                  </a:lnTo>
                  <a:lnTo>
                    <a:pt x="6666" y="15"/>
                  </a:lnTo>
                  <a:lnTo>
                    <a:pt x="6678" y="15"/>
                  </a:lnTo>
                  <a:lnTo>
                    <a:pt x="6689" y="14"/>
                  </a:lnTo>
                  <a:lnTo>
                    <a:pt x="6701" y="14"/>
                  </a:lnTo>
                  <a:lnTo>
                    <a:pt x="6712" y="14"/>
                  </a:lnTo>
                  <a:lnTo>
                    <a:pt x="6723" y="15"/>
                  </a:lnTo>
                  <a:lnTo>
                    <a:pt x="6735" y="15"/>
                  </a:lnTo>
                  <a:lnTo>
                    <a:pt x="6746" y="15"/>
                  </a:lnTo>
                  <a:lnTo>
                    <a:pt x="6758" y="14"/>
                  </a:lnTo>
                  <a:lnTo>
                    <a:pt x="6768" y="12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7" name="Freeform 515">
              <a:extLst>
                <a:ext uri="{FF2B5EF4-FFF2-40B4-BE49-F238E27FC236}">
                  <a16:creationId xmlns:a16="http://schemas.microsoft.com/office/drawing/2014/main" id="{AC39FEB4-A4FB-47C5-B93F-16558BEDA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1425740"/>
              <a:ext cx="4474108" cy="50800"/>
            </a:xfrm>
            <a:custGeom>
              <a:avLst/>
              <a:gdLst>
                <a:gd name="T0" fmla="*/ 102 w 6768"/>
                <a:gd name="T1" fmla="*/ 30 h 32"/>
                <a:gd name="T2" fmla="*/ 214 w 6768"/>
                <a:gd name="T3" fmla="*/ 29 h 32"/>
                <a:gd name="T4" fmla="*/ 327 w 6768"/>
                <a:gd name="T5" fmla="*/ 30 h 32"/>
                <a:gd name="T6" fmla="*/ 440 w 6768"/>
                <a:gd name="T7" fmla="*/ 30 h 32"/>
                <a:gd name="T8" fmla="*/ 553 w 6768"/>
                <a:gd name="T9" fmla="*/ 30 h 32"/>
                <a:gd name="T10" fmla="*/ 665 w 6768"/>
                <a:gd name="T11" fmla="*/ 29 h 32"/>
                <a:gd name="T12" fmla="*/ 778 w 6768"/>
                <a:gd name="T13" fmla="*/ 30 h 32"/>
                <a:gd name="T14" fmla="*/ 891 w 6768"/>
                <a:gd name="T15" fmla="*/ 31 h 32"/>
                <a:gd name="T16" fmla="*/ 1004 w 6768"/>
                <a:gd name="T17" fmla="*/ 29 h 32"/>
                <a:gd name="T18" fmla="*/ 1117 w 6768"/>
                <a:gd name="T19" fmla="*/ 31 h 32"/>
                <a:gd name="T20" fmla="*/ 1230 w 6768"/>
                <a:gd name="T21" fmla="*/ 31 h 32"/>
                <a:gd name="T22" fmla="*/ 1343 w 6768"/>
                <a:gd name="T23" fmla="*/ 32 h 32"/>
                <a:gd name="T24" fmla="*/ 1456 w 6768"/>
                <a:gd name="T25" fmla="*/ 31 h 32"/>
                <a:gd name="T26" fmla="*/ 1569 w 6768"/>
                <a:gd name="T27" fmla="*/ 28 h 32"/>
                <a:gd name="T28" fmla="*/ 1681 w 6768"/>
                <a:gd name="T29" fmla="*/ 30 h 32"/>
                <a:gd name="T30" fmla="*/ 1794 w 6768"/>
                <a:gd name="T31" fmla="*/ 31 h 32"/>
                <a:gd name="T32" fmla="*/ 1906 w 6768"/>
                <a:gd name="T33" fmla="*/ 31 h 32"/>
                <a:gd name="T34" fmla="*/ 2019 w 6768"/>
                <a:gd name="T35" fmla="*/ 30 h 32"/>
                <a:gd name="T36" fmla="*/ 2132 w 6768"/>
                <a:gd name="T37" fmla="*/ 30 h 32"/>
                <a:gd name="T38" fmla="*/ 2245 w 6768"/>
                <a:gd name="T39" fmla="*/ 31 h 32"/>
                <a:gd name="T40" fmla="*/ 2358 w 6768"/>
                <a:gd name="T41" fmla="*/ 30 h 32"/>
                <a:gd name="T42" fmla="*/ 2470 w 6768"/>
                <a:gd name="T43" fmla="*/ 31 h 32"/>
                <a:gd name="T44" fmla="*/ 2583 w 6768"/>
                <a:gd name="T45" fmla="*/ 30 h 32"/>
                <a:gd name="T46" fmla="*/ 2696 w 6768"/>
                <a:gd name="T47" fmla="*/ 29 h 32"/>
                <a:gd name="T48" fmla="*/ 2809 w 6768"/>
                <a:gd name="T49" fmla="*/ 30 h 32"/>
                <a:gd name="T50" fmla="*/ 2922 w 6768"/>
                <a:gd name="T51" fmla="*/ 30 h 32"/>
                <a:gd name="T52" fmla="*/ 3035 w 6768"/>
                <a:gd name="T53" fmla="*/ 31 h 32"/>
                <a:gd name="T54" fmla="*/ 3148 w 6768"/>
                <a:gd name="T55" fmla="*/ 30 h 32"/>
                <a:gd name="T56" fmla="*/ 3261 w 6768"/>
                <a:gd name="T57" fmla="*/ 30 h 32"/>
                <a:gd name="T58" fmla="*/ 3373 w 6768"/>
                <a:gd name="T59" fmla="*/ 31 h 32"/>
                <a:gd name="T60" fmla="*/ 3486 w 6768"/>
                <a:gd name="T61" fmla="*/ 30 h 32"/>
                <a:gd name="T62" fmla="*/ 3598 w 6768"/>
                <a:gd name="T63" fmla="*/ 30 h 32"/>
                <a:gd name="T64" fmla="*/ 3711 w 6768"/>
                <a:gd name="T65" fmla="*/ 30 h 32"/>
                <a:gd name="T66" fmla="*/ 3824 w 6768"/>
                <a:gd name="T67" fmla="*/ 29 h 32"/>
                <a:gd name="T68" fmla="*/ 3937 w 6768"/>
                <a:gd name="T69" fmla="*/ 32 h 32"/>
                <a:gd name="T70" fmla="*/ 4050 w 6768"/>
                <a:gd name="T71" fmla="*/ 32 h 32"/>
                <a:gd name="T72" fmla="*/ 4162 w 6768"/>
                <a:gd name="T73" fmla="*/ 30 h 32"/>
                <a:gd name="T74" fmla="*/ 4275 w 6768"/>
                <a:gd name="T75" fmla="*/ 29 h 32"/>
                <a:gd name="T76" fmla="*/ 4388 w 6768"/>
                <a:gd name="T77" fmla="*/ 29 h 32"/>
                <a:gd name="T78" fmla="*/ 4501 w 6768"/>
                <a:gd name="T79" fmla="*/ 25 h 32"/>
                <a:gd name="T80" fmla="*/ 4614 w 6768"/>
                <a:gd name="T81" fmla="*/ 29 h 32"/>
                <a:gd name="T82" fmla="*/ 4727 w 6768"/>
                <a:gd name="T83" fmla="*/ 30 h 32"/>
                <a:gd name="T84" fmla="*/ 4840 w 6768"/>
                <a:gd name="T85" fmla="*/ 30 h 32"/>
                <a:gd name="T86" fmla="*/ 4953 w 6768"/>
                <a:gd name="T87" fmla="*/ 30 h 32"/>
                <a:gd name="T88" fmla="*/ 5066 w 6768"/>
                <a:gd name="T89" fmla="*/ 29 h 32"/>
                <a:gd name="T90" fmla="*/ 5178 w 6768"/>
                <a:gd name="T91" fmla="*/ 26 h 32"/>
                <a:gd name="T92" fmla="*/ 5290 w 6768"/>
                <a:gd name="T93" fmla="*/ 26 h 32"/>
                <a:gd name="T94" fmla="*/ 5403 w 6768"/>
                <a:gd name="T95" fmla="*/ 29 h 32"/>
                <a:gd name="T96" fmla="*/ 5516 w 6768"/>
                <a:gd name="T97" fmla="*/ 30 h 32"/>
                <a:gd name="T98" fmla="*/ 5629 w 6768"/>
                <a:gd name="T99" fmla="*/ 24 h 32"/>
                <a:gd name="T100" fmla="*/ 5742 w 6768"/>
                <a:gd name="T101" fmla="*/ 5 h 32"/>
                <a:gd name="T102" fmla="*/ 5855 w 6768"/>
                <a:gd name="T103" fmla="*/ 16 h 32"/>
                <a:gd name="T104" fmla="*/ 5967 w 6768"/>
                <a:gd name="T105" fmla="*/ 28 h 32"/>
                <a:gd name="T106" fmla="*/ 6080 w 6768"/>
                <a:gd name="T107" fmla="*/ 29 h 32"/>
                <a:gd name="T108" fmla="*/ 6193 w 6768"/>
                <a:gd name="T109" fmla="*/ 31 h 32"/>
                <a:gd name="T110" fmla="*/ 6306 w 6768"/>
                <a:gd name="T111" fmla="*/ 28 h 32"/>
                <a:gd name="T112" fmla="*/ 6419 w 6768"/>
                <a:gd name="T113" fmla="*/ 29 h 32"/>
                <a:gd name="T114" fmla="*/ 6532 w 6768"/>
                <a:gd name="T115" fmla="*/ 30 h 32"/>
                <a:gd name="T116" fmla="*/ 6645 w 6768"/>
                <a:gd name="T117" fmla="*/ 31 h 32"/>
                <a:gd name="T118" fmla="*/ 6758 w 6768"/>
                <a:gd name="T11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32">
                  <a:moveTo>
                    <a:pt x="0" y="30"/>
                  </a:moveTo>
                  <a:lnTo>
                    <a:pt x="11" y="30"/>
                  </a:lnTo>
                  <a:lnTo>
                    <a:pt x="23" y="30"/>
                  </a:lnTo>
                  <a:lnTo>
                    <a:pt x="34" y="30"/>
                  </a:lnTo>
                  <a:lnTo>
                    <a:pt x="46" y="30"/>
                  </a:lnTo>
                  <a:lnTo>
                    <a:pt x="57" y="30"/>
                  </a:lnTo>
                  <a:lnTo>
                    <a:pt x="67" y="29"/>
                  </a:lnTo>
                  <a:lnTo>
                    <a:pt x="79" y="29"/>
                  </a:lnTo>
                  <a:lnTo>
                    <a:pt x="90" y="29"/>
                  </a:lnTo>
                  <a:lnTo>
                    <a:pt x="102" y="30"/>
                  </a:lnTo>
                  <a:lnTo>
                    <a:pt x="113" y="30"/>
                  </a:lnTo>
                  <a:lnTo>
                    <a:pt x="124" y="30"/>
                  </a:lnTo>
                  <a:lnTo>
                    <a:pt x="136" y="30"/>
                  </a:lnTo>
                  <a:lnTo>
                    <a:pt x="147" y="30"/>
                  </a:lnTo>
                  <a:lnTo>
                    <a:pt x="159" y="29"/>
                  </a:lnTo>
                  <a:lnTo>
                    <a:pt x="169" y="29"/>
                  </a:lnTo>
                  <a:lnTo>
                    <a:pt x="180" y="29"/>
                  </a:lnTo>
                  <a:lnTo>
                    <a:pt x="192" y="29"/>
                  </a:lnTo>
                  <a:lnTo>
                    <a:pt x="203" y="28"/>
                  </a:lnTo>
                  <a:lnTo>
                    <a:pt x="214" y="29"/>
                  </a:lnTo>
                  <a:lnTo>
                    <a:pt x="226" y="30"/>
                  </a:lnTo>
                  <a:lnTo>
                    <a:pt x="237" y="31"/>
                  </a:lnTo>
                  <a:lnTo>
                    <a:pt x="249" y="31"/>
                  </a:lnTo>
                  <a:lnTo>
                    <a:pt x="260" y="31"/>
                  </a:lnTo>
                  <a:lnTo>
                    <a:pt x="270" y="30"/>
                  </a:lnTo>
                  <a:lnTo>
                    <a:pt x="282" y="30"/>
                  </a:lnTo>
                  <a:lnTo>
                    <a:pt x="293" y="30"/>
                  </a:lnTo>
                  <a:lnTo>
                    <a:pt x="305" y="30"/>
                  </a:lnTo>
                  <a:lnTo>
                    <a:pt x="316" y="30"/>
                  </a:lnTo>
                  <a:lnTo>
                    <a:pt x="327" y="30"/>
                  </a:lnTo>
                  <a:lnTo>
                    <a:pt x="339" y="30"/>
                  </a:lnTo>
                  <a:lnTo>
                    <a:pt x="350" y="31"/>
                  </a:lnTo>
                  <a:lnTo>
                    <a:pt x="362" y="31"/>
                  </a:lnTo>
                  <a:lnTo>
                    <a:pt x="372" y="31"/>
                  </a:lnTo>
                  <a:lnTo>
                    <a:pt x="383" y="31"/>
                  </a:lnTo>
                  <a:lnTo>
                    <a:pt x="395" y="31"/>
                  </a:lnTo>
                  <a:lnTo>
                    <a:pt x="406" y="31"/>
                  </a:lnTo>
                  <a:lnTo>
                    <a:pt x="418" y="30"/>
                  </a:lnTo>
                  <a:lnTo>
                    <a:pt x="429" y="30"/>
                  </a:lnTo>
                  <a:lnTo>
                    <a:pt x="440" y="30"/>
                  </a:lnTo>
                  <a:lnTo>
                    <a:pt x="452" y="30"/>
                  </a:lnTo>
                  <a:lnTo>
                    <a:pt x="462" y="30"/>
                  </a:lnTo>
                  <a:lnTo>
                    <a:pt x="474" y="30"/>
                  </a:lnTo>
                  <a:lnTo>
                    <a:pt x="485" y="30"/>
                  </a:lnTo>
                  <a:lnTo>
                    <a:pt x="496" y="30"/>
                  </a:lnTo>
                  <a:lnTo>
                    <a:pt x="508" y="30"/>
                  </a:lnTo>
                  <a:lnTo>
                    <a:pt x="519" y="30"/>
                  </a:lnTo>
                  <a:lnTo>
                    <a:pt x="530" y="30"/>
                  </a:lnTo>
                  <a:lnTo>
                    <a:pt x="542" y="30"/>
                  </a:lnTo>
                  <a:lnTo>
                    <a:pt x="553" y="30"/>
                  </a:lnTo>
                  <a:lnTo>
                    <a:pt x="565" y="30"/>
                  </a:lnTo>
                  <a:lnTo>
                    <a:pt x="575" y="30"/>
                  </a:lnTo>
                  <a:lnTo>
                    <a:pt x="586" y="30"/>
                  </a:lnTo>
                  <a:lnTo>
                    <a:pt x="598" y="30"/>
                  </a:lnTo>
                  <a:lnTo>
                    <a:pt x="609" y="30"/>
                  </a:lnTo>
                  <a:lnTo>
                    <a:pt x="621" y="30"/>
                  </a:lnTo>
                  <a:lnTo>
                    <a:pt x="632" y="30"/>
                  </a:lnTo>
                  <a:lnTo>
                    <a:pt x="643" y="30"/>
                  </a:lnTo>
                  <a:lnTo>
                    <a:pt x="655" y="29"/>
                  </a:lnTo>
                  <a:lnTo>
                    <a:pt x="665" y="29"/>
                  </a:lnTo>
                  <a:lnTo>
                    <a:pt x="677" y="30"/>
                  </a:lnTo>
                  <a:lnTo>
                    <a:pt x="688" y="31"/>
                  </a:lnTo>
                  <a:lnTo>
                    <a:pt x="699" y="31"/>
                  </a:lnTo>
                  <a:lnTo>
                    <a:pt x="711" y="30"/>
                  </a:lnTo>
                  <a:lnTo>
                    <a:pt x="722" y="30"/>
                  </a:lnTo>
                  <a:lnTo>
                    <a:pt x="734" y="30"/>
                  </a:lnTo>
                  <a:lnTo>
                    <a:pt x="745" y="30"/>
                  </a:lnTo>
                  <a:lnTo>
                    <a:pt x="756" y="30"/>
                  </a:lnTo>
                  <a:lnTo>
                    <a:pt x="768" y="30"/>
                  </a:lnTo>
                  <a:lnTo>
                    <a:pt x="778" y="30"/>
                  </a:lnTo>
                  <a:lnTo>
                    <a:pt x="790" y="30"/>
                  </a:lnTo>
                  <a:lnTo>
                    <a:pt x="801" y="30"/>
                  </a:lnTo>
                  <a:lnTo>
                    <a:pt x="812" y="30"/>
                  </a:lnTo>
                  <a:lnTo>
                    <a:pt x="824" y="30"/>
                  </a:lnTo>
                  <a:lnTo>
                    <a:pt x="835" y="30"/>
                  </a:lnTo>
                  <a:lnTo>
                    <a:pt x="847" y="29"/>
                  </a:lnTo>
                  <a:lnTo>
                    <a:pt x="858" y="29"/>
                  </a:lnTo>
                  <a:lnTo>
                    <a:pt x="868" y="30"/>
                  </a:lnTo>
                  <a:lnTo>
                    <a:pt x="880" y="30"/>
                  </a:lnTo>
                  <a:lnTo>
                    <a:pt x="891" y="31"/>
                  </a:lnTo>
                  <a:lnTo>
                    <a:pt x="902" y="31"/>
                  </a:lnTo>
                  <a:lnTo>
                    <a:pt x="914" y="30"/>
                  </a:lnTo>
                  <a:lnTo>
                    <a:pt x="925" y="30"/>
                  </a:lnTo>
                  <a:lnTo>
                    <a:pt x="937" y="30"/>
                  </a:lnTo>
                  <a:lnTo>
                    <a:pt x="948" y="30"/>
                  </a:lnTo>
                  <a:lnTo>
                    <a:pt x="958" y="29"/>
                  </a:lnTo>
                  <a:lnTo>
                    <a:pt x="970" y="29"/>
                  </a:lnTo>
                  <a:lnTo>
                    <a:pt x="981" y="29"/>
                  </a:lnTo>
                  <a:lnTo>
                    <a:pt x="993" y="29"/>
                  </a:lnTo>
                  <a:lnTo>
                    <a:pt x="1004" y="29"/>
                  </a:lnTo>
                  <a:lnTo>
                    <a:pt x="1015" y="30"/>
                  </a:lnTo>
                  <a:lnTo>
                    <a:pt x="1027" y="30"/>
                  </a:lnTo>
                  <a:lnTo>
                    <a:pt x="1038" y="31"/>
                  </a:lnTo>
                  <a:lnTo>
                    <a:pt x="1050" y="31"/>
                  </a:lnTo>
                  <a:lnTo>
                    <a:pt x="1061" y="31"/>
                  </a:lnTo>
                  <a:lnTo>
                    <a:pt x="1071" y="30"/>
                  </a:lnTo>
                  <a:lnTo>
                    <a:pt x="1083" y="30"/>
                  </a:lnTo>
                  <a:lnTo>
                    <a:pt x="1094" y="30"/>
                  </a:lnTo>
                  <a:lnTo>
                    <a:pt x="1106" y="31"/>
                  </a:lnTo>
                  <a:lnTo>
                    <a:pt x="1117" y="31"/>
                  </a:lnTo>
                  <a:lnTo>
                    <a:pt x="1128" y="31"/>
                  </a:lnTo>
                  <a:lnTo>
                    <a:pt x="1140" y="31"/>
                  </a:lnTo>
                  <a:lnTo>
                    <a:pt x="1151" y="30"/>
                  </a:lnTo>
                  <a:lnTo>
                    <a:pt x="1163" y="30"/>
                  </a:lnTo>
                  <a:lnTo>
                    <a:pt x="1173" y="30"/>
                  </a:lnTo>
                  <a:lnTo>
                    <a:pt x="1184" y="30"/>
                  </a:lnTo>
                  <a:lnTo>
                    <a:pt x="1196" y="30"/>
                  </a:lnTo>
                  <a:lnTo>
                    <a:pt x="1207" y="30"/>
                  </a:lnTo>
                  <a:lnTo>
                    <a:pt x="1218" y="31"/>
                  </a:lnTo>
                  <a:lnTo>
                    <a:pt x="1230" y="31"/>
                  </a:lnTo>
                  <a:lnTo>
                    <a:pt x="1241" y="31"/>
                  </a:lnTo>
                  <a:lnTo>
                    <a:pt x="1253" y="31"/>
                  </a:lnTo>
                  <a:lnTo>
                    <a:pt x="1263" y="30"/>
                  </a:lnTo>
                  <a:lnTo>
                    <a:pt x="1274" y="30"/>
                  </a:lnTo>
                  <a:lnTo>
                    <a:pt x="1286" y="30"/>
                  </a:lnTo>
                  <a:lnTo>
                    <a:pt x="1297" y="30"/>
                  </a:lnTo>
                  <a:lnTo>
                    <a:pt x="1309" y="31"/>
                  </a:lnTo>
                  <a:lnTo>
                    <a:pt x="1320" y="31"/>
                  </a:lnTo>
                  <a:lnTo>
                    <a:pt x="1331" y="31"/>
                  </a:lnTo>
                  <a:lnTo>
                    <a:pt x="1343" y="32"/>
                  </a:lnTo>
                  <a:lnTo>
                    <a:pt x="1354" y="31"/>
                  </a:lnTo>
                  <a:lnTo>
                    <a:pt x="1366" y="30"/>
                  </a:lnTo>
                  <a:lnTo>
                    <a:pt x="1376" y="29"/>
                  </a:lnTo>
                  <a:lnTo>
                    <a:pt x="1387" y="29"/>
                  </a:lnTo>
                  <a:lnTo>
                    <a:pt x="1399" y="29"/>
                  </a:lnTo>
                  <a:lnTo>
                    <a:pt x="1410" y="30"/>
                  </a:lnTo>
                  <a:lnTo>
                    <a:pt x="1422" y="30"/>
                  </a:lnTo>
                  <a:lnTo>
                    <a:pt x="1433" y="31"/>
                  </a:lnTo>
                  <a:lnTo>
                    <a:pt x="1444" y="31"/>
                  </a:lnTo>
                  <a:lnTo>
                    <a:pt x="1456" y="31"/>
                  </a:lnTo>
                  <a:lnTo>
                    <a:pt x="1466" y="30"/>
                  </a:lnTo>
                  <a:lnTo>
                    <a:pt x="1478" y="31"/>
                  </a:lnTo>
                  <a:lnTo>
                    <a:pt x="1489" y="31"/>
                  </a:lnTo>
                  <a:lnTo>
                    <a:pt x="1500" y="31"/>
                  </a:lnTo>
                  <a:lnTo>
                    <a:pt x="1512" y="31"/>
                  </a:lnTo>
                  <a:lnTo>
                    <a:pt x="1523" y="31"/>
                  </a:lnTo>
                  <a:lnTo>
                    <a:pt x="1534" y="31"/>
                  </a:lnTo>
                  <a:lnTo>
                    <a:pt x="1546" y="30"/>
                  </a:lnTo>
                  <a:lnTo>
                    <a:pt x="1557" y="29"/>
                  </a:lnTo>
                  <a:lnTo>
                    <a:pt x="1569" y="28"/>
                  </a:lnTo>
                  <a:lnTo>
                    <a:pt x="1579" y="28"/>
                  </a:lnTo>
                  <a:lnTo>
                    <a:pt x="1590" y="29"/>
                  </a:lnTo>
                  <a:lnTo>
                    <a:pt x="1602" y="30"/>
                  </a:lnTo>
                  <a:lnTo>
                    <a:pt x="1613" y="30"/>
                  </a:lnTo>
                  <a:lnTo>
                    <a:pt x="1625" y="31"/>
                  </a:lnTo>
                  <a:lnTo>
                    <a:pt x="1636" y="32"/>
                  </a:lnTo>
                  <a:lnTo>
                    <a:pt x="1647" y="32"/>
                  </a:lnTo>
                  <a:lnTo>
                    <a:pt x="1659" y="31"/>
                  </a:lnTo>
                  <a:lnTo>
                    <a:pt x="1669" y="31"/>
                  </a:lnTo>
                  <a:lnTo>
                    <a:pt x="1681" y="30"/>
                  </a:lnTo>
                  <a:lnTo>
                    <a:pt x="1692" y="30"/>
                  </a:lnTo>
                  <a:lnTo>
                    <a:pt x="1703" y="30"/>
                  </a:lnTo>
                  <a:lnTo>
                    <a:pt x="1715" y="30"/>
                  </a:lnTo>
                  <a:lnTo>
                    <a:pt x="1726" y="30"/>
                  </a:lnTo>
                  <a:lnTo>
                    <a:pt x="1738" y="30"/>
                  </a:lnTo>
                  <a:lnTo>
                    <a:pt x="1749" y="30"/>
                  </a:lnTo>
                  <a:lnTo>
                    <a:pt x="1759" y="31"/>
                  </a:lnTo>
                  <a:lnTo>
                    <a:pt x="1771" y="31"/>
                  </a:lnTo>
                  <a:lnTo>
                    <a:pt x="1782" y="31"/>
                  </a:lnTo>
                  <a:lnTo>
                    <a:pt x="1794" y="31"/>
                  </a:lnTo>
                  <a:lnTo>
                    <a:pt x="1805" y="30"/>
                  </a:lnTo>
                  <a:lnTo>
                    <a:pt x="1816" y="31"/>
                  </a:lnTo>
                  <a:lnTo>
                    <a:pt x="1828" y="31"/>
                  </a:lnTo>
                  <a:lnTo>
                    <a:pt x="1839" y="31"/>
                  </a:lnTo>
                  <a:lnTo>
                    <a:pt x="1851" y="31"/>
                  </a:lnTo>
                  <a:lnTo>
                    <a:pt x="1862" y="31"/>
                  </a:lnTo>
                  <a:lnTo>
                    <a:pt x="1872" y="30"/>
                  </a:lnTo>
                  <a:lnTo>
                    <a:pt x="1884" y="30"/>
                  </a:lnTo>
                  <a:lnTo>
                    <a:pt x="1895" y="30"/>
                  </a:lnTo>
                  <a:lnTo>
                    <a:pt x="1906" y="31"/>
                  </a:lnTo>
                  <a:lnTo>
                    <a:pt x="1918" y="31"/>
                  </a:lnTo>
                  <a:lnTo>
                    <a:pt x="1929" y="32"/>
                  </a:lnTo>
                  <a:lnTo>
                    <a:pt x="1941" y="32"/>
                  </a:lnTo>
                  <a:lnTo>
                    <a:pt x="1952" y="31"/>
                  </a:lnTo>
                  <a:lnTo>
                    <a:pt x="1962" y="31"/>
                  </a:lnTo>
                  <a:lnTo>
                    <a:pt x="1974" y="30"/>
                  </a:lnTo>
                  <a:lnTo>
                    <a:pt x="1985" y="30"/>
                  </a:lnTo>
                  <a:lnTo>
                    <a:pt x="1997" y="30"/>
                  </a:lnTo>
                  <a:lnTo>
                    <a:pt x="2008" y="30"/>
                  </a:lnTo>
                  <a:lnTo>
                    <a:pt x="2019" y="30"/>
                  </a:lnTo>
                  <a:lnTo>
                    <a:pt x="2031" y="30"/>
                  </a:lnTo>
                  <a:lnTo>
                    <a:pt x="2042" y="30"/>
                  </a:lnTo>
                  <a:lnTo>
                    <a:pt x="2054" y="30"/>
                  </a:lnTo>
                  <a:lnTo>
                    <a:pt x="2064" y="29"/>
                  </a:lnTo>
                  <a:lnTo>
                    <a:pt x="2075" y="29"/>
                  </a:lnTo>
                  <a:lnTo>
                    <a:pt x="2087" y="30"/>
                  </a:lnTo>
                  <a:lnTo>
                    <a:pt x="2098" y="31"/>
                  </a:lnTo>
                  <a:lnTo>
                    <a:pt x="2110" y="31"/>
                  </a:lnTo>
                  <a:lnTo>
                    <a:pt x="2121" y="30"/>
                  </a:lnTo>
                  <a:lnTo>
                    <a:pt x="2132" y="30"/>
                  </a:lnTo>
                  <a:lnTo>
                    <a:pt x="2144" y="30"/>
                  </a:lnTo>
                  <a:lnTo>
                    <a:pt x="2155" y="30"/>
                  </a:lnTo>
                  <a:lnTo>
                    <a:pt x="2167" y="30"/>
                  </a:lnTo>
                  <a:lnTo>
                    <a:pt x="2177" y="30"/>
                  </a:lnTo>
                  <a:lnTo>
                    <a:pt x="2188" y="31"/>
                  </a:lnTo>
                  <a:lnTo>
                    <a:pt x="2200" y="30"/>
                  </a:lnTo>
                  <a:lnTo>
                    <a:pt x="2211" y="30"/>
                  </a:lnTo>
                  <a:lnTo>
                    <a:pt x="2222" y="29"/>
                  </a:lnTo>
                  <a:lnTo>
                    <a:pt x="2234" y="30"/>
                  </a:lnTo>
                  <a:lnTo>
                    <a:pt x="2245" y="31"/>
                  </a:lnTo>
                  <a:lnTo>
                    <a:pt x="2257" y="31"/>
                  </a:lnTo>
                  <a:lnTo>
                    <a:pt x="2267" y="30"/>
                  </a:lnTo>
                  <a:lnTo>
                    <a:pt x="2278" y="30"/>
                  </a:lnTo>
                  <a:lnTo>
                    <a:pt x="2290" y="30"/>
                  </a:lnTo>
                  <a:lnTo>
                    <a:pt x="2301" y="30"/>
                  </a:lnTo>
                  <a:lnTo>
                    <a:pt x="2313" y="31"/>
                  </a:lnTo>
                  <a:lnTo>
                    <a:pt x="2324" y="30"/>
                  </a:lnTo>
                  <a:lnTo>
                    <a:pt x="2335" y="30"/>
                  </a:lnTo>
                  <a:lnTo>
                    <a:pt x="2347" y="30"/>
                  </a:lnTo>
                  <a:lnTo>
                    <a:pt x="2358" y="30"/>
                  </a:lnTo>
                  <a:lnTo>
                    <a:pt x="2370" y="30"/>
                  </a:lnTo>
                  <a:lnTo>
                    <a:pt x="2380" y="29"/>
                  </a:lnTo>
                  <a:lnTo>
                    <a:pt x="2391" y="29"/>
                  </a:lnTo>
                  <a:lnTo>
                    <a:pt x="2403" y="29"/>
                  </a:lnTo>
                  <a:lnTo>
                    <a:pt x="2414" y="30"/>
                  </a:lnTo>
                  <a:lnTo>
                    <a:pt x="2426" y="30"/>
                  </a:lnTo>
                  <a:lnTo>
                    <a:pt x="2437" y="31"/>
                  </a:lnTo>
                  <a:lnTo>
                    <a:pt x="2448" y="31"/>
                  </a:lnTo>
                  <a:lnTo>
                    <a:pt x="2460" y="31"/>
                  </a:lnTo>
                  <a:lnTo>
                    <a:pt x="2470" y="31"/>
                  </a:lnTo>
                  <a:lnTo>
                    <a:pt x="2482" y="30"/>
                  </a:lnTo>
                  <a:lnTo>
                    <a:pt x="2493" y="29"/>
                  </a:lnTo>
                  <a:lnTo>
                    <a:pt x="2504" y="28"/>
                  </a:lnTo>
                  <a:lnTo>
                    <a:pt x="2516" y="29"/>
                  </a:lnTo>
                  <a:lnTo>
                    <a:pt x="2527" y="30"/>
                  </a:lnTo>
                  <a:lnTo>
                    <a:pt x="2539" y="30"/>
                  </a:lnTo>
                  <a:lnTo>
                    <a:pt x="2550" y="30"/>
                  </a:lnTo>
                  <a:lnTo>
                    <a:pt x="2560" y="30"/>
                  </a:lnTo>
                  <a:lnTo>
                    <a:pt x="2572" y="30"/>
                  </a:lnTo>
                  <a:lnTo>
                    <a:pt x="2583" y="30"/>
                  </a:lnTo>
                  <a:lnTo>
                    <a:pt x="2594" y="31"/>
                  </a:lnTo>
                  <a:lnTo>
                    <a:pt x="2606" y="31"/>
                  </a:lnTo>
                  <a:lnTo>
                    <a:pt x="2617" y="32"/>
                  </a:lnTo>
                  <a:lnTo>
                    <a:pt x="2629" y="31"/>
                  </a:lnTo>
                  <a:lnTo>
                    <a:pt x="2640" y="30"/>
                  </a:lnTo>
                  <a:lnTo>
                    <a:pt x="2651" y="29"/>
                  </a:lnTo>
                  <a:lnTo>
                    <a:pt x="2663" y="30"/>
                  </a:lnTo>
                  <a:lnTo>
                    <a:pt x="2673" y="30"/>
                  </a:lnTo>
                  <a:lnTo>
                    <a:pt x="2685" y="30"/>
                  </a:lnTo>
                  <a:lnTo>
                    <a:pt x="2696" y="29"/>
                  </a:lnTo>
                  <a:lnTo>
                    <a:pt x="2707" y="28"/>
                  </a:lnTo>
                  <a:lnTo>
                    <a:pt x="2719" y="28"/>
                  </a:lnTo>
                  <a:lnTo>
                    <a:pt x="2730" y="29"/>
                  </a:lnTo>
                  <a:lnTo>
                    <a:pt x="2742" y="30"/>
                  </a:lnTo>
                  <a:lnTo>
                    <a:pt x="2753" y="31"/>
                  </a:lnTo>
                  <a:lnTo>
                    <a:pt x="2763" y="30"/>
                  </a:lnTo>
                  <a:lnTo>
                    <a:pt x="2775" y="29"/>
                  </a:lnTo>
                  <a:lnTo>
                    <a:pt x="2786" y="29"/>
                  </a:lnTo>
                  <a:lnTo>
                    <a:pt x="2798" y="29"/>
                  </a:lnTo>
                  <a:lnTo>
                    <a:pt x="2809" y="30"/>
                  </a:lnTo>
                  <a:lnTo>
                    <a:pt x="2820" y="30"/>
                  </a:lnTo>
                  <a:lnTo>
                    <a:pt x="2832" y="31"/>
                  </a:lnTo>
                  <a:lnTo>
                    <a:pt x="2843" y="30"/>
                  </a:lnTo>
                  <a:lnTo>
                    <a:pt x="2855" y="29"/>
                  </a:lnTo>
                  <a:lnTo>
                    <a:pt x="2865" y="30"/>
                  </a:lnTo>
                  <a:lnTo>
                    <a:pt x="2876" y="31"/>
                  </a:lnTo>
                  <a:lnTo>
                    <a:pt x="2888" y="31"/>
                  </a:lnTo>
                  <a:lnTo>
                    <a:pt x="2899" y="31"/>
                  </a:lnTo>
                  <a:lnTo>
                    <a:pt x="2910" y="30"/>
                  </a:lnTo>
                  <a:lnTo>
                    <a:pt x="2922" y="30"/>
                  </a:lnTo>
                  <a:lnTo>
                    <a:pt x="2933" y="30"/>
                  </a:lnTo>
                  <a:lnTo>
                    <a:pt x="2945" y="30"/>
                  </a:lnTo>
                  <a:lnTo>
                    <a:pt x="2956" y="30"/>
                  </a:lnTo>
                  <a:lnTo>
                    <a:pt x="2966" y="30"/>
                  </a:lnTo>
                  <a:lnTo>
                    <a:pt x="2978" y="30"/>
                  </a:lnTo>
                  <a:lnTo>
                    <a:pt x="2989" y="31"/>
                  </a:lnTo>
                  <a:lnTo>
                    <a:pt x="3001" y="31"/>
                  </a:lnTo>
                  <a:lnTo>
                    <a:pt x="3012" y="30"/>
                  </a:lnTo>
                  <a:lnTo>
                    <a:pt x="3023" y="31"/>
                  </a:lnTo>
                  <a:lnTo>
                    <a:pt x="3035" y="31"/>
                  </a:lnTo>
                  <a:lnTo>
                    <a:pt x="3046" y="31"/>
                  </a:lnTo>
                  <a:lnTo>
                    <a:pt x="3058" y="31"/>
                  </a:lnTo>
                  <a:lnTo>
                    <a:pt x="3068" y="31"/>
                  </a:lnTo>
                  <a:lnTo>
                    <a:pt x="3079" y="31"/>
                  </a:lnTo>
                  <a:lnTo>
                    <a:pt x="3091" y="30"/>
                  </a:lnTo>
                  <a:lnTo>
                    <a:pt x="3102" y="30"/>
                  </a:lnTo>
                  <a:lnTo>
                    <a:pt x="3114" y="29"/>
                  </a:lnTo>
                  <a:lnTo>
                    <a:pt x="3125" y="29"/>
                  </a:lnTo>
                  <a:lnTo>
                    <a:pt x="3136" y="30"/>
                  </a:lnTo>
                  <a:lnTo>
                    <a:pt x="3148" y="30"/>
                  </a:lnTo>
                  <a:lnTo>
                    <a:pt x="3159" y="30"/>
                  </a:lnTo>
                  <a:lnTo>
                    <a:pt x="3171" y="29"/>
                  </a:lnTo>
                  <a:lnTo>
                    <a:pt x="3181" y="29"/>
                  </a:lnTo>
                  <a:lnTo>
                    <a:pt x="3192" y="30"/>
                  </a:lnTo>
                  <a:lnTo>
                    <a:pt x="3204" y="30"/>
                  </a:lnTo>
                  <a:lnTo>
                    <a:pt x="3215" y="30"/>
                  </a:lnTo>
                  <a:lnTo>
                    <a:pt x="3226" y="30"/>
                  </a:lnTo>
                  <a:lnTo>
                    <a:pt x="3238" y="30"/>
                  </a:lnTo>
                  <a:lnTo>
                    <a:pt x="3249" y="30"/>
                  </a:lnTo>
                  <a:lnTo>
                    <a:pt x="3261" y="30"/>
                  </a:lnTo>
                  <a:lnTo>
                    <a:pt x="3271" y="31"/>
                  </a:lnTo>
                  <a:lnTo>
                    <a:pt x="3282" y="30"/>
                  </a:lnTo>
                  <a:lnTo>
                    <a:pt x="3294" y="29"/>
                  </a:lnTo>
                  <a:lnTo>
                    <a:pt x="3305" y="28"/>
                  </a:lnTo>
                  <a:lnTo>
                    <a:pt x="3317" y="29"/>
                  </a:lnTo>
                  <a:lnTo>
                    <a:pt x="3328" y="30"/>
                  </a:lnTo>
                  <a:lnTo>
                    <a:pt x="3339" y="30"/>
                  </a:lnTo>
                  <a:lnTo>
                    <a:pt x="3351" y="30"/>
                  </a:lnTo>
                  <a:lnTo>
                    <a:pt x="3361" y="31"/>
                  </a:lnTo>
                  <a:lnTo>
                    <a:pt x="3373" y="31"/>
                  </a:lnTo>
                  <a:lnTo>
                    <a:pt x="3384" y="31"/>
                  </a:lnTo>
                  <a:lnTo>
                    <a:pt x="3395" y="30"/>
                  </a:lnTo>
                  <a:lnTo>
                    <a:pt x="3407" y="29"/>
                  </a:lnTo>
                  <a:lnTo>
                    <a:pt x="3418" y="29"/>
                  </a:lnTo>
                  <a:lnTo>
                    <a:pt x="3430" y="30"/>
                  </a:lnTo>
                  <a:lnTo>
                    <a:pt x="3441" y="30"/>
                  </a:lnTo>
                  <a:lnTo>
                    <a:pt x="3452" y="30"/>
                  </a:lnTo>
                  <a:lnTo>
                    <a:pt x="3464" y="30"/>
                  </a:lnTo>
                  <a:lnTo>
                    <a:pt x="3474" y="30"/>
                  </a:lnTo>
                  <a:lnTo>
                    <a:pt x="3486" y="30"/>
                  </a:lnTo>
                  <a:lnTo>
                    <a:pt x="3497" y="30"/>
                  </a:lnTo>
                  <a:lnTo>
                    <a:pt x="3508" y="30"/>
                  </a:lnTo>
                  <a:lnTo>
                    <a:pt x="3520" y="30"/>
                  </a:lnTo>
                  <a:lnTo>
                    <a:pt x="3531" y="29"/>
                  </a:lnTo>
                  <a:lnTo>
                    <a:pt x="3543" y="30"/>
                  </a:lnTo>
                  <a:lnTo>
                    <a:pt x="3554" y="31"/>
                  </a:lnTo>
                  <a:lnTo>
                    <a:pt x="3564" y="31"/>
                  </a:lnTo>
                  <a:lnTo>
                    <a:pt x="3576" y="30"/>
                  </a:lnTo>
                  <a:lnTo>
                    <a:pt x="3587" y="30"/>
                  </a:lnTo>
                  <a:lnTo>
                    <a:pt x="3598" y="30"/>
                  </a:lnTo>
                  <a:lnTo>
                    <a:pt x="3610" y="30"/>
                  </a:lnTo>
                  <a:lnTo>
                    <a:pt x="3621" y="30"/>
                  </a:lnTo>
                  <a:lnTo>
                    <a:pt x="3633" y="30"/>
                  </a:lnTo>
                  <a:lnTo>
                    <a:pt x="3644" y="30"/>
                  </a:lnTo>
                  <a:lnTo>
                    <a:pt x="3654" y="31"/>
                  </a:lnTo>
                  <a:lnTo>
                    <a:pt x="3666" y="30"/>
                  </a:lnTo>
                  <a:lnTo>
                    <a:pt x="3677" y="29"/>
                  </a:lnTo>
                  <a:lnTo>
                    <a:pt x="3689" y="29"/>
                  </a:lnTo>
                  <a:lnTo>
                    <a:pt x="3700" y="29"/>
                  </a:lnTo>
                  <a:lnTo>
                    <a:pt x="3711" y="30"/>
                  </a:lnTo>
                  <a:lnTo>
                    <a:pt x="3723" y="30"/>
                  </a:lnTo>
                  <a:lnTo>
                    <a:pt x="3734" y="30"/>
                  </a:lnTo>
                  <a:lnTo>
                    <a:pt x="3746" y="30"/>
                  </a:lnTo>
                  <a:lnTo>
                    <a:pt x="3757" y="30"/>
                  </a:lnTo>
                  <a:lnTo>
                    <a:pt x="3767" y="29"/>
                  </a:lnTo>
                  <a:lnTo>
                    <a:pt x="3779" y="29"/>
                  </a:lnTo>
                  <a:lnTo>
                    <a:pt x="3790" y="29"/>
                  </a:lnTo>
                  <a:lnTo>
                    <a:pt x="3802" y="29"/>
                  </a:lnTo>
                  <a:lnTo>
                    <a:pt x="3813" y="29"/>
                  </a:lnTo>
                  <a:lnTo>
                    <a:pt x="3824" y="29"/>
                  </a:lnTo>
                  <a:lnTo>
                    <a:pt x="3836" y="30"/>
                  </a:lnTo>
                  <a:lnTo>
                    <a:pt x="3847" y="30"/>
                  </a:lnTo>
                  <a:lnTo>
                    <a:pt x="3859" y="30"/>
                  </a:lnTo>
                  <a:lnTo>
                    <a:pt x="3869" y="30"/>
                  </a:lnTo>
                  <a:lnTo>
                    <a:pt x="3880" y="31"/>
                  </a:lnTo>
                  <a:lnTo>
                    <a:pt x="3892" y="31"/>
                  </a:lnTo>
                  <a:lnTo>
                    <a:pt x="3903" y="30"/>
                  </a:lnTo>
                  <a:lnTo>
                    <a:pt x="3914" y="30"/>
                  </a:lnTo>
                  <a:lnTo>
                    <a:pt x="3926" y="31"/>
                  </a:lnTo>
                  <a:lnTo>
                    <a:pt x="3937" y="32"/>
                  </a:lnTo>
                  <a:lnTo>
                    <a:pt x="3949" y="32"/>
                  </a:lnTo>
                  <a:lnTo>
                    <a:pt x="3960" y="32"/>
                  </a:lnTo>
                  <a:lnTo>
                    <a:pt x="3970" y="32"/>
                  </a:lnTo>
                  <a:lnTo>
                    <a:pt x="3982" y="32"/>
                  </a:lnTo>
                  <a:lnTo>
                    <a:pt x="3993" y="31"/>
                  </a:lnTo>
                  <a:lnTo>
                    <a:pt x="4005" y="31"/>
                  </a:lnTo>
                  <a:lnTo>
                    <a:pt x="4016" y="30"/>
                  </a:lnTo>
                  <a:lnTo>
                    <a:pt x="4027" y="30"/>
                  </a:lnTo>
                  <a:lnTo>
                    <a:pt x="4039" y="31"/>
                  </a:lnTo>
                  <a:lnTo>
                    <a:pt x="4050" y="32"/>
                  </a:lnTo>
                  <a:lnTo>
                    <a:pt x="4062" y="32"/>
                  </a:lnTo>
                  <a:lnTo>
                    <a:pt x="4072" y="31"/>
                  </a:lnTo>
                  <a:lnTo>
                    <a:pt x="4083" y="30"/>
                  </a:lnTo>
                  <a:lnTo>
                    <a:pt x="4095" y="30"/>
                  </a:lnTo>
                  <a:lnTo>
                    <a:pt x="4106" y="29"/>
                  </a:lnTo>
                  <a:lnTo>
                    <a:pt x="4118" y="29"/>
                  </a:lnTo>
                  <a:lnTo>
                    <a:pt x="4129" y="29"/>
                  </a:lnTo>
                  <a:lnTo>
                    <a:pt x="4140" y="30"/>
                  </a:lnTo>
                  <a:lnTo>
                    <a:pt x="4152" y="30"/>
                  </a:lnTo>
                  <a:lnTo>
                    <a:pt x="4162" y="30"/>
                  </a:lnTo>
                  <a:lnTo>
                    <a:pt x="4174" y="30"/>
                  </a:lnTo>
                  <a:lnTo>
                    <a:pt x="4185" y="30"/>
                  </a:lnTo>
                  <a:lnTo>
                    <a:pt x="4196" y="30"/>
                  </a:lnTo>
                  <a:lnTo>
                    <a:pt x="4208" y="30"/>
                  </a:lnTo>
                  <a:lnTo>
                    <a:pt x="4219" y="30"/>
                  </a:lnTo>
                  <a:lnTo>
                    <a:pt x="4231" y="29"/>
                  </a:lnTo>
                  <a:lnTo>
                    <a:pt x="4242" y="29"/>
                  </a:lnTo>
                  <a:lnTo>
                    <a:pt x="4253" y="29"/>
                  </a:lnTo>
                  <a:lnTo>
                    <a:pt x="4265" y="29"/>
                  </a:lnTo>
                  <a:lnTo>
                    <a:pt x="4275" y="29"/>
                  </a:lnTo>
                  <a:lnTo>
                    <a:pt x="4286" y="29"/>
                  </a:lnTo>
                  <a:lnTo>
                    <a:pt x="4298" y="29"/>
                  </a:lnTo>
                  <a:lnTo>
                    <a:pt x="4309" y="29"/>
                  </a:lnTo>
                  <a:lnTo>
                    <a:pt x="4321" y="30"/>
                  </a:lnTo>
                  <a:lnTo>
                    <a:pt x="4332" y="30"/>
                  </a:lnTo>
                  <a:lnTo>
                    <a:pt x="4343" y="30"/>
                  </a:lnTo>
                  <a:lnTo>
                    <a:pt x="4355" y="30"/>
                  </a:lnTo>
                  <a:lnTo>
                    <a:pt x="4365" y="30"/>
                  </a:lnTo>
                  <a:lnTo>
                    <a:pt x="4377" y="29"/>
                  </a:lnTo>
                  <a:lnTo>
                    <a:pt x="4388" y="29"/>
                  </a:lnTo>
                  <a:lnTo>
                    <a:pt x="4399" y="28"/>
                  </a:lnTo>
                  <a:lnTo>
                    <a:pt x="4411" y="28"/>
                  </a:lnTo>
                  <a:lnTo>
                    <a:pt x="4422" y="26"/>
                  </a:lnTo>
                  <a:lnTo>
                    <a:pt x="4434" y="25"/>
                  </a:lnTo>
                  <a:lnTo>
                    <a:pt x="4445" y="24"/>
                  </a:lnTo>
                  <a:lnTo>
                    <a:pt x="4455" y="24"/>
                  </a:lnTo>
                  <a:lnTo>
                    <a:pt x="4467" y="24"/>
                  </a:lnTo>
                  <a:lnTo>
                    <a:pt x="4478" y="24"/>
                  </a:lnTo>
                  <a:lnTo>
                    <a:pt x="4490" y="25"/>
                  </a:lnTo>
                  <a:lnTo>
                    <a:pt x="4501" y="25"/>
                  </a:lnTo>
                  <a:lnTo>
                    <a:pt x="4512" y="26"/>
                  </a:lnTo>
                  <a:lnTo>
                    <a:pt x="4524" y="26"/>
                  </a:lnTo>
                  <a:lnTo>
                    <a:pt x="4535" y="28"/>
                  </a:lnTo>
                  <a:lnTo>
                    <a:pt x="4547" y="29"/>
                  </a:lnTo>
                  <a:lnTo>
                    <a:pt x="4558" y="29"/>
                  </a:lnTo>
                  <a:lnTo>
                    <a:pt x="4568" y="29"/>
                  </a:lnTo>
                  <a:lnTo>
                    <a:pt x="4580" y="29"/>
                  </a:lnTo>
                  <a:lnTo>
                    <a:pt x="4591" y="29"/>
                  </a:lnTo>
                  <a:lnTo>
                    <a:pt x="4602" y="29"/>
                  </a:lnTo>
                  <a:lnTo>
                    <a:pt x="4614" y="29"/>
                  </a:lnTo>
                  <a:lnTo>
                    <a:pt x="4625" y="29"/>
                  </a:lnTo>
                  <a:lnTo>
                    <a:pt x="4637" y="29"/>
                  </a:lnTo>
                  <a:lnTo>
                    <a:pt x="4648" y="28"/>
                  </a:lnTo>
                  <a:lnTo>
                    <a:pt x="4658" y="28"/>
                  </a:lnTo>
                  <a:lnTo>
                    <a:pt x="4670" y="29"/>
                  </a:lnTo>
                  <a:lnTo>
                    <a:pt x="4681" y="29"/>
                  </a:lnTo>
                  <a:lnTo>
                    <a:pt x="4693" y="29"/>
                  </a:lnTo>
                  <a:lnTo>
                    <a:pt x="4704" y="30"/>
                  </a:lnTo>
                  <a:lnTo>
                    <a:pt x="4715" y="30"/>
                  </a:lnTo>
                  <a:lnTo>
                    <a:pt x="4727" y="30"/>
                  </a:lnTo>
                  <a:lnTo>
                    <a:pt x="4738" y="29"/>
                  </a:lnTo>
                  <a:lnTo>
                    <a:pt x="4750" y="29"/>
                  </a:lnTo>
                  <a:lnTo>
                    <a:pt x="4761" y="29"/>
                  </a:lnTo>
                  <a:lnTo>
                    <a:pt x="4771" y="29"/>
                  </a:lnTo>
                  <a:lnTo>
                    <a:pt x="4783" y="29"/>
                  </a:lnTo>
                  <a:lnTo>
                    <a:pt x="4794" y="30"/>
                  </a:lnTo>
                  <a:lnTo>
                    <a:pt x="4806" y="30"/>
                  </a:lnTo>
                  <a:lnTo>
                    <a:pt x="4817" y="30"/>
                  </a:lnTo>
                  <a:lnTo>
                    <a:pt x="4828" y="30"/>
                  </a:lnTo>
                  <a:lnTo>
                    <a:pt x="4840" y="30"/>
                  </a:lnTo>
                  <a:lnTo>
                    <a:pt x="4851" y="30"/>
                  </a:lnTo>
                  <a:lnTo>
                    <a:pt x="4863" y="30"/>
                  </a:lnTo>
                  <a:lnTo>
                    <a:pt x="4873" y="30"/>
                  </a:lnTo>
                  <a:lnTo>
                    <a:pt x="4884" y="30"/>
                  </a:lnTo>
                  <a:lnTo>
                    <a:pt x="4896" y="30"/>
                  </a:lnTo>
                  <a:lnTo>
                    <a:pt x="4907" y="30"/>
                  </a:lnTo>
                  <a:lnTo>
                    <a:pt x="4918" y="30"/>
                  </a:lnTo>
                  <a:lnTo>
                    <a:pt x="4930" y="30"/>
                  </a:lnTo>
                  <a:lnTo>
                    <a:pt x="4941" y="30"/>
                  </a:lnTo>
                  <a:lnTo>
                    <a:pt x="4953" y="30"/>
                  </a:lnTo>
                  <a:lnTo>
                    <a:pt x="4963" y="30"/>
                  </a:lnTo>
                  <a:lnTo>
                    <a:pt x="4974" y="30"/>
                  </a:lnTo>
                  <a:lnTo>
                    <a:pt x="4986" y="30"/>
                  </a:lnTo>
                  <a:lnTo>
                    <a:pt x="4997" y="30"/>
                  </a:lnTo>
                  <a:lnTo>
                    <a:pt x="5009" y="29"/>
                  </a:lnTo>
                  <a:lnTo>
                    <a:pt x="5020" y="30"/>
                  </a:lnTo>
                  <a:lnTo>
                    <a:pt x="5031" y="30"/>
                  </a:lnTo>
                  <a:lnTo>
                    <a:pt x="5043" y="29"/>
                  </a:lnTo>
                  <a:lnTo>
                    <a:pt x="5054" y="29"/>
                  </a:lnTo>
                  <a:lnTo>
                    <a:pt x="5066" y="29"/>
                  </a:lnTo>
                  <a:lnTo>
                    <a:pt x="5076" y="29"/>
                  </a:lnTo>
                  <a:lnTo>
                    <a:pt x="5087" y="29"/>
                  </a:lnTo>
                  <a:lnTo>
                    <a:pt x="5099" y="28"/>
                  </a:lnTo>
                  <a:lnTo>
                    <a:pt x="5110" y="28"/>
                  </a:lnTo>
                  <a:lnTo>
                    <a:pt x="5122" y="28"/>
                  </a:lnTo>
                  <a:lnTo>
                    <a:pt x="5133" y="29"/>
                  </a:lnTo>
                  <a:lnTo>
                    <a:pt x="5144" y="29"/>
                  </a:lnTo>
                  <a:lnTo>
                    <a:pt x="5156" y="29"/>
                  </a:lnTo>
                  <a:lnTo>
                    <a:pt x="5166" y="26"/>
                  </a:lnTo>
                  <a:lnTo>
                    <a:pt x="5178" y="26"/>
                  </a:lnTo>
                  <a:lnTo>
                    <a:pt x="5189" y="28"/>
                  </a:lnTo>
                  <a:lnTo>
                    <a:pt x="5200" y="29"/>
                  </a:lnTo>
                  <a:lnTo>
                    <a:pt x="5212" y="29"/>
                  </a:lnTo>
                  <a:lnTo>
                    <a:pt x="5223" y="29"/>
                  </a:lnTo>
                  <a:lnTo>
                    <a:pt x="5235" y="29"/>
                  </a:lnTo>
                  <a:lnTo>
                    <a:pt x="5246" y="29"/>
                  </a:lnTo>
                  <a:lnTo>
                    <a:pt x="5256" y="29"/>
                  </a:lnTo>
                  <a:lnTo>
                    <a:pt x="5268" y="26"/>
                  </a:lnTo>
                  <a:lnTo>
                    <a:pt x="5279" y="26"/>
                  </a:lnTo>
                  <a:lnTo>
                    <a:pt x="5290" y="26"/>
                  </a:lnTo>
                  <a:lnTo>
                    <a:pt x="5302" y="26"/>
                  </a:lnTo>
                  <a:lnTo>
                    <a:pt x="5313" y="26"/>
                  </a:lnTo>
                  <a:lnTo>
                    <a:pt x="5325" y="28"/>
                  </a:lnTo>
                  <a:lnTo>
                    <a:pt x="5336" y="29"/>
                  </a:lnTo>
                  <a:lnTo>
                    <a:pt x="5347" y="29"/>
                  </a:lnTo>
                  <a:lnTo>
                    <a:pt x="5359" y="29"/>
                  </a:lnTo>
                  <a:lnTo>
                    <a:pt x="5369" y="30"/>
                  </a:lnTo>
                  <a:lnTo>
                    <a:pt x="5381" y="30"/>
                  </a:lnTo>
                  <a:lnTo>
                    <a:pt x="5392" y="30"/>
                  </a:lnTo>
                  <a:lnTo>
                    <a:pt x="5403" y="29"/>
                  </a:lnTo>
                  <a:lnTo>
                    <a:pt x="5415" y="29"/>
                  </a:lnTo>
                  <a:lnTo>
                    <a:pt x="5426" y="29"/>
                  </a:lnTo>
                  <a:lnTo>
                    <a:pt x="5438" y="29"/>
                  </a:lnTo>
                  <a:lnTo>
                    <a:pt x="5449" y="30"/>
                  </a:lnTo>
                  <a:lnTo>
                    <a:pt x="5459" y="30"/>
                  </a:lnTo>
                  <a:lnTo>
                    <a:pt x="5471" y="29"/>
                  </a:lnTo>
                  <a:lnTo>
                    <a:pt x="5482" y="29"/>
                  </a:lnTo>
                  <a:lnTo>
                    <a:pt x="5494" y="30"/>
                  </a:lnTo>
                  <a:lnTo>
                    <a:pt x="5505" y="30"/>
                  </a:lnTo>
                  <a:lnTo>
                    <a:pt x="5516" y="30"/>
                  </a:lnTo>
                  <a:lnTo>
                    <a:pt x="5528" y="29"/>
                  </a:lnTo>
                  <a:lnTo>
                    <a:pt x="5539" y="29"/>
                  </a:lnTo>
                  <a:lnTo>
                    <a:pt x="5551" y="29"/>
                  </a:lnTo>
                  <a:lnTo>
                    <a:pt x="5562" y="29"/>
                  </a:lnTo>
                  <a:lnTo>
                    <a:pt x="5572" y="28"/>
                  </a:lnTo>
                  <a:lnTo>
                    <a:pt x="5584" y="28"/>
                  </a:lnTo>
                  <a:lnTo>
                    <a:pt x="5595" y="26"/>
                  </a:lnTo>
                  <a:lnTo>
                    <a:pt x="5606" y="25"/>
                  </a:lnTo>
                  <a:lnTo>
                    <a:pt x="5618" y="25"/>
                  </a:lnTo>
                  <a:lnTo>
                    <a:pt x="5629" y="24"/>
                  </a:lnTo>
                  <a:lnTo>
                    <a:pt x="5641" y="22"/>
                  </a:lnTo>
                  <a:lnTo>
                    <a:pt x="5652" y="19"/>
                  </a:lnTo>
                  <a:lnTo>
                    <a:pt x="5662" y="18"/>
                  </a:lnTo>
                  <a:lnTo>
                    <a:pt x="5674" y="17"/>
                  </a:lnTo>
                  <a:lnTo>
                    <a:pt x="5685" y="17"/>
                  </a:lnTo>
                  <a:lnTo>
                    <a:pt x="5697" y="16"/>
                  </a:lnTo>
                  <a:lnTo>
                    <a:pt x="5708" y="16"/>
                  </a:lnTo>
                  <a:lnTo>
                    <a:pt x="5719" y="13"/>
                  </a:lnTo>
                  <a:lnTo>
                    <a:pt x="5731" y="10"/>
                  </a:lnTo>
                  <a:lnTo>
                    <a:pt x="5742" y="5"/>
                  </a:lnTo>
                  <a:lnTo>
                    <a:pt x="5754" y="1"/>
                  </a:lnTo>
                  <a:lnTo>
                    <a:pt x="5764" y="0"/>
                  </a:lnTo>
                  <a:lnTo>
                    <a:pt x="5775" y="1"/>
                  </a:lnTo>
                  <a:lnTo>
                    <a:pt x="5787" y="2"/>
                  </a:lnTo>
                  <a:lnTo>
                    <a:pt x="5798" y="5"/>
                  </a:lnTo>
                  <a:lnTo>
                    <a:pt x="5810" y="6"/>
                  </a:lnTo>
                  <a:lnTo>
                    <a:pt x="5821" y="7"/>
                  </a:lnTo>
                  <a:lnTo>
                    <a:pt x="5832" y="8"/>
                  </a:lnTo>
                  <a:lnTo>
                    <a:pt x="5844" y="12"/>
                  </a:lnTo>
                  <a:lnTo>
                    <a:pt x="5855" y="16"/>
                  </a:lnTo>
                  <a:lnTo>
                    <a:pt x="5867" y="18"/>
                  </a:lnTo>
                  <a:lnTo>
                    <a:pt x="5877" y="19"/>
                  </a:lnTo>
                  <a:lnTo>
                    <a:pt x="5888" y="18"/>
                  </a:lnTo>
                  <a:lnTo>
                    <a:pt x="5900" y="20"/>
                  </a:lnTo>
                  <a:lnTo>
                    <a:pt x="5911" y="22"/>
                  </a:lnTo>
                  <a:lnTo>
                    <a:pt x="5923" y="23"/>
                  </a:lnTo>
                  <a:lnTo>
                    <a:pt x="5934" y="24"/>
                  </a:lnTo>
                  <a:lnTo>
                    <a:pt x="5945" y="26"/>
                  </a:lnTo>
                  <a:lnTo>
                    <a:pt x="5957" y="28"/>
                  </a:lnTo>
                  <a:lnTo>
                    <a:pt x="5967" y="28"/>
                  </a:lnTo>
                  <a:lnTo>
                    <a:pt x="5978" y="26"/>
                  </a:lnTo>
                  <a:lnTo>
                    <a:pt x="5990" y="26"/>
                  </a:lnTo>
                  <a:lnTo>
                    <a:pt x="6001" y="26"/>
                  </a:lnTo>
                  <a:lnTo>
                    <a:pt x="6013" y="26"/>
                  </a:lnTo>
                  <a:lnTo>
                    <a:pt x="6024" y="28"/>
                  </a:lnTo>
                  <a:lnTo>
                    <a:pt x="6035" y="28"/>
                  </a:lnTo>
                  <a:lnTo>
                    <a:pt x="6047" y="28"/>
                  </a:lnTo>
                  <a:lnTo>
                    <a:pt x="6057" y="28"/>
                  </a:lnTo>
                  <a:lnTo>
                    <a:pt x="6069" y="28"/>
                  </a:lnTo>
                  <a:lnTo>
                    <a:pt x="6080" y="29"/>
                  </a:lnTo>
                  <a:lnTo>
                    <a:pt x="6091" y="30"/>
                  </a:lnTo>
                  <a:lnTo>
                    <a:pt x="6103" y="29"/>
                  </a:lnTo>
                  <a:lnTo>
                    <a:pt x="6114" y="28"/>
                  </a:lnTo>
                  <a:lnTo>
                    <a:pt x="6126" y="28"/>
                  </a:lnTo>
                  <a:lnTo>
                    <a:pt x="6137" y="28"/>
                  </a:lnTo>
                  <a:lnTo>
                    <a:pt x="6148" y="28"/>
                  </a:lnTo>
                  <a:lnTo>
                    <a:pt x="6160" y="29"/>
                  </a:lnTo>
                  <a:lnTo>
                    <a:pt x="6170" y="30"/>
                  </a:lnTo>
                  <a:lnTo>
                    <a:pt x="6182" y="30"/>
                  </a:lnTo>
                  <a:lnTo>
                    <a:pt x="6193" y="31"/>
                  </a:lnTo>
                  <a:lnTo>
                    <a:pt x="6204" y="31"/>
                  </a:lnTo>
                  <a:lnTo>
                    <a:pt x="6216" y="30"/>
                  </a:lnTo>
                  <a:lnTo>
                    <a:pt x="6227" y="30"/>
                  </a:lnTo>
                  <a:lnTo>
                    <a:pt x="6239" y="29"/>
                  </a:lnTo>
                  <a:lnTo>
                    <a:pt x="6250" y="30"/>
                  </a:lnTo>
                  <a:lnTo>
                    <a:pt x="6260" y="30"/>
                  </a:lnTo>
                  <a:lnTo>
                    <a:pt x="6272" y="31"/>
                  </a:lnTo>
                  <a:lnTo>
                    <a:pt x="6283" y="30"/>
                  </a:lnTo>
                  <a:lnTo>
                    <a:pt x="6294" y="29"/>
                  </a:lnTo>
                  <a:lnTo>
                    <a:pt x="6306" y="28"/>
                  </a:lnTo>
                  <a:lnTo>
                    <a:pt x="6317" y="29"/>
                  </a:lnTo>
                  <a:lnTo>
                    <a:pt x="6329" y="29"/>
                  </a:lnTo>
                  <a:lnTo>
                    <a:pt x="6340" y="30"/>
                  </a:lnTo>
                  <a:lnTo>
                    <a:pt x="6351" y="30"/>
                  </a:lnTo>
                  <a:lnTo>
                    <a:pt x="6363" y="31"/>
                  </a:lnTo>
                  <a:lnTo>
                    <a:pt x="6373" y="31"/>
                  </a:lnTo>
                  <a:lnTo>
                    <a:pt x="6385" y="30"/>
                  </a:lnTo>
                  <a:lnTo>
                    <a:pt x="6396" y="29"/>
                  </a:lnTo>
                  <a:lnTo>
                    <a:pt x="6407" y="29"/>
                  </a:lnTo>
                  <a:lnTo>
                    <a:pt x="6419" y="29"/>
                  </a:lnTo>
                  <a:lnTo>
                    <a:pt x="6430" y="29"/>
                  </a:lnTo>
                  <a:lnTo>
                    <a:pt x="6442" y="29"/>
                  </a:lnTo>
                  <a:lnTo>
                    <a:pt x="6453" y="30"/>
                  </a:lnTo>
                  <a:lnTo>
                    <a:pt x="6463" y="30"/>
                  </a:lnTo>
                  <a:lnTo>
                    <a:pt x="6475" y="30"/>
                  </a:lnTo>
                  <a:lnTo>
                    <a:pt x="6486" y="31"/>
                  </a:lnTo>
                  <a:lnTo>
                    <a:pt x="6498" y="31"/>
                  </a:lnTo>
                  <a:lnTo>
                    <a:pt x="6509" y="31"/>
                  </a:lnTo>
                  <a:lnTo>
                    <a:pt x="6520" y="30"/>
                  </a:lnTo>
                  <a:lnTo>
                    <a:pt x="6532" y="30"/>
                  </a:lnTo>
                  <a:lnTo>
                    <a:pt x="6543" y="30"/>
                  </a:lnTo>
                  <a:lnTo>
                    <a:pt x="6555" y="30"/>
                  </a:lnTo>
                  <a:lnTo>
                    <a:pt x="6565" y="30"/>
                  </a:lnTo>
                  <a:lnTo>
                    <a:pt x="6576" y="31"/>
                  </a:lnTo>
                  <a:lnTo>
                    <a:pt x="6588" y="31"/>
                  </a:lnTo>
                  <a:lnTo>
                    <a:pt x="6599" y="31"/>
                  </a:lnTo>
                  <a:lnTo>
                    <a:pt x="6610" y="30"/>
                  </a:lnTo>
                  <a:lnTo>
                    <a:pt x="6622" y="29"/>
                  </a:lnTo>
                  <a:lnTo>
                    <a:pt x="6633" y="30"/>
                  </a:lnTo>
                  <a:lnTo>
                    <a:pt x="6645" y="31"/>
                  </a:lnTo>
                  <a:lnTo>
                    <a:pt x="6656" y="31"/>
                  </a:lnTo>
                  <a:lnTo>
                    <a:pt x="6666" y="30"/>
                  </a:lnTo>
                  <a:lnTo>
                    <a:pt x="6678" y="30"/>
                  </a:lnTo>
                  <a:lnTo>
                    <a:pt x="6689" y="30"/>
                  </a:lnTo>
                  <a:lnTo>
                    <a:pt x="6701" y="30"/>
                  </a:lnTo>
                  <a:lnTo>
                    <a:pt x="6712" y="30"/>
                  </a:lnTo>
                  <a:lnTo>
                    <a:pt x="6723" y="29"/>
                  </a:lnTo>
                  <a:lnTo>
                    <a:pt x="6735" y="29"/>
                  </a:lnTo>
                  <a:lnTo>
                    <a:pt x="6746" y="29"/>
                  </a:lnTo>
                  <a:lnTo>
                    <a:pt x="6758" y="29"/>
                  </a:lnTo>
                  <a:lnTo>
                    <a:pt x="6768" y="30"/>
                  </a:lnTo>
                </a:path>
              </a:pathLst>
            </a:custGeom>
            <a:noFill/>
            <a:ln w="9525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9" name="Freeform 517">
              <a:extLst>
                <a:ext uri="{FF2B5EF4-FFF2-40B4-BE49-F238E27FC236}">
                  <a16:creationId xmlns:a16="http://schemas.microsoft.com/office/drawing/2014/main" id="{103632FE-FE2C-4634-99F7-148736A24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1376527"/>
              <a:ext cx="4474108" cy="22225"/>
            </a:xfrm>
            <a:custGeom>
              <a:avLst/>
              <a:gdLst>
                <a:gd name="T0" fmla="*/ 102 w 6768"/>
                <a:gd name="T1" fmla="*/ 14 h 14"/>
                <a:gd name="T2" fmla="*/ 214 w 6768"/>
                <a:gd name="T3" fmla="*/ 12 h 14"/>
                <a:gd name="T4" fmla="*/ 327 w 6768"/>
                <a:gd name="T5" fmla="*/ 13 h 14"/>
                <a:gd name="T6" fmla="*/ 440 w 6768"/>
                <a:gd name="T7" fmla="*/ 13 h 14"/>
                <a:gd name="T8" fmla="*/ 553 w 6768"/>
                <a:gd name="T9" fmla="*/ 12 h 14"/>
                <a:gd name="T10" fmla="*/ 665 w 6768"/>
                <a:gd name="T11" fmla="*/ 12 h 14"/>
                <a:gd name="T12" fmla="*/ 778 w 6768"/>
                <a:gd name="T13" fmla="*/ 11 h 14"/>
                <a:gd name="T14" fmla="*/ 891 w 6768"/>
                <a:gd name="T15" fmla="*/ 12 h 14"/>
                <a:gd name="T16" fmla="*/ 1004 w 6768"/>
                <a:gd name="T17" fmla="*/ 12 h 14"/>
                <a:gd name="T18" fmla="*/ 1117 w 6768"/>
                <a:gd name="T19" fmla="*/ 12 h 14"/>
                <a:gd name="T20" fmla="*/ 1230 w 6768"/>
                <a:gd name="T21" fmla="*/ 12 h 14"/>
                <a:gd name="T22" fmla="*/ 1343 w 6768"/>
                <a:gd name="T23" fmla="*/ 13 h 14"/>
                <a:gd name="T24" fmla="*/ 1456 w 6768"/>
                <a:gd name="T25" fmla="*/ 13 h 14"/>
                <a:gd name="T26" fmla="*/ 1569 w 6768"/>
                <a:gd name="T27" fmla="*/ 12 h 14"/>
                <a:gd name="T28" fmla="*/ 1681 w 6768"/>
                <a:gd name="T29" fmla="*/ 13 h 14"/>
                <a:gd name="T30" fmla="*/ 1794 w 6768"/>
                <a:gd name="T31" fmla="*/ 11 h 14"/>
                <a:gd name="T32" fmla="*/ 1906 w 6768"/>
                <a:gd name="T33" fmla="*/ 12 h 14"/>
                <a:gd name="T34" fmla="*/ 2019 w 6768"/>
                <a:gd name="T35" fmla="*/ 13 h 14"/>
                <a:gd name="T36" fmla="*/ 2132 w 6768"/>
                <a:gd name="T37" fmla="*/ 12 h 14"/>
                <a:gd name="T38" fmla="*/ 2245 w 6768"/>
                <a:gd name="T39" fmla="*/ 13 h 14"/>
                <a:gd name="T40" fmla="*/ 2358 w 6768"/>
                <a:gd name="T41" fmla="*/ 14 h 14"/>
                <a:gd name="T42" fmla="*/ 2470 w 6768"/>
                <a:gd name="T43" fmla="*/ 13 h 14"/>
                <a:gd name="T44" fmla="*/ 2583 w 6768"/>
                <a:gd name="T45" fmla="*/ 12 h 14"/>
                <a:gd name="T46" fmla="*/ 2696 w 6768"/>
                <a:gd name="T47" fmla="*/ 12 h 14"/>
                <a:gd name="T48" fmla="*/ 2809 w 6768"/>
                <a:gd name="T49" fmla="*/ 12 h 14"/>
                <a:gd name="T50" fmla="*/ 2922 w 6768"/>
                <a:gd name="T51" fmla="*/ 12 h 14"/>
                <a:gd name="T52" fmla="*/ 3035 w 6768"/>
                <a:gd name="T53" fmla="*/ 14 h 14"/>
                <a:gd name="T54" fmla="*/ 3148 w 6768"/>
                <a:gd name="T55" fmla="*/ 13 h 14"/>
                <a:gd name="T56" fmla="*/ 3261 w 6768"/>
                <a:gd name="T57" fmla="*/ 13 h 14"/>
                <a:gd name="T58" fmla="*/ 3373 w 6768"/>
                <a:gd name="T59" fmla="*/ 12 h 14"/>
                <a:gd name="T60" fmla="*/ 3486 w 6768"/>
                <a:gd name="T61" fmla="*/ 12 h 14"/>
                <a:gd name="T62" fmla="*/ 3598 w 6768"/>
                <a:gd name="T63" fmla="*/ 12 h 14"/>
                <a:gd name="T64" fmla="*/ 3711 w 6768"/>
                <a:gd name="T65" fmla="*/ 11 h 14"/>
                <a:gd name="T66" fmla="*/ 3824 w 6768"/>
                <a:gd name="T67" fmla="*/ 11 h 14"/>
                <a:gd name="T68" fmla="*/ 3937 w 6768"/>
                <a:gd name="T69" fmla="*/ 11 h 14"/>
                <a:gd name="T70" fmla="*/ 4050 w 6768"/>
                <a:gd name="T71" fmla="*/ 11 h 14"/>
                <a:gd name="T72" fmla="*/ 4162 w 6768"/>
                <a:gd name="T73" fmla="*/ 12 h 14"/>
                <a:gd name="T74" fmla="*/ 4275 w 6768"/>
                <a:gd name="T75" fmla="*/ 14 h 14"/>
                <a:gd name="T76" fmla="*/ 4388 w 6768"/>
                <a:gd name="T77" fmla="*/ 12 h 14"/>
                <a:gd name="T78" fmla="*/ 4501 w 6768"/>
                <a:gd name="T79" fmla="*/ 11 h 14"/>
                <a:gd name="T80" fmla="*/ 4614 w 6768"/>
                <a:gd name="T81" fmla="*/ 12 h 14"/>
                <a:gd name="T82" fmla="*/ 4727 w 6768"/>
                <a:gd name="T83" fmla="*/ 0 h 14"/>
                <a:gd name="T84" fmla="*/ 4840 w 6768"/>
                <a:gd name="T85" fmla="*/ 4 h 14"/>
                <a:gd name="T86" fmla="*/ 4953 w 6768"/>
                <a:gd name="T87" fmla="*/ 9 h 14"/>
                <a:gd name="T88" fmla="*/ 5066 w 6768"/>
                <a:gd name="T89" fmla="*/ 13 h 14"/>
                <a:gd name="T90" fmla="*/ 5178 w 6768"/>
                <a:gd name="T91" fmla="*/ 12 h 14"/>
                <a:gd name="T92" fmla="*/ 5290 w 6768"/>
                <a:gd name="T93" fmla="*/ 12 h 14"/>
                <a:gd name="T94" fmla="*/ 5403 w 6768"/>
                <a:gd name="T95" fmla="*/ 14 h 14"/>
                <a:gd name="T96" fmla="*/ 5516 w 6768"/>
                <a:gd name="T97" fmla="*/ 13 h 14"/>
                <a:gd name="T98" fmla="*/ 5629 w 6768"/>
                <a:gd name="T99" fmla="*/ 11 h 14"/>
                <a:gd name="T100" fmla="*/ 5742 w 6768"/>
                <a:gd name="T101" fmla="*/ 11 h 14"/>
                <a:gd name="T102" fmla="*/ 5855 w 6768"/>
                <a:gd name="T103" fmla="*/ 13 h 14"/>
                <a:gd name="T104" fmla="*/ 5967 w 6768"/>
                <a:gd name="T105" fmla="*/ 13 h 14"/>
                <a:gd name="T106" fmla="*/ 6080 w 6768"/>
                <a:gd name="T107" fmla="*/ 11 h 14"/>
                <a:gd name="T108" fmla="*/ 6193 w 6768"/>
                <a:gd name="T109" fmla="*/ 11 h 14"/>
                <a:gd name="T110" fmla="*/ 6306 w 6768"/>
                <a:gd name="T111" fmla="*/ 11 h 14"/>
                <a:gd name="T112" fmla="*/ 6419 w 6768"/>
                <a:gd name="T113" fmla="*/ 12 h 14"/>
                <a:gd name="T114" fmla="*/ 6532 w 6768"/>
                <a:gd name="T115" fmla="*/ 11 h 14"/>
                <a:gd name="T116" fmla="*/ 6645 w 6768"/>
                <a:gd name="T117" fmla="*/ 9 h 14"/>
                <a:gd name="T118" fmla="*/ 6758 w 6768"/>
                <a:gd name="T11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14">
                  <a:moveTo>
                    <a:pt x="0" y="12"/>
                  </a:moveTo>
                  <a:lnTo>
                    <a:pt x="11" y="12"/>
                  </a:lnTo>
                  <a:lnTo>
                    <a:pt x="23" y="12"/>
                  </a:lnTo>
                  <a:lnTo>
                    <a:pt x="34" y="12"/>
                  </a:lnTo>
                  <a:lnTo>
                    <a:pt x="46" y="12"/>
                  </a:lnTo>
                  <a:lnTo>
                    <a:pt x="57" y="12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0" y="13"/>
                  </a:lnTo>
                  <a:lnTo>
                    <a:pt x="102" y="14"/>
                  </a:lnTo>
                  <a:lnTo>
                    <a:pt x="113" y="14"/>
                  </a:lnTo>
                  <a:lnTo>
                    <a:pt x="124" y="13"/>
                  </a:lnTo>
                  <a:lnTo>
                    <a:pt x="136" y="13"/>
                  </a:lnTo>
                  <a:lnTo>
                    <a:pt x="147" y="12"/>
                  </a:lnTo>
                  <a:lnTo>
                    <a:pt x="159" y="13"/>
                  </a:lnTo>
                  <a:lnTo>
                    <a:pt x="169" y="13"/>
                  </a:lnTo>
                  <a:lnTo>
                    <a:pt x="180" y="12"/>
                  </a:lnTo>
                  <a:lnTo>
                    <a:pt x="192" y="11"/>
                  </a:lnTo>
                  <a:lnTo>
                    <a:pt x="203" y="11"/>
                  </a:lnTo>
                  <a:lnTo>
                    <a:pt x="214" y="12"/>
                  </a:lnTo>
                  <a:lnTo>
                    <a:pt x="226" y="12"/>
                  </a:lnTo>
                  <a:lnTo>
                    <a:pt x="237" y="12"/>
                  </a:lnTo>
                  <a:lnTo>
                    <a:pt x="249" y="12"/>
                  </a:lnTo>
                  <a:lnTo>
                    <a:pt x="260" y="12"/>
                  </a:lnTo>
                  <a:lnTo>
                    <a:pt x="270" y="12"/>
                  </a:lnTo>
                  <a:lnTo>
                    <a:pt x="282" y="12"/>
                  </a:lnTo>
                  <a:lnTo>
                    <a:pt x="293" y="12"/>
                  </a:lnTo>
                  <a:lnTo>
                    <a:pt x="305" y="12"/>
                  </a:lnTo>
                  <a:lnTo>
                    <a:pt x="316" y="12"/>
                  </a:lnTo>
                  <a:lnTo>
                    <a:pt x="327" y="13"/>
                  </a:lnTo>
                  <a:lnTo>
                    <a:pt x="339" y="13"/>
                  </a:lnTo>
                  <a:lnTo>
                    <a:pt x="350" y="14"/>
                  </a:lnTo>
                  <a:lnTo>
                    <a:pt x="362" y="13"/>
                  </a:lnTo>
                  <a:lnTo>
                    <a:pt x="372" y="12"/>
                  </a:lnTo>
                  <a:lnTo>
                    <a:pt x="383" y="12"/>
                  </a:lnTo>
                  <a:lnTo>
                    <a:pt x="395" y="12"/>
                  </a:lnTo>
                  <a:lnTo>
                    <a:pt x="406" y="13"/>
                  </a:lnTo>
                  <a:lnTo>
                    <a:pt x="418" y="13"/>
                  </a:lnTo>
                  <a:lnTo>
                    <a:pt x="429" y="13"/>
                  </a:lnTo>
                  <a:lnTo>
                    <a:pt x="440" y="13"/>
                  </a:lnTo>
                  <a:lnTo>
                    <a:pt x="452" y="12"/>
                  </a:lnTo>
                  <a:lnTo>
                    <a:pt x="462" y="12"/>
                  </a:lnTo>
                  <a:lnTo>
                    <a:pt x="474" y="12"/>
                  </a:lnTo>
                  <a:lnTo>
                    <a:pt x="485" y="13"/>
                  </a:lnTo>
                  <a:lnTo>
                    <a:pt x="496" y="13"/>
                  </a:lnTo>
                  <a:lnTo>
                    <a:pt x="508" y="12"/>
                  </a:lnTo>
                  <a:lnTo>
                    <a:pt x="519" y="12"/>
                  </a:lnTo>
                  <a:lnTo>
                    <a:pt x="530" y="12"/>
                  </a:lnTo>
                  <a:lnTo>
                    <a:pt x="542" y="12"/>
                  </a:lnTo>
                  <a:lnTo>
                    <a:pt x="553" y="12"/>
                  </a:lnTo>
                  <a:lnTo>
                    <a:pt x="565" y="12"/>
                  </a:lnTo>
                  <a:lnTo>
                    <a:pt x="575" y="12"/>
                  </a:lnTo>
                  <a:lnTo>
                    <a:pt x="586" y="12"/>
                  </a:lnTo>
                  <a:lnTo>
                    <a:pt x="598" y="12"/>
                  </a:lnTo>
                  <a:lnTo>
                    <a:pt x="609" y="12"/>
                  </a:lnTo>
                  <a:lnTo>
                    <a:pt x="621" y="12"/>
                  </a:lnTo>
                  <a:lnTo>
                    <a:pt x="632" y="11"/>
                  </a:lnTo>
                  <a:lnTo>
                    <a:pt x="643" y="12"/>
                  </a:lnTo>
                  <a:lnTo>
                    <a:pt x="655" y="12"/>
                  </a:lnTo>
                  <a:lnTo>
                    <a:pt x="665" y="12"/>
                  </a:lnTo>
                  <a:lnTo>
                    <a:pt x="677" y="12"/>
                  </a:lnTo>
                  <a:lnTo>
                    <a:pt x="688" y="12"/>
                  </a:lnTo>
                  <a:lnTo>
                    <a:pt x="699" y="11"/>
                  </a:lnTo>
                  <a:lnTo>
                    <a:pt x="711" y="12"/>
                  </a:lnTo>
                  <a:lnTo>
                    <a:pt x="722" y="12"/>
                  </a:lnTo>
                  <a:lnTo>
                    <a:pt x="734" y="11"/>
                  </a:lnTo>
                  <a:lnTo>
                    <a:pt x="745" y="11"/>
                  </a:lnTo>
                  <a:lnTo>
                    <a:pt x="756" y="11"/>
                  </a:lnTo>
                  <a:lnTo>
                    <a:pt x="768" y="9"/>
                  </a:lnTo>
                  <a:lnTo>
                    <a:pt x="778" y="11"/>
                  </a:lnTo>
                  <a:lnTo>
                    <a:pt x="790" y="12"/>
                  </a:lnTo>
                  <a:lnTo>
                    <a:pt x="801" y="12"/>
                  </a:lnTo>
                  <a:lnTo>
                    <a:pt x="812" y="12"/>
                  </a:lnTo>
                  <a:lnTo>
                    <a:pt x="824" y="11"/>
                  </a:lnTo>
                  <a:lnTo>
                    <a:pt x="835" y="11"/>
                  </a:lnTo>
                  <a:lnTo>
                    <a:pt x="847" y="12"/>
                  </a:lnTo>
                  <a:lnTo>
                    <a:pt x="858" y="12"/>
                  </a:lnTo>
                  <a:lnTo>
                    <a:pt x="868" y="13"/>
                  </a:lnTo>
                  <a:lnTo>
                    <a:pt x="880" y="12"/>
                  </a:lnTo>
                  <a:lnTo>
                    <a:pt x="891" y="12"/>
                  </a:lnTo>
                  <a:lnTo>
                    <a:pt x="902" y="12"/>
                  </a:lnTo>
                  <a:lnTo>
                    <a:pt x="914" y="12"/>
                  </a:lnTo>
                  <a:lnTo>
                    <a:pt x="925" y="12"/>
                  </a:lnTo>
                  <a:lnTo>
                    <a:pt x="937" y="12"/>
                  </a:lnTo>
                  <a:lnTo>
                    <a:pt x="948" y="12"/>
                  </a:lnTo>
                  <a:lnTo>
                    <a:pt x="958" y="12"/>
                  </a:lnTo>
                  <a:lnTo>
                    <a:pt x="970" y="12"/>
                  </a:lnTo>
                  <a:lnTo>
                    <a:pt x="981" y="11"/>
                  </a:lnTo>
                  <a:lnTo>
                    <a:pt x="993" y="11"/>
                  </a:lnTo>
                  <a:lnTo>
                    <a:pt x="1004" y="12"/>
                  </a:lnTo>
                  <a:lnTo>
                    <a:pt x="1015" y="12"/>
                  </a:lnTo>
                  <a:lnTo>
                    <a:pt x="1027" y="12"/>
                  </a:lnTo>
                  <a:lnTo>
                    <a:pt x="1038" y="12"/>
                  </a:lnTo>
                  <a:lnTo>
                    <a:pt x="1050" y="12"/>
                  </a:lnTo>
                  <a:lnTo>
                    <a:pt x="1061" y="13"/>
                  </a:lnTo>
                  <a:lnTo>
                    <a:pt x="1071" y="13"/>
                  </a:lnTo>
                  <a:lnTo>
                    <a:pt x="1083" y="13"/>
                  </a:lnTo>
                  <a:lnTo>
                    <a:pt x="1094" y="12"/>
                  </a:lnTo>
                  <a:lnTo>
                    <a:pt x="1106" y="12"/>
                  </a:lnTo>
                  <a:lnTo>
                    <a:pt x="1117" y="12"/>
                  </a:lnTo>
                  <a:lnTo>
                    <a:pt x="1128" y="12"/>
                  </a:lnTo>
                  <a:lnTo>
                    <a:pt x="1140" y="12"/>
                  </a:lnTo>
                  <a:lnTo>
                    <a:pt x="1151" y="12"/>
                  </a:lnTo>
                  <a:lnTo>
                    <a:pt x="1163" y="13"/>
                  </a:lnTo>
                  <a:lnTo>
                    <a:pt x="1173" y="13"/>
                  </a:lnTo>
                  <a:lnTo>
                    <a:pt x="1184" y="12"/>
                  </a:lnTo>
                  <a:lnTo>
                    <a:pt x="1196" y="11"/>
                  </a:lnTo>
                  <a:lnTo>
                    <a:pt x="1207" y="11"/>
                  </a:lnTo>
                  <a:lnTo>
                    <a:pt x="1218" y="11"/>
                  </a:lnTo>
                  <a:lnTo>
                    <a:pt x="1230" y="12"/>
                  </a:lnTo>
                  <a:lnTo>
                    <a:pt x="1241" y="12"/>
                  </a:lnTo>
                  <a:lnTo>
                    <a:pt x="1253" y="13"/>
                  </a:lnTo>
                  <a:lnTo>
                    <a:pt x="1263" y="13"/>
                  </a:lnTo>
                  <a:lnTo>
                    <a:pt x="1274" y="12"/>
                  </a:lnTo>
                  <a:lnTo>
                    <a:pt x="1286" y="12"/>
                  </a:lnTo>
                  <a:lnTo>
                    <a:pt x="1297" y="12"/>
                  </a:lnTo>
                  <a:lnTo>
                    <a:pt x="1309" y="13"/>
                  </a:lnTo>
                  <a:lnTo>
                    <a:pt x="1320" y="13"/>
                  </a:lnTo>
                  <a:lnTo>
                    <a:pt x="1331" y="13"/>
                  </a:lnTo>
                  <a:lnTo>
                    <a:pt x="1343" y="13"/>
                  </a:lnTo>
                  <a:lnTo>
                    <a:pt x="1354" y="12"/>
                  </a:lnTo>
                  <a:lnTo>
                    <a:pt x="1366" y="13"/>
                  </a:lnTo>
                  <a:lnTo>
                    <a:pt x="1376" y="13"/>
                  </a:lnTo>
                  <a:lnTo>
                    <a:pt x="1387" y="13"/>
                  </a:lnTo>
                  <a:lnTo>
                    <a:pt x="1399" y="14"/>
                  </a:lnTo>
                  <a:lnTo>
                    <a:pt x="1410" y="14"/>
                  </a:lnTo>
                  <a:lnTo>
                    <a:pt x="1422" y="14"/>
                  </a:lnTo>
                  <a:lnTo>
                    <a:pt x="1433" y="13"/>
                  </a:lnTo>
                  <a:lnTo>
                    <a:pt x="1444" y="12"/>
                  </a:lnTo>
                  <a:lnTo>
                    <a:pt x="1456" y="13"/>
                  </a:lnTo>
                  <a:lnTo>
                    <a:pt x="1466" y="13"/>
                  </a:lnTo>
                  <a:lnTo>
                    <a:pt x="1478" y="13"/>
                  </a:lnTo>
                  <a:lnTo>
                    <a:pt x="1489" y="13"/>
                  </a:lnTo>
                  <a:lnTo>
                    <a:pt x="1500" y="12"/>
                  </a:lnTo>
                  <a:lnTo>
                    <a:pt x="1512" y="13"/>
                  </a:lnTo>
                  <a:lnTo>
                    <a:pt x="1523" y="13"/>
                  </a:lnTo>
                  <a:lnTo>
                    <a:pt x="1534" y="12"/>
                  </a:lnTo>
                  <a:lnTo>
                    <a:pt x="1546" y="12"/>
                  </a:lnTo>
                  <a:lnTo>
                    <a:pt x="1557" y="12"/>
                  </a:lnTo>
                  <a:lnTo>
                    <a:pt x="1569" y="12"/>
                  </a:lnTo>
                  <a:lnTo>
                    <a:pt x="1579" y="13"/>
                  </a:lnTo>
                  <a:lnTo>
                    <a:pt x="1590" y="12"/>
                  </a:lnTo>
                  <a:lnTo>
                    <a:pt x="1602" y="12"/>
                  </a:lnTo>
                  <a:lnTo>
                    <a:pt x="1613" y="11"/>
                  </a:lnTo>
                  <a:lnTo>
                    <a:pt x="1625" y="11"/>
                  </a:lnTo>
                  <a:lnTo>
                    <a:pt x="1636" y="11"/>
                  </a:lnTo>
                  <a:lnTo>
                    <a:pt x="1647" y="12"/>
                  </a:lnTo>
                  <a:lnTo>
                    <a:pt x="1659" y="12"/>
                  </a:lnTo>
                  <a:lnTo>
                    <a:pt x="1669" y="13"/>
                  </a:lnTo>
                  <a:lnTo>
                    <a:pt x="1681" y="13"/>
                  </a:lnTo>
                  <a:lnTo>
                    <a:pt x="1692" y="14"/>
                  </a:lnTo>
                  <a:lnTo>
                    <a:pt x="1703" y="14"/>
                  </a:lnTo>
                  <a:lnTo>
                    <a:pt x="1715" y="13"/>
                  </a:lnTo>
                  <a:lnTo>
                    <a:pt x="1726" y="13"/>
                  </a:lnTo>
                  <a:lnTo>
                    <a:pt x="1738" y="13"/>
                  </a:lnTo>
                  <a:lnTo>
                    <a:pt x="1749" y="13"/>
                  </a:lnTo>
                  <a:lnTo>
                    <a:pt x="1759" y="12"/>
                  </a:lnTo>
                  <a:lnTo>
                    <a:pt x="1771" y="11"/>
                  </a:lnTo>
                  <a:lnTo>
                    <a:pt x="1782" y="11"/>
                  </a:lnTo>
                  <a:lnTo>
                    <a:pt x="1794" y="11"/>
                  </a:lnTo>
                  <a:lnTo>
                    <a:pt x="1805" y="12"/>
                  </a:lnTo>
                  <a:lnTo>
                    <a:pt x="1816" y="12"/>
                  </a:lnTo>
                  <a:lnTo>
                    <a:pt x="1828" y="12"/>
                  </a:lnTo>
                  <a:lnTo>
                    <a:pt x="1839" y="12"/>
                  </a:lnTo>
                  <a:lnTo>
                    <a:pt x="1851" y="13"/>
                  </a:lnTo>
                  <a:lnTo>
                    <a:pt x="1862" y="13"/>
                  </a:lnTo>
                  <a:lnTo>
                    <a:pt x="1872" y="12"/>
                  </a:lnTo>
                  <a:lnTo>
                    <a:pt x="1884" y="12"/>
                  </a:lnTo>
                  <a:lnTo>
                    <a:pt x="1895" y="12"/>
                  </a:lnTo>
                  <a:lnTo>
                    <a:pt x="1906" y="12"/>
                  </a:lnTo>
                  <a:lnTo>
                    <a:pt x="1918" y="12"/>
                  </a:lnTo>
                  <a:lnTo>
                    <a:pt x="1929" y="11"/>
                  </a:lnTo>
                  <a:lnTo>
                    <a:pt x="1941" y="12"/>
                  </a:lnTo>
                  <a:lnTo>
                    <a:pt x="1952" y="12"/>
                  </a:lnTo>
                  <a:lnTo>
                    <a:pt x="1962" y="12"/>
                  </a:lnTo>
                  <a:lnTo>
                    <a:pt x="1974" y="12"/>
                  </a:lnTo>
                  <a:lnTo>
                    <a:pt x="1985" y="13"/>
                  </a:lnTo>
                  <a:lnTo>
                    <a:pt x="1997" y="13"/>
                  </a:lnTo>
                  <a:lnTo>
                    <a:pt x="2008" y="13"/>
                  </a:lnTo>
                  <a:lnTo>
                    <a:pt x="2019" y="13"/>
                  </a:lnTo>
                  <a:lnTo>
                    <a:pt x="2031" y="13"/>
                  </a:lnTo>
                  <a:lnTo>
                    <a:pt x="2042" y="12"/>
                  </a:lnTo>
                  <a:lnTo>
                    <a:pt x="2054" y="13"/>
                  </a:lnTo>
                  <a:lnTo>
                    <a:pt x="2064" y="14"/>
                  </a:lnTo>
                  <a:lnTo>
                    <a:pt x="2075" y="13"/>
                  </a:lnTo>
                  <a:lnTo>
                    <a:pt x="2087" y="12"/>
                  </a:lnTo>
                  <a:lnTo>
                    <a:pt x="2098" y="11"/>
                  </a:lnTo>
                  <a:lnTo>
                    <a:pt x="2110" y="11"/>
                  </a:lnTo>
                  <a:lnTo>
                    <a:pt x="2121" y="12"/>
                  </a:lnTo>
                  <a:lnTo>
                    <a:pt x="2132" y="12"/>
                  </a:lnTo>
                  <a:lnTo>
                    <a:pt x="2144" y="12"/>
                  </a:lnTo>
                  <a:lnTo>
                    <a:pt x="2155" y="12"/>
                  </a:lnTo>
                  <a:lnTo>
                    <a:pt x="2167" y="12"/>
                  </a:lnTo>
                  <a:lnTo>
                    <a:pt x="2177" y="12"/>
                  </a:lnTo>
                  <a:lnTo>
                    <a:pt x="2188" y="13"/>
                  </a:lnTo>
                  <a:lnTo>
                    <a:pt x="2200" y="13"/>
                  </a:lnTo>
                  <a:lnTo>
                    <a:pt x="2211" y="13"/>
                  </a:lnTo>
                  <a:lnTo>
                    <a:pt x="2222" y="12"/>
                  </a:lnTo>
                  <a:lnTo>
                    <a:pt x="2234" y="13"/>
                  </a:lnTo>
                  <a:lnTo>
                    <a:pt x="2245" y="13"/>
                  </a:lnTo>
                  <a:lnTo>
                    <a:pt x="2257" y="12"/>
                  </a:lnTo>
                  <a:lnTo>
                    <a:pt x="2267" y="12"/>
                  </a:lnTo>
                  <a:lnTo>
                    <a:pt x="2278" y="12"/>
                  </a:lnTo>
                  <a:lnTo>
                    <a:pt x="2290" y="12"/>
                  </a:lnTo>
                  <a:lnTo>
                    <a:pt x="2301" y="12"/>
                  </a:lnTo>
                  <a:lnTo>
                    <a:pt x="2313" y="12"/>
                  </a:lnTo>
                  <a:lnTo>
                    <a:pt x="2324" y="12"/>
                  </a:lnTo>
                  <a:lnTo>
                    <a:pt x="2335" y="12"/>
                  </a:lnTo>
                  <a:lnTo>
                    <a:pt x="2347" y="13"/>
                  </a:lnTo>
                  <a:lnTo>
                    <a:pt x="2358" y="14"/>
                  </a:lnTo>
                  <a:lnTo>
                    <a:pt x="2370" y="14"/>
                  </a:lnTo>
                  <a:lnTo>
                    <a:pt x="2380" y="14"/>
                  </a:lnTo>
                  <a:lnTo>
                    <a:pt x="2391" y="13"/>
                  </a:lnTo>
                  <a:lnTo>
                    <a:pt x="2403" y="12"/>
                  </a:lnTo>
                  <a:lnTo>
                    <a:pt x="2414" y="12"/>
                  </a:lnTo>
                  <a:lnTo>
                    <a:pt x="2426" y="12"/>
                  </a:lnTo>
                  <a:lnTo>
                    <a:pt x="2437" y="12"/>
                  </a:lnTo>
                  <a:lnTo>
                    <a:pt x="2448" y="12"/>
                  </a:lnTo>
                  <a:lnTo>
                    <a:pt x="2460" y="12"/>
                  </a:lnTo>
                  <a:lnTo>
                    <a:pt x="2470" y="13"/>
                  </a:lnTo>
                  <a:lnTo>
                    <a:pt x="2482" y="13"/>
                  </a:lnTo>
                  <a:lnTo>
                    <a:pt x="2493" y="13"/>
                  </a:lnTo>
                  <a:lnTo>
                    <a:pt x="2504" y="12"/>
                  </a:lnTo>
                  <a:lnTo>
                    <a:pt x="2516" y="12"/>
                  </a:lnTo>
                  <a:lnTo>
                    <a:pt x="2527" y="12"/>
                  </a:lnTo>
                  <a:lnTo>
                    <a:pt x="2539" y="12"/>
                  </a:lnTo>
                  <a:lnTo>
                    <a:pt x="2550" y="12"/>
                  </a:lnTo>
                  <a:lnTo>
                    <a:pt x="2560" y="12"/>
                  </a:lnTo>
                  <a:lnTo>
                    <a:pt x="2572" y="12"/>
                  </a:lnTo>
                  <a:lnTo>
                    <a:pt x="2583" y="12"/>
                  </a:lnTo>
                  <a:lnTo>
                    <a:pt x="2594" y="12"/>
                  </a:lnTo>
                  <a:lnTo>
                    <a:pt x="2606" y="13"/>
                  </a:lnTo>
                  <a:lnTo>
                    <a:pt x="2617" y="12"/>
                  </a:lnTo>
                  <a:lnTo>
                    <a:pt x="2629" y="12"/>
                  </a:lnTo>
                  <a:lnTo>
                    <a:pt x="2640" y="13"/>
                  </a:lnTo>
                  <a:lnTo>
                    <a:pt x="2651" y="13"/>
                  </a:lnTo>
                  <a:lnTo>
                    <a:pt x="2663" y="13"/>
                  </a:lnTo>
                  <a:lnTo>
                    <a:pt x="2673" y="12"/>
                  </a:lnTo>
                  <a:lnTo>
                    <a:pt x="2685" y="12"/>
                  </a:lnTo>
                  <a:lnTo>
                    <a:pt x="2696" y="12"/>
                  </a:lnTo>
                  <a:lnTo>
                    <a:pt x="2707" y="13"/>
                  </a:lnTo>
                  <a:lnTo>
                    <a:pt x="2719" y="13"/>
                  </a:lnTo>
                  <a:lnTo>
                    <a:pt x="2730" y="13"/>
                  </a:lnTo>
                  <a:lnTo>
                    <a:pt x="2742" y="13"/>
                  </a:lnTo>
                  <a:lnTo>
                    <a:pt x="2753" y="12"/>
                  </a:lnTo>
                  <a:lnTo>
                    <a:pt x="2763" y="12"/>
                  </a:lnTo>
                  <a:lnTo>
                    <a:pt x="2775" y="12"/>
                  </a:lnTo>
                  <a:lnTo>
                    <a:pt x="2786" y="12"/>
                  </a:lnTo>
                  <a:lnTo>
                    <a:pt x="2798" y="12"/>
                  </a:lnTo>
                  <a:lnTo>
                    <a:pt x="2809" y="12"/>
                  </a:lnTo>
                  <a:lnTo>
                    <a:pt x="2820" y="12"/>
                  </a:lnTo>
                  <a:lnTo>
                    <a:pt x="2832" y="12"/>
                  </a:lnTo>
                  <a:lnTo>
                    <a:pt x="2843" y="12"/>
                  </a:lnTo>
                  <a:lnTo>
                    <a:pt x="2855" y="12"/>
                  </a:lnTo>
                  <a:lnTo>
                    <a:pt x="2865" y="12"/>
                  </a:lnTo>
                  <a:lnTo>
                    <a:pt x="2876" y="13"/>
                  </a:lnTo>
                  <a:lnTo>
                    <a:pt x="2888" y="13"/>
                  </a:lnTo>
                  <a:lnTo>
                    <a:pt x="2899" y="13"/>
                  </a:lnTo>
                  <a:lnTo>
                    <a:pt x="2910" y="12"/>
                  </a:lnTo>
                  <a:lnTo>
                    <a:pt x="2922" y="12"/>
                  </a:lnTo>
                  <a:lnTo>
                    <a:pt x="2933" y="13"/>
                  </a:lnTo>
                  <a:lnTo>
                    <a:pt x="2945" y="13"/>
                  </a:lnTo>
                  <a:lnTo>
                    <a:pt x="2956" y="12"/>
                  </a:lnTo>
                  <a:lnTo>
                    <a:pt x="2966" y="12"/>
                  </a:lnTo>
                  <a:lnTo>
                    <a:pt x="2978" y="12"/>
                  </a:lnTo>
                  <a:lnTo>
                    <a:pt x="2989" y="13"/>
                  </a:lnTo>
                  <a:lnTo>
                    <a:pt x="3001" y="13"/>
                  </a:lnTo>
                  <a:lnTo>
                    <a:pt x="3012" y="13"/>
                  </a:lnTo>
                  <a:lnTo>
                    <a:pt x="3023" y="14"/>
                  </a:lnTo>
                  <a:lnTo>
                    <a:pt x="3035" y="14"/>
                  </a:lnTo>
                  <a:lnTo>
                    <a:pt x="3046" y="13"/>
                  </a:lnTo>
                  <a:lnTo>
                    <a:pt x="3058" y="12"/>
                  </a:lnTo>
                  <a:lnTo>
                    <a:pt x="3068" y="12"/>
                  </a:lnTo>
                  <a:lnTo>
                    <a:pt x="3079" y="11"/>
                  </a:lnTo>
                  <a:lnTo>
                    <a:pt x="3091" y="11"/>
                  </a:lnTo>
                  <a:lnTo>
                    <a:pt x="3102" y="11"/>
                  </a:lnTo>
                  <a:lnTo>
                    <a:pt x="3114" y="11"/>
                  </a:lnTo>
                  <a:lnTo>
                    <a:pt x="3125" y="12"/>
                  </a:lnTo>
                  <a:lnTo>
                    <a:pt x="3136" y="12"/>
                  </a:lnTo>
                  <a:lnTo>
                    <a:pt x="3148" y="13"/>
                  </a:lnTo>
                  <a:lnTo>
                    <a:pt x="3159" y="13"/>
                  </a:lnTo>
                  <a:lnTo>
                    <a:pt x="3171" y="13"/>
                  </a:lnTo>
                  <a:lnTo>
                    <a:pt x="3181" y="13"/>
                  </a:lnTo>
                  <a:lnTo>
                    <a:pt x="3192" y="14"/>
                  </a:lnTo>
                  <a:lnTo>
                    <a:pt x="3204" y="14"/>
                  </a:lnTo>
                  <a:lnTo>
                    <a:pt x="3215" y="13"/>
                  </a:lnTo>
                  <a:lnTo>
                    <a:pt x="3226" y="12"/>
                  </a:lnTo>
                  <a:lnTo>
                    <a:pt x="3238" y="12"/>
                  </a:lnTo>
                  <a:lnTo>
                    <a:pt x="3249" y="12"/>
                  </a:lnTo>
                  <a:lnTo>
                    <a:pt x="3261" y="13"/>
                  </a:lnTo>
                  <a:lnTo>
                    <a:pt x="3271" y="12"/>
                  </a:lnTo>
                  <a:lnTo>
                    <a:pt x="3282" y="12"/>
                  </a:lnTo>
                  <a:lnTo>
                    <a:pt x="3294" y="12"/>
                  </a:lnTo>
                  <a:lnTo>
                    <a:pt x="3305" y="12"/>
                  </a:lnTo>
                  <a:lnTo>
                    <a:pt x="3317" y="12"/>
                  </a:lnTo>
                  <a:lnTo>
                    <a:pt x="3328" y="12"/>
                  </a:lnTo>
                  <a:lnTo>
                    <a:pt x="3339" y="12"/>
                  </a:lnTo>
                  <a:lnTo>
                    <a:pt x="3351" y="12"/>
                  </a:lnTo>
                  <a:lnTo>
                    <a:pt x="3361" y="12"/>
                  </a:lnTo>
                  <a:lnTo>
                    <a:pt x="3373" y="12"/>
                  </a:lnTo>
                  <a:lnTo>
                    <a:pt x="3384" y="12"/>
                  </a:lnTo>
                  <a:lnTo>
                    <a:pt x="3395" y="11"/>
                  </a:lnTo>
                  <a:lnTo>
                    <a:pt x="3407" y="11"/>
                  </a:lnTo>
                  <a:lnTo>
                    <a:pt x="3418" y="11"/>
                  </a:lnTo>
                  <a:lnTo>
                    <a:pt x="3430" y="11"/>
                  </a:lnTo>
                  <a:lnTo>
                    <a:pt x="3441" y="12"/>
                  </a:lnTo>
                  <a:lnTo>
                    <a:pt x="3452" y="11"/>
                  </a:lnTo>
                  <a:lnTo>
                    <a:pt x="3464" y="12"/>
                  </a:lnTo>
                  <a:lnTo>
                    <a:pt x="3474" y="13"/>
                  </a:lnTo>
                  <a:lnTo>
                    <a:pt x="3486" y="12"/>
                  </a:lnTo>
                  <a:lnTo>
                    <a:pt x="3497" y="11"/>
                  </a:lnTo>
                  <a:lnTo>
                    <a:pt x="3508" y="11"/>
                  </a:lnTo>
                  <a:lnTo>
                    <a:pt x="3520" y="12"/>
                  </a:lnTo>
                  <a:lnTo>
                    <a:pt x="3531" y="13"/>
                  </a:lnTo>
                  <a:lnTo>
                    <a:pt x="3543" y="13"/>
                  </a:lnTo>
                  <a:lnTo>
                    <a:pt x="3554" y="12"/>
                  </a:lnTo>
                  <a:lnTo>
                    <a:pt x="3564" y="11"/>
                  </a:lnTo>
                  <a:lnTo>
                    <a:pt x="3576" y="11"/>
                  </a:lnTo>
                  <a:lnTo>
                    <a:pt x="3587" y="12"/>
                  </a:lnTo>
                  <a:lnTo>
                    <a:pt x="3598" y="12"/>
                  </a:lnTo>
                  <a:lnTo>
                    <a:pt x="3610" y="11"/>
                  </a:lnTo>
                  <a:lnTo>
                    <a:pt x="3621" y="11"/>
                  </a:lnTo>
                  <a:lnTo>
                    <a:pt x="3633" y="11"/>
                  </a:lnTo>
                  <a:lnTo>
                    <a:pt x="3644" y="11"/>
                  </a:lnTo>
                  <a:lnTo>
                    <a:pt x="3654" y="11"/>
                  </a:lnTo>
                  <a:lnTo>
                    <a:pt x="3666" y="11"/>
                  </a:lnTo>
                  <a:lnTo>
                    <a:pt x="3677" y="12"/>
                  </a:lnTo>
                  <a:lnTo>
                    <a:pt x="3689" y="12"/>
                  </a:lnTo>
                  <a:lnTo>
                    <a:pt x="3700" y="12"/>
                  </a:lnTo>
                  <a:lnTo>
                    <a:pt x="3711" y="11"/>
                  </a:lnTo>
                  <a:lnTo>
                    <a:pt x="3723" y="11"/>
                  </a:lnTo>
                  <a:lnTo>
                    <a:pt x="3734" y="12"/>
                  </a:lnTo>
                  <a:lnTo>
                    <a:pt x="3746" y="12"/>
                  </a:lnTo>
                  <a:lnTo>
                    <a:pt x="3757" y="12"/>
                  </a:lnTo>
                  <a:lnTo>
                    <a:pt x="3767" y="12"/>
                  </a:lnTo>
                  <a:lnTo>
                    <a:pt x="3779" y="11"/>
                  </a:lnTo>
                  <a:lnTo>
                    <a:pt x="3790" y="11"/>
                  </a:lnTo>
                  <a:lnTo>
                    <a:pt x="3802" y="11"/>
                  </a:lnTo>
                  <a:lnTo>
                    <a:pt x="3813" y="11"/>
                  </a:lnTo>
                  <a:lnTo>
                    <a:pt x="3824" y="11"/>
                  </a:lnTo>
                  <a:lnTo>
                    <a:pt x="3836" y="11"/>
                  </a:lnTo>
                  <a:lnTo>
                    <a:pt x="3847" y="12"/>
                  </a:lnTo>
                  <a:lnTo>
                    <a:pt x="3859" y="12"/>
                  </a:lnTo>
                  <a:lnTo>
                    <a:pt x="3869" y="13"/>
                  </a:lnTo>
                  <a:lnTo>
                    <a:pt x="3880" y="13"/>
                  </a:lnTo>
                  <a:lnTo>
                    <a:pt x="3892" y="13"/>
                  </a:lnTo>
                  <a:lnTo>
                    <a:pt x="3903" y="12"/>
                  </a:lnTo>
                  <a:lnTo>
                    <a:pt x="3914" y="11"/>
                  </a:lnTo>
                  <a:lnTo>
                    <a:pt x="3926" y="11"/>
                  </a:lnTo>
                  <a:lnTo>
                    <a:pt x="3937" y="11"/>
                  </a:lnTo>
                  <a:lnTo>
                    <a:pt x="3949" y="12"/>
                  </a:lnTo>
                  <a:lnTo>
                    <a:pt x="3960" y="12"/>
                  </a:lnTo>
                  <a:lnTo>
                    <a:pt x="3970" y="12"/>
                  </a:lnTo>
                  <a:lnTo>
                    <a:pt x="3982" y="12"/>
                  </a:lnTo>
                  <a:lnTo>
                    <a:pt x="3993" y="12"/>
                  </a:lnTo>
                  <a:lnTo>
                    <a:pt x="4005" y="11"/>
                  </a:lnTo>
                  <a:lnTo>
                    <a:pt x="4016" y="9"/>
                  </a:lnTo>
                  <a:lnTo>
                    <a:pt x="4027" y="9"/>
                  </a:lnTo>
                  <a:lnTo>
                    <a:pt x="4039" y="9"/>
                  </a:lnTo>
                  <a:lnTo>
                    <a:pt x="4050" y="11"/>
                  </a:lnTo>
                  <a:lnTo>
                    <a:pt x="4062" y="11"/>
                  </a:lnTo>
                  <a:lnTo>
                    <a:pt x="4072" y="12"/>
                  </a:lnTo>
                  <a:lnTo>
                    <a:pt x="4083" y="12"/>
                  </a:lnTo>
                  <a:lnTo>
                    <a:pt x="4095" y="12"/>
                  </a:lnTo>
                  <a:lnTo>
                    <a:pt x="4106" y="13"/>
                  </a:lnTo>
                  <a:lnTo>
                    <a:pt x="4118" y="13"/>
                  </a:lnTo>
                  <a:lnTo>
                    <a:pt x="4129" y="12"/>
                  </a:lnTo>
                  <a:lnTo>
                    <a:pt x="4140" y="12"/>
                  </a:lnTo>
                  <a:lnTo>
                    <a:pt x="4152" y="12"/>
                  </a:lnTo>
                  <a:lnTo>
                    <a:pt x="4162" y="12"/>
                  </a:lnTo>
                  <a:lnTo>
                    <a:pt x="4174" y="13"/>
                  </a:lnTo>
                  <a:lnTo>
                    <a:pt x="4185" y="13"/>
                  </a:lnTo>
                  <a:lnTo>
                    <a:pt x="4196" y="12"/>
                  </a:lnTo>
                  <a:lnTo>
                    <a:pt x="4208" y="11"/>
                  </a:lnTo>
                  <a:lnTo>
                    <a:pt x="4219" y="11"/>
                  </a:lnTo>
                  <a:lnTo>
                    <a:pt x="4231" y="12"/>
                  </a:lnTo>
                  <a:lnTo>
                    <a:pt x="4242" y="13"/>
                  </a:lnTo>
                  <a:lnTo>
                    <a:pt x="4253" y="14"/>
                  </a:lnTo>
                  <a:lnTo>
                    <a:pt x="4265" y="14"/>
                  </a:lnTo>
                  <a:lnTo>
                    <a:pt x="4275" y="14"/>
                  </a:lnTo>
                  <a:lnTo>
                    <a:pt x="4286" y="14"/>
                  </a:lnTo>
                  <a:lnTo>
                    <a:pt x="4298" y="13"/>
                  </a:lnTo>
                  <a:lnTo>
                    <a:pt x="4309" y="12"/>
                  </a:lnTo>
                  <a:lnTo>
                    <a:pt x="4321" y="12"/>
                  </a:lnTo>
                  <a:lnTo>
                    <a:pt x="4332" y="13"/>
                  </a:lnTo>
                  <a:lnTo>
                    <a:pt x="4343" y="13"/>
                  </a:lnTo>
                  <a:lnTo>
                    <a:pt x="4355" y="13"/>
                  </a:lnTo>
                  <a:lnTo>
                    <a:pt x="4365" y="13"/>
                  </a:lnTo>
                  <a:lnTo>
                    <a:pt x="4377" y="13"/>
                  </a:lnTo>
                  <a:lnTo>
                    <a:pt x="4388" y="12"/>
                  </a:lnTo>
                  <a:lnTo>
                    <a:pt x="4399" y="12"/>
                  </a:lnTo>
                  <a:lnTo>
                    <a:pt x="4411" y="13"/>
                  </a:lnTo>
                  <a:lnTo>
                    <a:pt x="4422" y="14"/>
                  </a:lnTo>
                  <a:lnTo>
                    <a:pt x="4434" y="14"/>
                  </a:lnTo>
                  <a:lnTo>
                    <a:pt x="4445" y="14"/>
                  </a:lnTo>
                  <a:lnTo>
                    <a:pt x="4455" y="14"/>
                  </a:lnTo>
                  <a:lnTo>
                    <a:pt x="4467" y="13"/>
                  </a:lnTo>
                  <a:lnTo>
                    <a:pt x="4478" y="13"/>
                  </a:lnTo>
                  <a:lnTo>
                    <a:pt x="4490" y="12"/>
                  </a:lnTo>
                  <a:lnTo>
                    <a:pt x="4501" y="11"/>
                  </a:lnTo>
                  <a:lnTo>
                    <a:pt x="4512" y="11"/>
                  </a:lnTo>
                  <a:lnTo>
                    <a:pt x="4524" y="12"/>
                  </a:lnTo>
                  <a:lnTo>
                    <a:pt x="4535" y="12"/>
                  </a:lnTo>
                  <a:lnTo>
                    <a:pt x="4547" y="12"/>
                  </a:lnTo>
                  <a:lnTo>
                    <a:pt x="4558" y="12"/>
                  </a:lnTo>
                  <a:lnTo>
                    <a:pt x="4568" y="13"/>
                  </a:lnTo>
                  <a:lnTo>
                    <a:pt x="4580" y="14"/>
                  </a:lnTo>
                  <a:lnTo>
                    <a:pt x="4591" y="14"/>
                  </a:lnTo>
                  <a:lnTo>
                    <a:pt x="4602" y="13"/>
                  </a:lnTo>
                  <a:lnTo>
                    <a:pt x="4614" y="12"/>
                  </a:lnTo>
                  <a:lnTo>
                    <a:pt x="4625" y="11"/>
                  </a:lnTo>
                  <a:lnTo>
                    <a:pt x="4637" y="11"/>
                  </a:lnTo>
                  <a:lnTo>
                    <a:pt x="4648" y="11"/>
                  </a:lnTo>
                  <a:lnTo>
                    <a:pt x="4658" y="11"/>
                  </a:lnTo>
                  <a:lnTo>
                    <a:pt x="4670" y="9"/>
                  </a:lnTo>
                  <a:lnTo>
                    <a:pt x="4681" y="8"/>
                  </a:lnTo>
                  <a:lnTo>
                    <a:pt x="4693" y="4"/>
                  </a:lnTo>
                  <a:lnTo>
                    <a:pt x="4704" y="2"/>
                  </a:lnTo>
                  <a:lnTo>
                    <a:pt x="4715" y="0"/>
                  </a:lnTo>
                  <a:lnTo>
                    <a:pt x="4727" y="0"/>
                  </a:lnTo>
                  <a:lnTo>
                    <a:pt x="4738" y="0"/>
                  </a:lnTo>
                  <a:lnTo>
                    <a:pt x="4750" y="1"/>
                  </a:lnTo>
                  <a:lnTo>
                    <a:pt x="4761" y="1"/>
                  </a:lnTo>
                  <a:lnTo>
                    <a:pt x="4771" y="1"/>
                  </a:lnTo>
                  <a:lnTo>
                    <a:pt x="4783" y="1"/>
                  </a:lnTo>
                  <a:lnTo>
                    <a:pt x="4794" y="3"/>
                  </a:lnTo>
                  <a:lnTo>
                    <a:pt x="4806" y="4"/>
                  </a:lnTo>
                  <a:lnTo>
                    <a:pt x="4817" y="4"/>
                  </a:lnTo>
                  <a:lnTo>
                    <a:pt x="4828" y="4"/>
                  </a:lnTo>
                  <a:lnTo>
                    <a:pt x="4840" y="4"/>
                  </a:lnTo>
                  <a:lnTo>
                    <a:pt x="4851" y="6"/>
                  </a:lnTo>
                  <a:lnTo>
                    <a:pt x="4863" y="8"/>
                  </a:lnTo>
                  <a:lnTo>
                    <a:pt x="4873" y="9"/>
                  </a:lnTo>
                  <a:lnTo>
                    <a:pt x="4884" y="9"/>
                  </a:lnTo>
                  <a:lnTo>
                    <a:pt x="4896" y="11"/>
                  </a:lnTo>
                  <a:lnTo>
                    <a:pt x="4907" y="11"/>
                  </a:lnTo>
                  <a:lnTo>
                    <a:pt x="4918" y="11"/>
                  </a:lnTo>
                  <a:lnTo>
                    <a:pt x="4930" y="9"/>
                  </a:lnTo>
                  <a:lnTo>
                    <a:pt x="4941" y="9"/>
                  </a:lnTo>
                  <a:lnTo>
                    <a:pt x="4953" y="9"/>
                  </a:lnTo>
                  <a:lnTo>
                    <a:pt x="4963" y="9"/>
                  </a:lnTo>
                  <a:lnTo>
                    <a:pt x="4974" y="11"/>
                  </a:lnTo>
                  <a:lnTo>
                    <a:pt x="4986" y="11"/>
                  </a:lnTo>
                  <a:lnTo>
                    <a:pt x="4997" y="11"/>
                  </a:lnTo>
                  <a:lnTo>
                    <a:pt x="5009" y="11"/>
                  </a:lnTo>
                  <a:lnTo>
                    <a:pt x="5020" y="12"/>
                  </a:lnTo>
                  <a:lnTo>
                    <a:pt x="5031" y="12"/>
                  </a:lnTo>
                  <a:lnTo>
                    <a:pt x="5043" y="13"/>
                  </a:lnTo>
                  <a:lnTo>
                    <a:pt x="5054" y="13"/>
                  </a:lnTo>
                  <a:lnTo>
                    <a:pt x="5066" y="13"/>
                  </a:lnTo>
                  <a:lnTo>
                    <a:pt x="5076" y="13"/>
                  </a:lnTo>
                  <a:lnTo>
                    <a:pt x="5087" y="12"/>
                  </a:lnTo>
                  <a:lnTo>
                    <a:pt x="5099" y="13"/>
                  </a:lnTo>
                  <a:lnTo>
                    <a:pt x="5110" y="13"/>
                  </a:lnTo>
                  <a:lnTo>
                    <a:pt x="5122" y="13"/>
                  </a:lnTo>
                  <a:lnTo>
                    <a:pt x="5133" y="13"/>
                  </a:lnTo>
                  <a:lnTo>
                    <a:pt x="5144" y="12"/>
                  </a:lnTo>
                  <a:lnTo>
                    <a:pt x="5156" y="12"/>
                  </a:lnTo>
                  <a:lnTo>
                    <a:pt x="5166" y="12"/>
                  </a:lnTo>
                  <a:lnTo>
                    <a:pt x="5178" y="12"/>
                  </a:lnTo>
                  <a:lnTo>
                    <a:pt x="5189" y="12"/>
                  </a:lnTo>
                  <a:lnTo>
                    <a:pt x="5200" y="13"/>
                  </a:lnTo>
                  <a:lnTo>
                    <a:pt x="5212" y="13"/>
                  </a:lnTo>
                  <a:lnTo>
                    <a:pt x="5223" y="14"/>
                  </a:lnTo>
                  <a:lnTo>
                    <a:pt x="5235" y="13"/>
                  </a:lnTo>
                  <a:lnTo>
                    <a:pt x="5246" y="13"/>
                  </a:lnTo>
                  <a:lnTo>
                    <a:pt x="5256" y="12"/>
                  </a:lnTo>
                  <a:lnTo>
                    <a:pt x="5268" y="12"/>
                  </a:lnTo>
                  <a:lnTo>
                    <a:pt x="5279" y="12"/>
                  </a:lnTo>
                  <a:lnTo>
                    <a:pt x="5290" y="12"/>
                  </a:lnTo>
                  <a:lnTo>
                    <a:pt x="5302" y="12"/>
                  </a:lnTo>
                  <a:lnTo>
                    <a:pt x="5313" y="12"/>
                  </a:lnTo>
                  <a:lnTo>
                    <a:pt x="5325" y="12"/>
                  </a:lnTo>
                  <a:lnTo>
                    <a:pt x="5336" y="13"/>
                  </a:lnTo>
                  <a:lnTo>
                    <a:pt x="5347" y="13"/>
                  </a:lnTo>
                  <a:lnTo>
                    <a:pt x="5359" y="13"/>
                  </a:lnTo>
                  <a:lnTo>
                    <a:pt x="5369" y="13"/>
                  </a:lnTo>
                  <a:lnTo>
                    <a:pt x="5381" y="13"/>
                  </a:lnTo>
                  <a:lnTo>
                    <a:pt x="5392" y="14"/>
                  </a:lnTo>
                  <a:lnTo>
                    <a:pt x="5403" y="14"/>
                  </a:lnTo>
                  <a:lnTo>
                    <a:pt x="5415" y="12"/>
                  </a:lnTo>
                  <a:lnTo>
                    <a:pt x="5426" y="11"/>
                  </a:lnTo>
                  <a:lnTo>
                    <a:pt x="5438" y="11"/>
                  </a:lnTo>
                  <a:lnTo>
                    <a:pt x="5449" y="12"/>
                  </a:lnTo>
                  <a:lnTo>
                    <a:pt x="5459" y="13"/>
                  </a:lnTo>
                  <a:lnTo>
                    <a:pt x="5471" y="12"/>
                  </a:lnTo>
                  <a:lnTo>
                    <a:pt x="5482" y="12"/>
                  </a:lnTo>
                  <a:lnTo>
                    <a:pt x="5494" y="12"/>
                  </a:lnTo>
                  <a:lnTo>
                    <a:pt x="5505" y="12"/>
                  </a:lnTo>
                  <a:lnTo>
                    <a:pt x="5516" y="13"/>
                  </a:lnTo>
                  <a:lnTo>
                    <a:pt x="5528" y="14"/>
                  </a:lnTo>
                  <a:lnTo>
                    <a:pt x="5539" y="14"/>
                  </a:lnTo>
                  <a:lnTo>
                    <a:pt x="5551" y="13"/>
                  </a:lnTo>
                  <a:lnTo>
                    <a:pt x="5562" y="12"/>
                  </a:lnTo>
                  <a:lnTo>
                    <a:pt x="5572" y="12"/>
                  </a:lnTo>
                  <a:lnTo>
                    <a:pt x="5584" y="12"/>
                  </a:lnTo>
                  <a:lnTo>
                    <a:pt x="5595" y="12"/>
                  </a:lnTo>
                  <a:lnTo>
                    <a:pt x="5606" y="12"/>
                  </a:lnTo>
                  <a:lnTo>
                    <a:pt x="5618" y="12"/>
                  </a:lnTo>
                  <a:lnTo>
                    <a:pt x="5629" y="11"/>
                  </a:lnTo>
                  <a:lnTo>
                    <a:pt x="5641" y="11"/>
                  </a:lnTo>
                  <a:lnTo>
                    <a:pt x="5652" y="12"/>
                  </a:lnTo>
                  <a:lnTo>
                    <a:pt x="5662" y="12"/>
                  </a:lnTo>
                  <a:lnTo>
                    <a:pt x="5674" y="12"/>
                  </a:lnTo>
                  <a:lnTo>
                    <a:pt x="5685" y="13"/>
                  </a:lnTo>
                  <a:lnTo>
                    <a:pt x="5697" y="13"/>
                  </a:lnTo>
                  <a:lnTo>
                    <a:pt x="5708" y="12"/>
                  </a:lnTo>
                  <a:lnTo>
                    <a:pt x="5719" y="12"/>
                  </a:lnTo>
                  <a:lnTo>
                    <a:pt x="5731" y="12"/>
                  </a:lnTo>
                  <a:lnTo>
                    <a:pt x="5742" y="11"/>
                  </a:lnTo>
                  <a:lnTo>
                    <a:pt x="5754" y="12"/>
                  </a:lnTo>
                  <a:lnTo>
                    <a:pt x="5764" y="12"/>
                  </a:lnTo>
                  <a:lnTo>
                    <a:pt x="5775" y="12"/>
                  </a:lnTo>
                  <a:lnTo>
                    <a:pt x="5787" y="11"/>
                  </a:lnTo>
                  <a:lnTo>
                    <a:pt x="5798" y="11"/>
                  </a:lnTo>
                  <a:lnTo>
                    <a:pt x="5810" y="11"/>
                  </a:lnTo>
                  <a:lnTo>
                    <a:pt x="5821" y="11"/>
                  </a:lnTo>
                  <a:lnTo>
                    <a:pt x="5832" y="12"/>
                  </a:lnTo>
                  <a:lnTo>
                    <a:pt x="5844" y="13"/>
                  </a:lnTo>
                  <a:lnTo>
                    <a:pt x="5855" y="13"/>
                  </a:lnTo>
                  <a:lnTo>
                    <a:pt x="5867" y="13"/>
                  </a:lnTo>
                  <a:lnTo>
                    <a:pt x="5877" y="13"/>
                  </a:lnTo>
                  <a:lnTo>
                    <a:pt x="5888" y="13"/>
                  </a:lnTo>
                  <a:lnTo>
                    <a:pt x="5900" y="13"/>
                  </a:lnTo>
                  <a:lnTo>
                    <a:pt x="5911" y="13"/>
                  </a:lnTo>
                  <a:lnTo>
                    <a:pt x="5923" y="11"/>
                  </a:lnTo>
                  <a:lnTo>
                    <a:pt x="5934" y="11"/>
                  </a:lnTo>
                  <a:lnTo>
                    <a:pt x="5945" y="12"/>
                  </a:lnTo>
                  <a:lnTo>
                    <a:pt x="5957" y="13"/>
                  </a:lnTo>
                  <a:lnTo>
                    <a:pt x="5967" y="13"/>
                  </a:lnTo>
                  <a:lnTo>
                    <a:pt x="5978" y="14"/>
                  </a:lnTo>
                  <a:lnTo>
                    <a:pt x="5990" y="14"/>
                  </a:lnTo>
                  <a:lnTo>
                    <a:pt x="6001" y="13"/>
                  </a:lnTo>
                  <a:lnTo>
                    <a:pt x="6013" y="13"/>
                  </a:lnTo>
                  <a:lnTo>
                    <a:pt x="6024" y="13"/>
                  </a:lnTo>
                  <a:lnTo>
                    <a:pt x="6035" y="13"/>
                  </a:lnTo>
                  <a:lnTo>
                    <a:pt x="6047" y="13"/>
                  </a:lnTo>
                  <a:lnTo>
                    <a:pt x="6057" y="12"/>
                  </a:lnTo>
                  <a:lnTo>
                    <a:pt x="6069" y="11"/>
                  </a:lnTo>
                  <a:lnTo>
                    <a:pt x="6080" y="11"/>
                  </a:lnTo>
                  <a:lnTo>
                    <a:pt x="6091" y="11"/>
                  </a:lnTo>
                  <a:lnTo>
                    <a:pt x="6103" y="11"/>
                  </a:lnTo>
                  <a:lnTo>
                    <a:pt x="6114" y="11"/>
                  </a:lnTo>
                  <a:lnTo>
                    <a:pt x="6126" y="12"/>
                  </a:lnTo>
                  <a:lnTo>
                    <a:pt x="6137" y="13"/>
                  </a:lnTo>
                  <a:lnTo>
                    <a:pt x="6148" y="12"/>
                  </a:lnTo>
                  <a:lnTo>
                    <a:pt x="6160" y="11"/>
                  </a:lnTo>
                  <a:lnTo>
                    <a:pt x="6170" y="11"/>
                  </a:lnTo>
                  <a:lnTo>
                    <a:pt x="6182" y="11"/>
                  </a:lnTo>
                  <a:lnTo>
                    <a:pt x="6193" y="11"/>
                  </a:lnTo>
                  <a:lnTo>
                    <a:pt x="6204" y="12"/>
                  </a:lnTo>
                  <a:lnTo>
                    <a:pt x="6216" y="13"/>
                  </a:lnTo>
                  <a:lnTo>
                    <a:pt x="6227" y="13"/>
                  </a:lnTo>
                  <a:lnTo>
                    <a:pt x="6239" y="12"/>
                  </a:lnTo>
                  <a:lnTo>
                    <a:pt x="6250" y="12"/>
                  </a:lnTo>
                  <a:lnTo>
                    <a:pt x="6260" y="12"/>
                  </a:lnTo>
                  <a:lnTo>
                    <a:pt x="6272" y="11"/>
                  </a:lnTo>
                  <a:lnTo>
                    <a:pt x="6283" y="12"/>
                  </a:lnTo>
                  <a:lnTo>
                    <a:pt x="6294" y="12"/>
                  </a:lnTo>
                  <a:lnTo>
                    <a:pt x="6306" y="11"/>
                  </a:lnTo>
                  <a:lnTo>
                    <a:pt x="6317" y="11"/>
                  </a:lnTo>
                  <a:lnTo>
                    <a:pt x="6329" y="11"/>
                  </a:lnTo>
                  <a:lnTo>
                    <a:pt x="6340" y="11"/>
                  </a:lnTo>
                  <a:lnTo>
                    <a:pt x="6351" y="11"/>
                  </a:lnTo>
                  <a:lnTo>
                    <a:pt x="6363" y="11"/>
                  </a:lnTo>
                  <a:lnTo>
                    <a:pt x="6373" y="11"/>
                  </a:lnTo>
                  <a:lnTo>
                    <a:pt x="6385" y="11"/>
                  </a:lnTo>
                  <a:lnTo>
                    <a:pt x="6396" y="11"/>
                  </a:lnTo>
                  <a:lnTo>
                    <a:pt x="6407" y="11"/>
                  </a:lnTo>
                  <a:lnTo>
                    <a:pt x="6419" y="12"/>
                  </a:lnTo>
                  <a:lnTo>
                    <a:pt x="6430" y="13"/>
                  </a:lnTo>
                  <a:lnTo>
                    <a:pt x="6442" y="13"/>
                  </a:lnTo>
                  <a:lnTo>
                    <a:pt x="6453" y="12"/>
                  </a:lnTo>
                  <a:lnTo>
                    <a:pt x="6463" y="11"/>
                  </a:lnTo>
                  <a:lnTo>
                    <a:pt x="6475" y="11"/>
                  </a:lnTo>
                  <a:lnTo>
                    <a:pt x="6486" y="11"/>
                  </a:lnTo>
                  <a:lnTo>
                    <a:pt x="6498" y="11"/>
                  </a:lnTo>
                  <a:lnTo>
                    <a:pt x="6509" y="11"/>
                  </a:lnTo>
                  <a:lnTo>
                    <a:pt x="6520" y="11"/>
                  </a:lnTo>
                  <a:lnTo>
                    <a:pt x="6532" y="11"/>
                  </a:lnTo>
                  <a:lnTo>
                    <a:pt x="6543" y="11"/>
                  </a:lnTo>
                  <a:lnTo>
                    <a:pt x="6555" y="9"/>
                  </a:lnTo>
                  <a:lnTo>
                    <a:pt x="6565" y="9"/>
                  </a:lnTo>
                  <a:lnTo>
                    <a:pt x="6576" y="9"/>
                  </a:lnTo>
                  <a:lnTo>
                    <a:pt x="6588" y="9"/>
                  </a:lnTo>
                  <a:lnTo>
                    <a:pt x="6599" y="9"/>
                  </a:lnTo>
                  <a:lnTo>
                    <a:pt x="6610" y="9"/>
                  </a:lnTo>
                  <a:lnTo>
                    <a:pt x="6622" y="9"/>
                  </a:lnTo>
                  <a:lnTo>
                    <a:pt x="6633" y="9"/>
                  </a:lnTo>
                  <a:lnTo>
                    <a:pt x="6645" y="9"/>
                  </a:lnTo>
                  <a:lnTo>
                    <a:pt x="6656" y="9"/>
                  </a:lnTo>
                  <a:lnTo>
                    <a:pt x="6666" y="9"/>
                  </a:lnTo>
                  <a:lnTo>
                    <a:pt x="6678" y="9"/>
                  </a:lnTo>
                  <a:lnTo>
                    <a:pt x="6689" y="9"/>
                  </a:lnTo>
                  <a:lnTo>
                    <a:pt x="6701" y="9"/>
                  </a:lnTo>
                  <a:lnTo>
                    <a:pt x="6712" y="11"/>
                  </a:lnTo>
                  <a:lnTo>
                    <a:pt x="6723" y="11"/>
                  </a:lnTo>
                  <a:lnTo>
                    <a:pt x="6735" y="9"/>
                  </a:lnTo>
                  <a:lnTo>
                    <a:pt x="6746" y="9"/>
                  </a:lnTo>
                  <a:lnTo>
                    <a:pt x="6758" y="9"/>
                  </a:lnTo>
                  <a:lnTo>
                    <a:pt x="6768" y="9"/>
                  </a:lnTo>
                </a:path>
              </a:pathLst>
            </a:custGeom>
            <a:noFill/>
            <a:ln w="95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1" name="Freeform 519">
              <a:extLst>
                <a:ext uri="{FF2B5EF4-FFF2-40B4-BE49-F238E27FC236}">
                  <a16:creationId xmlns:a16="http://schemas.microsoft.com/office/drawing/2014/main" id="{E342FCF7-31D4-42D0-AE17-8CE4B4A3C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1305090"/>
              <a:ext cx="4474108" cy="15875"/>
            </a:xfrm>
            <a:custGeom>
              <a:avLst/>
              <a:gdLst>
                <a:gd name="T0" fmla="*/ 102 w 6768"/>
                <a:gd name="T1" fmla="*/ 10 h 10"/>
                <a:gd name="T2" fmla="*/ 214 w 6768"/>
                <a:gd name="T3" fmla="*/ 9 h 10"/>
                <a:gd name="T4" fmla="*/ 327 w 6768"/>
                <a:gd name="T5" fmla="*/ 9 h 10"/>
                <a:gd name="T6" fmla="*/ 440 w 6768"/>
                <a:gd name="T7" fmla="*/ 9 h 10"/>
                <a:gd name="T8" fmla="*/ 553 w 6768"/>
                <a:gd name="T9" fmla="*/ 9 h 10"/>
                <a:gd name="T10" fmla="*/ 665 w 6768"/>
                <a:gd name="T11" fmla="*/ 10 h 10"/>
                <a:gd name="T12" fmla="*/ 778 w 6768"/>
                <a:gd name="T13" fmla="*/ 10 h 10"/>
                <a:gd name="T14" fmla="*/ 891 w 6768"/>
                <a:gd name="T15" fmla="*/ 7 h 10"/>
                <a:gd name="T16" fmla="*/ 1004 w 6768"/>
                <a:gd name="T17" fmla="*/ 9 h 10"/>
                <a:gd name="T18" fmla="*/ 1117 w 6768"/>
                <a:gd name="T19" fmla="*/ 9 h 10"/>
                <a:gd name="T20" fmla="*/ 1230 w 6768"/>
                <a:gd name="T21" fmla="*/ 9 h 10"/>
                <a:gd name="T22" fmla="*/ 1343 w 6768"/>
                <a:gd name="T23" fmla="*/ 6 h 10"/>
                <a:gd name="T24" fmla="*/ 1456 w 6768"/>
                <a:gd name="T25" fmla="*/ 9 h 10"/>
                <a:gd name="T26" fmla="*/ 1569 w 6768"/>
                <a:gd name="T27" fmla="*/ 10 h 10"/>
                <a:gd name="T28" fmla="*/ 1681 w 6768"/>
                <a:gd name="T29" fmla="*/ 10 h 10"/>
                <a:gd name="T30" fmla="*/ 1794 w 6768"/>
                <a:gd name="T31" fmla="*/ 9 h 10"/>
                <a:gd name="T32" fmla="*/ 1906 w 6768"/>
                <a:gd name="T33" fmla="*/ 6 h 10"/>
                <a:gd name="T34" fmla="*/ 2019 w 6768"/>
                <a:gd name="T35" fmla="*/ 7 h 10"/>
                <a:gd name="T36" fmla="*/ 2132 w 6768"/>
                <a:gd name="T37" fmla="*/ 7 h 10"/>
                <a:gd name="T38" fmla="*/ 2245 w 6768"/>
                <a:gd name="T39" fmla="*/ 10 h 10"/>
                <a:gd name="T40" fmla="*/ 2358 w 6768"/>
                <a:gd name="T41" fmla="*/ 5 h 10"/>
                <a:gd name="T42" fmla="*/ 2470 w 6768"/>
                <a:gd name="T43" fmla="*/ 9 h 10"/>
                <a:gd name="T44" fmla="*/ 2583 w 6768"/>
                <a:gd name="T45" fmla="*/ 7 h 10"/>
                <a:gd name="T46" fmla="*/ 2696 w 6768"/>
                <a:gd name="T47" fmla="*/ 7 h 10"/>
                <a:gd name="T48" fmla="*/ 2809 w 6768"/>
                <a:gd name="T49" fmla="*/ 9 h 10"/>
                <a:gd name="T50" fmla="*/ 2922 w 6768"/>
                <a:gd name="T51" fmla="*/ 9 h 10"/>
                <a:gd name="T52" fmla="*/ 3035 w 6768"/>
                <a:gd name="T53" fmla="*/ 6 h 10"/>
                <a:gd name="T54" fmla="*/ 3148 w 6768"/>
                <a:gd name="T55" fmla="*/ 5 h 10"/>
                <a:gd name="T56" fmla="*/ 3261 w 6768"/>
                <a:gd name="T57" fmla="*/ 7 h 10"/>
                <a:gd name="T58" fmla="*/ 3373 w 6768"/>
                <a:gd name="T59" fmla="*/ 10 h 10"/>
                <a:gd name="T60" fmla="*/ 3486 w 6768"/>
                <a:gd name="T61" fmla="*/ 7 h 10"/>
                <a:gd name="T62" fmla="*/ 3598 w 6768"/>
                <a:gd name="T63" fmla="*/ 7 h 10"/>
                <a:gd name="T64" fmla="*/ 3711 w 6768"/>
                <a:gd name="T65" fmla="*/ 10 h 10"/>
                <a:gd name="T66" fmla="*/ 3824 w 6768"/>
                <a:gd name="T67" fmla="*/ 9 h 10"/>
                <a:gd name="T68" fmla="*/ 3937 w 6768"/>
                <a:gd name="T69" fmla="*/ 9 h 10"/>
                <a:gd name="T70" fmla="*/ 4050 w 6768"/>
                <a:gd name="T71" fmla="*/ 5 h 10"/>
                <a:gd name="T72" fmla="*/ 4162 w 6768"/>
                <a:gd name="T73" fmla="*/ 7 h 10"/>
                <a:gd name="T74" fmla="*/ 4275 w 6768"/>
                <a:gd name="T75" fmla="*/ 9 h 10"/>
                <a:gd name="T76" fmla="*/ 4388 w 6768"/>
                <a:gd name="T77" fmla="*/ 10 h 10"/>
                <a:gd name="T78" fmla="*/ 4501 w 6768"/>
                <a:gd name="T79" fmla="*/ 7 h 10"/>
                <a:gd name="T80" fmla="*/ 4614 w 6768"/>
                <a:gd name="T81" fmla="*/ 3 h 10"/>
                <a:gd name="T82" fmla="*/ 4727 w 6768"/>
                <a:gd name="T83" fmla="*/ 4 h 10"/>
                <a:gd name="T84" fmla="*/ 4840 w 6768"/>
                <a:gd name="T85" fmla="*/ 6 h 10"/>
                <a:gd name="T86" fmla="*/ 4953 w 6768"/>
                <a:gd name="T87" fmla="*/ 7 h 10"/>
                <a:gd name="T88" fmla="*/ 5066 w 6768"/>
                <a:gd name="T89" fmla="*/ 9 h 10"/>
                <a:gd name="T90" fmla="*/ 5178 w 6768"/>
                <a:gd name="T91" fmla="*/ 4 h 10"/>
                <a:gd name="T92" fmla="*/ 5290 w 6768"/>
                <a:gd name="T93" fmla="*/ 5 h 10"/>
                <a:gd name="T94" fmla="*/ 5403 w 6768"/>
                <a:gd name="T95" fmla="*/ 5 h 10"/>
                <a:gd name="T96" fmla="*/ 5516 w 6768"/>
                <a:gd name="T97" fmla="*/ 7 h 10"/>
                <a:gd name="T98" fmla="*/ 5629 w 6768"/>
                <a:gd name="T99" fmla="*/ 7 h 10"/>
                <a:gd name="T100" fmla="*/ 5742 w 6768"/>
                <a:gd name="T101" fmla="*/ 6 h 10"/>
                <a:gd name="T102" fmla="*/ 5855 w 6768"/>
                <a:gd name="T103" fmla="*/ 7 h 10"/>
                <a:gd name="T104" fmla="*/ 5967 w 6768"/>
                <a:gd name="T105" fmla="*/ 9 h 10"/>
                <a:gd name="T106" fmla="*/ 6080 w 6768"/>
                <a:gd name="T107" fmla="*/ 5 h 10"/>
                <a:gd name="T108" fmla="*/ 6193 w 6768"/>
                <a:gd name="T109" fmla="*/ 6 h 10"/>
                <a:gd name="T110" fmla="*/ 6306 w 6768"/>
                <a:gd name="T111" fmla="*/ 6 h 10"/>
                <a:gd name="T112" fmla="*/ 6419 w 6768"/>
                <a:gd name="T113" fmla="*/ 9 h 10"/>
                <a:gd name="T114" fmla="*/ 6532 w 6768"/>
                <a:gd name="T115" fmla="*/ 7 h 10"/>
                <a:gd name="T116" fmla="*/ 6645 w 6768"/>
                <a:gd name="T117" fmla="*/ 6 h 10"/>
                <a:gd name="T118" fmla="*/ 6758 w 6768"/>
                <a:gd name="T1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10">
                  <a:moveTo>
                    <a:pt x="0" y="7"/>
                  </a:moveTo>
                  <a:lnTo>
                    <a:pt x="11" y="7"/>
                  </a:lnTo>
                  <a:lnTo>
                    <a:pt x="23" y="6"/>
                  </a:lnTo>
                  <a:lnTo>
                    <a:pt x="34" y="6"/>
                  </a:lnTo>
                  <a:lnTo>
                    <a:pt x="46" y="7"/>
                  </a:lnTo>
                  <a:lnTo>
                    <a:pt x="57" y="7"/>
                  </a:lnTo>
                  <a:lnTo>
                    <a:pt x="67" y="7"/>
                  </a:lnTo>
                  <a:lnTo>
                    <a:pt x="79" y="9"/>
                  </a:lnTo>
                  <a:lnTo>
                    <a:pt x="90" y="9"/>
                  </a:lnTo>
                  <a:lnTo>
                    <a:pt x="102" y="10"/>
                  </a:lnTo>
                  <a:lnTo>
                    <a:pt x="113" y="10"/>
                  </a:lnTo>
                  <a:lnTo>
                    <a:pt x="124" y="9"/>
                  </a:lnTo>
                  <a:lnTo>
                    <a:pt x="136" y="7"/>
                  </a:lnTo>
                  <a:lnTo>
                    <a:pt x="147" y="7"/>
                  </a:lnTo>
                  <a:lnTo>
                    <a:pt x="159" y="7"/>
                  </a:lnTo>
                  <a:lnTo>
                    <a:pt x="169" y="7"/>
                  </a:lnTo>
                  <a:lnTo>
                    <a:pt x="180" y="7"/>
                  </a:lnTo>
                  <a:lnTo>
                    <a:pt x="192" y="7"/>
                  </a:lnTo>
                  <a:lnTo>
                    <a:pt x="203" y="9"/>
                  </a:lnTo>
                  <a:lnTo>
                    <a:pt x="214" y="9"/>
                  </a:lnTo>
                  <a:lnTo>
                    <a:pt x="226" y="10"/>
                  </a:lnTo>
                  <a:lnTo>
                    <a:pt x="237" y="10"/>
                  </a:lnTo>
                  <a:lnTo>
                    <a:pt x="249" y="10"/>
                  </a:lnTo>
                  <a:lnTo>
                    <a:pt x="260" y="9"/>
                  </a:lnTo>
                  <a:lnTo>
                    <a:pt x="270" y="9"/>
                  </a:lnTo>
                  <a:lnTo>
                    <a:pt x="282" y="7"/>
                  </a:lnTo>
                  <a:lnTo>
                    <a:pt x="293" y="7"/>
                  </a:lnTo>
                  <a:lnTo>
                    <a:pt x="305" y="7"/>
                  </a:lnTo>
                  <a:lnTo>
                    <a:pt x="316" y="9"/>
                  </a:lnTo>
                  <a:lnTo>
                    <a:pt x="327" y="9"/>
                  </a:lnTo>
                  <a:lnTo>
                    <a:pt x="339" y="9"/>
                  </a:lnTo>
                  <a:lnTo>
                    <a:pt x="350" y="9"/>
                  </a:lnTo>
                  <a:lnTo>
                    <a:pt x="362" y="9"/>
                  </a:lnTo>
                  <a:lnTo>
                    <a:pt x="372" y="7"/>
                  </a:lnTo>
                  <a:lnTo>
                    <a:pt x="383" y="7"/>
                  </a:lnTo>
                  <a:lnTo>
                    <a:pt x="395" y="7"/>
                  </a:lnTo>
                  <a:lnTo>
                    <a:pt x="406" y="9"/>
                  </a:lnTo>
                  <a:lnTo>
                    <a:pt x="418" y="10"/>
                  </a:lnTo>
                  <a:lnTo>
                    <a:pt x="429" y="10"/>
                  </a:lnTo>
                  <a:lnTo>
                    <a:pt x="440" y="9"/>
                  </a:lnTo>
                  <a:lnTo>
                    <a:pt x="452" y="9"/>
                  </a:lnTo>
                  <a:lnTo>
                    <a:pt x="462" y="9"/>
                  </a:lnTo>
                  <a:lnTo>
                    <a:pt x="474" y="9"/>
                  </a:lnTo>
                  <a:lnTo>
                    <a:pt x="485" y="9"/>
                  </a:lnTo>
                  <a:lnTo>
                    <a:pt x="496" y="9"/>
                  </a:lnTo>
                  <a:lnTo>
                    <a:pt x="508" y="9"/>
                  </a:lnTo>
                  <a:lnTo>
                    <a:pt x="519" y="10"/>
                  </a:lnTo>
                  <a:lnTo>
                    <a:pt x="530" y="9"/>
                  </a:lnTo>
                  <a:lnTo>
                    <a:pt x="542" y="9"/>
                  </a:lnTo>
                  <a:lnTo>
                    <a:pt x="553" y="9"/>
                  </a:lnTo>
                  <a:lnTo>
                    <a:pt x="565" y="9"/>
                  </a:lnTo>
                  <a:lnTo>
                    <a:pt x="575" y="9"/>
                  </a:lnTo>
                  <a:lnTo>
                    <a:pt x="586" y="7"/>
                  </a:lnTo>
                  <a:lnTo>
                    <a:pt x="598" y="7"/>
                  </a:lnTo>
                  <a:lnTo>
                    <a:pt x="609" y="9"/>
                  </a:lnTo>
                  <a:lnTo>
                    <a:pt x="621" y="9"/>
                  </a:lnTo>
                  <a:lnTo>
                    <a:pt x="632" y="9"/>
                  </a:lnTo>
                  <a:lnTo>
                    <a:pt x="643" y="10"/>
                  </a:lnTo>
                  <a:lnTo>
                    <a:pt x="655" y="10"/>
                  </a:lnTo>
                  <a:lnTo>
                    <a:pt x="665" y="10"/>
                  </a:lnTo>
                  <a:lnTo>
                    <a:pt x="677" y="10"/>
                  </a:lnTo>
                  <a:lnTo>
                    <a:pt x="688" y="9"/>
                  </a:lnTo>
                  <a:lnTo>
                    <a:pt x="699" y="9"/>
                  </a:lnTo>
                  <a:lnTo>
                    <a:pt x="711" y="9"/>
                  </a:lnTo>
                  <a:lnTo>
                    <a:pt x="722" y="9"/>
                  </a:lnTo>
                  <a:lnTo>
                    <a:pt x="734" y="9"/>
                  </a:lnTo>
                  <a:lnTo>
                    <a:pt x="745" y="7"/>
                  </a:lnTo>
                  <a:lnTo>
                    <a:pt x="756" y="7"/>
                  </a:lnTo>
                  <a:lnTo>
                    <a:pt x="768" y="9"/>
                  </a:lnTo>
                  <a:lnTo>
                    <a:pt x="778" y="10"/>
                  </a:lnTo>
                  <a:lnTo>
                    <a:pt x="790" y="10"/>
                  </a:lnTo>
                  <a:lnTo>
                    <a:pt x="801" y="9"/>
                  </a:lnTo>
                  <a:lnTo>
                    <a:pt x="812" y="7"/>
                  </a:lnTo>
                  <a:lnTo>
                    <a:pt x="824" y="7"/>
                  </a:lnTo>
                  <a:lnTo>
                    <a:pt x="835" y="7"/>
                  </a:lnTo>
                  <a:lnTo>
                    <a:pt x="847" y="9"/>
                  </a:lnTo>
                  <a:lnTo>
                    <a:pt x="858" y="9"/>
                  </a:lnTo>
                  <a:lnTo>
                    <a:pt x="868" y="9"/>
                  </a:lnTo>
                  <a:lnTo>
                    <a:pt x="880" y="9"/>
                  </a:lnTo>
                  <a:lnTo>
                    <a:pt x="891" y="7"/>
                  </a:lnTo>
                  <a:lnTo>
                    <a:pt x="902" y="7"/>
                  </a:lnTo>
                  <a:lnTo>
                    <a:pt x="914" y="9"/>
                  </a:lnTo>
                  <a:lnTo>
                    <a:pt x="925" y="9"/>
                  </a:lnTo>
                  <a:lnTo>
                    <a:pt x="937" y="7"/>
                  </a:lnTo>
                  <a:lnTo>
                    <a:pt x="948" y="5"/>
                  </a:lnTo>
                  <a:lnTo>
                    <a:pt x="958" y="5"/>
                  </a:lnTo>
                  <a:lnTo>
                    <a:pt x="970" y="7"/>
                  </a:lnTo>
                  <a:lnTo>
                    <a:pt x="981" y="9"/>
                  </a:lnTo>
                  <a:lnTo>
                    <a:pt x="993" y="9"/>
                  </a:lnTo>
                  <a:lnTo>
                    <a:pt x="1004" y="9"/>
                  </a:lnTo>
                  <a:lnTo>
                    <a:pt x="1015" y="9"/>
                  </a:lnTo>
                  <a:lnTo>
                    <a:pt x="1027" y="9"/>
                  </a:lnTo>
                  <a:lnTo>
                    <a:pt x="1038" y="10"/>
                  </a:lnTo>
                  <a:lnTo>
                    <a:pt x="1050" y="10"/>
                  </a:lnTo>
                  <a:lnTo>
                    <a:pt x="1061" y="9"/>
                  </a:lnTo>
                  <a:lnTo>
                    <a:pt x="1071" y="9"/>
                  </a:lnTo>
                  <a:lnTo>
                    <a:pt x="1083" y="6"/>
                  </a:lnTo>
                  <a:lnTo>
                    <a:pt x="1094" y="5"/>
                  </a:lnTo>
                  <a:lnTo>
                    <a:pt x="1106" y="6"/>
                  </a:lnTo>
                  <a:lnTo>
                    <a:pt x="1117" y="9"/>
                  </a:lnTo>
                  <a:lnTo>
                    <a:pt x="1128" y="9"/>
                  </a:lnTo>
                  <a:lnTo>
                    <a:pt x="1140" y="10"/>
                  </a:lnTo>
                  <a:lnTo>
                    <a:pt x="1151" y="10"/>
                  </a:lnTo>
                  <a:lnTo>
                    <a:pt x="1163" y="10"/>
                  </a:lnTo>
                  <a:lnTo>
                    <a:pt x="1173" y="10"/>
                  </a:lnTo>
                  <a:lnTo>
                    <a:pt x="1184" y="10"/>
                  </a:lnTo>
                  <a:lnTo>
                    <a:pt x="1196" y="10"/>
                  </a:lnTo>
                  <a:lnTo>
                    <a:pt x="1207" y="10"/>
                  </a:lnTo>
                  <a:lnTo>
                    <a:pt x="1218" y="10"/>
                  </a:lnTo>
                  <a:lnTo>
                    <a:pt x="1230" y="9"/>
                  </a:lnTo>
                  <a:lnTo>
                    <a:pt x="1241" y="6"/>
                  </a:lnTo>
                  <a:lnTo>
                    <a:pt x="1253" y="6"/>
                  </a:lnTo>
                  <a:lnTo>
                    <a:pt x="1263" y="6"/>
                  </a:lnTo>
                  <a:lnTo>
                    <a:pt x="1274" y="9"/>
                  </a:lnTo>
                  <a:lnTo>
                    <a:pt x="1286" y="10"/>
                  </a:lnTo>
                  <a:lnTo>
                    <a:pt x="1297" y="10"/>
                  </a:lnTo>
                  <a:lnTo>
                    <a:pt x="1309" y="10"/>
                  </a:lnTo>
                  <a:lnTo>
                    <a:pt x="1320" y="9"/>
                  </a:lnTo>
                  <a:lnTo>
                    <a:pt x="1331" y="7"/>
                  </a:lnTo>
                  <a:lnTo>
                    <a:pt x="1343" y="6"/>
                  </a:lnTo>
                  <a:lnTo>
                    <a:pt x="1354" y="6"/>
                  </a:lnTo>
                  <a:lnTo>
                    <a:pt x="1366" y="6"/>
                  </a:lnTo>
                  <a:lnTo>
                    <a:pt x="1376" y="7"/>
                  </a:lnTo>
                  <a:lnTo>
                    <a:pt x="1387" y="9"/>
                  </a:lnTo>
                  <a:lnTo>
                    <a:pt x="1399" y="9"/>
                  </a:lnTo>
                  <a:lnTo>
                    <a:pt x="1410" y="7"/>
                  </a:lnTo>
                  <a:lnTo>
                    <a:pt x="1422" y="7"/>
                  </a:lnTo>
                  <a:lnTo>
                    <a:pt x="1433" y="7"/>
                  </a:lnTo>
                  <a:lnTo>
                    <a:pt x="1444" y="9"/>
                  </a:lnTo>
                  <a:lnTo>
                    <a:pt x="1456" y="9"/>
                  </a:lnTo>
                  <a:lnTo>
                    <a:pt x="1466" y="9"/>
                  </a:lnTo>
                  <a:lnTo>
                    <a:pt x="1478" y="9"/>
                  </a:lnTo>
                  <a:lnTo>
                    <a:pt x="1489" y="10"/>
                  </a:lnTo>
                  <a:lnTo>
                    <a:pt x="1500" y="10"/>
                  </a:lnTo>
                  <a:lnTo>
                    <a:pt x="1512" y="10"/>
                  </a:lnTo>
                  <a:lnTo>
                    <a:pt x="1523" y="10"/>
                  </a:lnTo>
                  <a:lnTo>
                    <a:pt x="1534" y="10"/>
                  </a:lnTo>
                  <a:lnTo>
                    <a:pt x="1546" y="10"/>
                  </a:lnTo>
                  <a:lnTo>
                    <a:pt x="1557" y="10"/>
                  </a:lnTo>
                  <a:lnTo>
                    <a:pt x="1569" y="10"/>
                  </a:lnTo>
                  <a:lnTo>
                    <a:pt x="1579" y="10"/>
                  </a:lnTo>
                  <a:lnTo>
                    <a:pt x="1590" y="10"/>
                  </a:lnTo>
                  <a:lnTo>
                    <a:pt x="1602" y="10"/>
                  </a:lnTo>
                  <a:lnTo>
                    <a:pt x="1613" y="10"/>
                  </a:lnTo>
                  <a:lnTo>
                    <a:pt x="1625" y="10"/>
                  </a:lnTo>
                  <a:lnTo>
                    <a:pt x="1636" y="9"/>
                  </a:lnTo>
                  <a:lnTo>
                    <a:pt x="1647" y="9"/>
                  </a:lnTo>
                  <a:lnTo>
                    <a:pt x="1659" y="9"/>
                  </a:lnTo>
                  <a:lnTo>
                    <a:pt x="1669" y="10"/>
                  </a:lnTo>
                  <a:lnTo>
                    <a:pt x="1681" y="10"/>
                  </a:lnTo>
                  <a:lnTo>
                    <a:pt x="1692" y="9"/>
                  </a:lnTo>
                  <a:lnTo>
                    <a:pt x="1703" y="7"/>
                  </a:lnTo>
                  <a:lnTo>
                    <a:pt x="1715" y="6"/>
                  </a:lnTo>
                  <a:lnTo>
                    <a:pt x="1726" y="6"/>
                  </a:lnTo>
                  <a:lnTo>
                    <a:pt x="1738" y="7"/>
                  </a:lnTo>
                  <a:lnTo>
                    <a:pt x="1749" y="7"/>
                  </a:lnTo>
                  <a:lnTo>
                    <a:pt x="1759" y="7"/>
                  </a:lnTo>
                  <a:lnTo>
                    <a:pt x="1771" y="7"/>
                  </a:lnTo>
                  <a:lnTo>
                    <a:pt x="1782" y="7"/>
                  </a:lnTo>
                  <a:lnTo>
                    <a:pt x="1794" y="9"/>
                  </a:lnTo>
                  <a:lnTo>
                    <a:pt x="1805" y="10"/>
                  </a:lnTo>
                  <a:lnTo>
                    <a:pt x="1816" y="10"/>
                  </a:lnTo>
                  <a:lnTo>
                    <a:pt x="1828" y="10"/>
                  </a:lnTo>
                  <a:lnTo>
                    <a:pt x="1839" y="10"/>
                  </a:lnTo>
                  <a:lnTo>
                    <a:pt x="1851" y="9"/>
                  </a:lnTo>
                  <a:lnTo>
                    <a:pt x="1862" y="10"/>
                  </a:lnTo>
                  <a:lnTo>
                    <a:pt x="1872" y="10"/>
                  </a:lnTo>
                  <a:lnTo>
                    <a:pt x="1884" y="9"/>
                  </a:lnTo>
                  <a:lnTo>
                    <a:pt x="1895" y="7"/>
                  </a:lnTo>
                  <a:lnTo>
                    <a:pt x="1906" y="6"/>
                  </a:lnTo>
                  <a:lnTo>
                    <a:pt x="1918" y="7"/>
                  </a:lnTo>
                  <a:lnTo>
                    <a:pt x="1929" y="7"/>
                  </a:lnTo>
                  <a:lnTo>
                    <a:pt x="1941" y="7"/>
                  </a:lnTo>
                  <a:lnTo>
                    <a:pt x="1952" y="7"/>
                  </a:lnTo>
                  <a:lnTo>
                    <a:pt x="1962" y="7"/>
                  </a:lnTo>
                  <a:lnTo>
                    <a:pt x="1974" y="7"/>
                  </a:lnTo>
                  <a:lnTo>
                    <a:pt x="1985" y="6"/>
                  </a:lnTo>
                  <a:lnTo>
                    <a:pt x="1997" y="6"/>
                  </a:lnTo>
                  <a:lnTo>
                    <a:pt x="2008" y="7"/>
                  </a:lnTo>
                  <a:lnTo>
                    <a:pt x="2019" y="7"/>
                  </a:lnTo>
                  <a:lnTo>
                    <a:pt x="2031" y="7"/>
                  </a:lnTo>
                  <a:lnTo>
                    <a:pt x="2042" y="9"/>
                  </a:lnTo>
                  <a:lnTo>
                    <a:pt x="2054" y="9"/>
                  </a:lnTo>
                  <a:lnTo>
                    <a:pt x="2064" y="9"/>
                  </a:lnTo>
                  <a:lnTo>
                    <a:pt x="2075" y="7"/>
                  </a:lnTo>
                  <a:lnTo>
                    <a:pt x="2087" y="7"/>
                  </a:lnTo>
                  <a:lnTo>
                    <a:pt x="2098" y="6"/>
                  </a:lnTo>
                  <a:lnTo>
                    <a:pt x="2110" y="5"/>
                  </a:lnTo>
                  <a:lnTo>
                    <a:pt x="2121" y="6"/>
                  </a:lnTo>
                  <a:lnTo>
                    <a:pt x="2132" y="7"/>
                  </a:lnTo>
                  <a:lnTo>
                    <a:pt x="2144" y="7"/>
                  </a:lnTo>
                  <a:lnTo>
                    <a:pt x="2155" y="7"/>
                  </a:lnTo>
                  <a:lnTo>
                    <a:pt x="2167" y="6"/>
                  </a:lnTo>
                  <a:lnTo>
                    <a:pt x="2177" y="5"/>
                  </a:lnTo>
                  <a:lnTo>
                    <a:pt x="2188" y="4"/>
                  </a:lnTo>
                  <a:lnTo>
                    <a:pt x="2200" y="5"/>
                  </a:lnTo>
                  <a:lnTo>
                    <a:pt x="2211" y="6"/>
                  </a:lnTo>
                  <a:lnTo>
                    <a:pt x="2222" y="9"/>
                  </a:lnTo>
                  <a:lnTo>
                    <a:pt x="2234" y="10"/>
                  </a:lnTo>
                  <a:lnTo>
                    <a:pt x="2245" y="10"/>
                  </a:lnTo>
                  <a:lnTo>
                    <a:pt x="2257" y="9"/>
                  </a:lnTo>
                  <a:lnTo>
                    <a:pt x="2267" y="9"/>
                  </a:lnTo>
                  <a:lnTo>
                    <a:pt x="2278" y="7"/>
                  </a:lnTo>
                  <a:lnTo>
                    <a:pt x="2290" y="7"/>
                  </a:lnTo>
                  <a:lnTo>
                    <a:pt x="2301" y="9"/>
                  </a:lnTo>
                  <a:lnTo>
                    <a:pt x="2313" y="9"/>
                  </a:lnTo>
                  <a:lnTo>
                    <a:pt x="2324" y="9"/>
                  </a:lnTo>
                  <a:lnTo>
                    <a:pt x="2335" y="9"/>
                  </a:lnTo>
                  <a:lnTo>
                    <a:pt x="2347" y="7"/>
                  </a:lnTo>
                  <a:lnTo>
                    <a:pt x="2358" y="5"/>
                  </a:lnTo>
                  <a:lnTo>
                    <a:pt x="2370" y="6"/>
                  </a:lnTo>
                  <a:lnTo>
                    <a:pt x="2380" y="7"/>
                  </a:lnTo>
                  <a:lnTo>
                    <a:pt x="2391" y="9"/>
                  </a:lnTo>
                  <a:lnTo>
                    <a:pt x="2403" y="9"/>
                  </a:lnTo>
                  <a:lnTo>
                    <a:pt x="2414" y="9"/>
                  </a:lnTo>
                  <a:lnTo>
                    <a:pt x="2426" y="7"/>
                  </a:lnTo>
                  <a:lnTo>
                    <a:pt x="2437" y="7"/>
                  </a:lnTo>
                  <a:lnTo>
                    <a:pt x="2448" y="9"/>
                  </a:lnTo>
                  <a:lnTo>
                    <a:pt x="2460" y="10"/>
                  </a:lnTo>
                  <a:lnTo>
                    <a:pt x="2470" y="9"/>
                  </a:lnTo>
                  <a:lnTo>
                    <a:pt x="2482" y="9"/>
                  </a:lnTo>
                  <a:lnTo>
                    <a:pt x="2493" y="9"/>
                  </a:lnTo>
                  <a:lnTo>
                    <a:pt x="2504" y="9"/>
                  </a:lnTo>
                  <a:lnTo>
                    <a:pt x="2516" y="9"/>
                  </a:lnTo>
                  <a:lnTo>
                    <a:pt x="2527" y="10"/>
                  </a:lnTo>
                  <a:lnTo>
                    <a:pt x="2539" y="10"/>
                  </a:lnTo>
                  <a:lnTo>
                    <a:pt x="2550" y="9"/>
                  </a:lnTo>
                  <a:lnTo>
                    <a:pt x="2560" y="9"/>
                  </a:lnTo>
                  <a:lnTo>
                    <a:pt x="2572" y="9"/>
                  </a:lnTo>
                  <a:lnTo>
                    <a:pt x="2583" y="7"/>
                  </a:lnTo>
                  <a:lnTo>
                    <a:pt x="2594" y="7"/>
                  </a:lnTo>
                  <a:lnTo>
                    <a:pt x="2606" y="9"/>
                  </a:lnTo>
                  <a:lnTo>
                    <a:pt x="2617" y="9"/>
                  </a:lnTo>
                  <a:lnTo>
                    <a:pt x="2629" y="9"/>
                  </a:lnTo>
                  <a:lnTo>
                    <a:pt x="2640" y="7"/>
                  </a:lnTo>
                  <a:lnTo>
                    <a:pt x="2651" y="7"/>
                  </a:lnTo>
                  <a:lnTo>
                    <a:pt x="2663" y="7"/>
                  </a:lnTo>
                  <a:lnTo>
                    <a:pt x="2673" y="7"/>
                  </a:lnTo>
                  <a:lnTo>
                    <a:pt x="2685" y="7"/>
                  </a:lnTo>
                  <a:lnTo>
                    <a:pt x="2696" y="7"/>
                  </a:lnTo>
                  <a:lnTo>
                    <a:pt x="2707" y="7"/>
                  </a:lnTo>
                  <a:lnTo>
                    <a:pt x="2719" y="6"/>
                  </a:lnTo>
                  <a:lnTo>
                    <a:pt x="2730" y="6"/>
                  </a:lnTo>
                  <a:lnTo>
                    <a:pt x="2742" y="7"/>
                  </a:lnTo>
                  <a:lnTo>
                    <a:pt x="2753" y="7"/>
                  </a:lnTo>
                  <a:lnTo>
                    <a:pt x="2763" y="7"/>
                  </a:lnTo>
                  <a:lnTo>
                    <a:pt x="2775" y="7"/>
                  </a:lnTo>
                  <a:lnTo>
                    <a:pt x="2786" y="9"/>
                  </a:lnTo>
                  <a:lnTo>
                    <a:pt x="2798" y="9"/>
                  </a:lnTo>
                  <a:lnTo>
                    <a:pt x="2809" y="9"/>
                  </a:lnTo>
                  <a:lnTo>
                    <a:pt x="2820" y="7"/>
                  </a:lnTo>
                  <a:lnTo>
                    <a:pt x="2832" y="6"/>
                  </a:lnTo>
                  <a:lnTo>
                    <a:pt x="2843" y="7"/>
                  </a:lnTo>
                  <a:lnTo>
                    <a:pt x="2855" y="7"/>
                  </a:lnTo>
                  <a:lnTo>
                    <a:pt x="2865" y="6"/>
                  </a:lnTo>
                  <a:lnTo>
                    <a:pt x="2876" y="6"/>
                  </a:lnTo>
                  <a:lnTo>
                    <a:pt x="2888" y="7"/>
                  </a:lnTo>
                  <a:lnTo>
                    <a:pt x="2899" y="9"/>
                  </a:lnTo>
                  <a:lnTo>
                    <a:pt x="2910" y="9"/>
                  </a:lnTo>
                  <a:lnTo>
                    <a:pt x="2922" y="9"/>
                  </a:lnTo>
                  <a:lnTo>
                    <a:pt x="2933" y="9"/>
                  </a:lnTo>
                  <a:lnTo>
                    <a:pt x="2945" y="9"/>
                  </a:lnTo>
                  <a:lnTo>
                    <a:pt x="2956" y="9"/>
                  </a:lnTo>
                  <a:lnTo>
                    <a:pt x="2966" y="9"/>
                  </a:lnTo>
                  <a:lnTo>
                    <a:pt x="2978" y="9"/>
                  </a:lnTo>
                  <a:lnTo>
                    <a:pt x="2989" y="9"/>
                  </a:lnTo>
                  <a:lnTo>
                    <a:pt x="3001" y="7"/>
                  </a:lnTo>
                  <a:lnTo>
                    <a:pt x="3012" y="6"/>
                  </a:lnTo>
                  <a:lnTo>
                    <a:pt x="3023" y="6"/>
                  </a:lnTo>
                  <a:lnTo>
                    <a:pt x="3035" y="6"/>
                  </a:lnTo>
                  <a:lnTo>
                    <a:pt x="3046" y="6"/>
                  </a:lnTo>
                  <a:lnTo>
                    <a:pt x="3058" y="7"/>
                  </a:lnTo>
                  <a:lnTo>
                    <a:pt x="3068" y="7"/>
                  </a:lnTo>
                  <a:lnTo>
                    <a:pt x="3079" y="7"/>
                  </a:lnTo>
                  <a:lnTo>
                    <a:pt x="3091" y="6"/>
                  </a:lnTo>
                  <a:lnTo>
                    <a:pt x="3102" y="6"/>
                  </a:lnTo>
                  <a:lnTo>
                    <a:pt x="3114" y="5"/>
                  </a:lnTo>
                  <a:lnTo>
                    <a:pt x="3125" y="5"/>
                  </a:lnTo>
                  <a:lnTo>
                    <a:pt x="3136" y="5"/>
                  </a:lnTo>
                  <a:lnTo>
                    <a:pt x="3148" y="5"/>
                  </a:lnTo>
                  <a:lnTo>
                    <a:pt x="3159" y="6"/>
                  </a:lnTo>
                  <a:lnTo>
                    <a:pt x="3171" y="7"/>
                  </a:lnTo>
                  <a:lnTo>
                    <a:pt x="3181" y="7"/>
                  </a:lnTo>
                  <a:lnTo>
                    <a:pt x="3192" y="7"/>
                  </a:lnTo>
                  <a:lnTo>
                    <a:pt x="3204" y="7"/>
                  </a:lnTo>
                  <a:lnTo>
                    <a:pt x="3215" y="7"/>
                  </a:lnTo>
                  <a:lnTo>
                    <a:pt x="3226" y="7"/>
                  </a:lnTo>
                  <a:lnTo>
                    <a:pt x="3238" y="7"/>
                  </a:lnTo>
                  <a:lnTo>
                    <a:pt x="3249" y="7"/>
                  </a:lnTo>
                  <a:lnTo>
                    <a:pt x="3261" y="7"/>
                  </a:lnTo>
                  <a:lnTo>
                    <a:pt x="3271" y="9"/>
                  </a:lnTo>
                  <a:lnTo>
                    <a:pt x="3282" y="10"/>
                  </a:lnTo>
                  <a:lnTo>
                    <a:pt x="3294" y="9"/>
                  </a:lnTo>
                  <a:lnTo>
                    <a:pt x="3305" y="9"/>
                  </a:lnTo>
                  <a:lnTo>
                    <a:pt x="3317" y="9"/>
                  </a:lnTo>
                  <a:lnTo>
                    <a:pt x="3328" y="10"/>
                  </a:lnTo>
                  <a:lnTo>
                    <a:pt x="3339" y="10"/>
                  </a:lnTo>
                  <a:lnTo>
                    <a:pt x="3351" y="10"/>
                  </a:lnTo>
                  <a:lnTo>
                    <a:pt x="3361" y="10"/>
                  </a:lnTo>
                  <a:lnTo>
                    <a:pt x="3373" y="10"/>
                  </a:lnTo>
                  <a:lnTo>
                    <a:pt x="3384" y="9"/>
                  </a:lnTo>
                  <a:lnTo>
                    <a:pt x="3395" y="9"/>
                  </a:lnTo>
                  <a:lnTo>
                    <a:pt x="3407" y="9"/>
                  </a:lnTo>
                  <a:lnTo>
                    <a:pt x="3418" y="9"/>
                  </a:lnTo>
                  <a:lnTo>
                    <a:pt x="3430" y="7"/>
                  </a:lnTo>
                  <a:lnTo>
                    <a:pt x="3441" y="7"/>
                  </a:lnTo>
                  <a:lnTo>
                    <a:pt x="3452" y="7"/>
                  </a:lnTo>
                  <a:lnTo>
                    <a:pt x="3464" y="7"/>
                  </a:lnTo>
                  <a:lnTo>
                    <a:pt x="3474" y="7"/>
                  </a:lnTo>
                  <a:lnTo>
                    <a:pt x="3486" y="7"/>
                  </a:lnTo>
                  <a:lnTo>
                    <a:pt x="3497" y="7"/>
                  </a:lnTo>
                  <a:lnTo>
                    <a:pt x="3508" y="7"/>
                  </a:lnTo>
                  <a:lnTo>
                    <a:pt x="3520" y="6"/>
                  </a:lnTo>
                  <a:lnTo>
                    <a:pt x="3531" y="6"/>
                  </a:lnTo>
                  <a:lnTo>
                    <a:pt x="3543" y="7"/>
                  </a:lnTo>
                  <a:lnTo>
                    <a:pt x="3554" y="7"/>
                  </a:lnTo>
                  <a:lnTo>
                    <a:pt x="3564" y="7"/>
                  </a:lnTo>
                  <a:lnTo>
                    <a:pt x="3576" y="7"/>
                  </a:lnTo>
                  <a:lnTo>
                    <a:pt x="3587" y="7"/>
                  </a:lnTo>
                  <a:lnTo>
                    <a:pt x="3598" y="7"/>
                  </a:lnTo>
                  <a:lnTo>
                    <a:pt x="3610" y="6"/>
                  </a:lnTo>
                  <a:lnTo>
                    <a:pt x="3621" y="6"/>
                  </a:lnTo>
                  <a:lnTo>
                    <a:pt x="3633" y="7"/>
                  </a:lnTo>
                  <a:lnTo>
                    <a:pt x="3644" y="7"/>
                  </a:lnTo>
                  <a:lnTo>
                    <a:pt x="3654" y="6"/>
                  </a:lnTo>
                  <a:lnTo>
                    <a:pt x="3666" y="6"/>
                  </a:lnTo>
                  <a:lnTo>
                    <a:pt x="3677" y="7"/>
                  </a:lnTo>
                  <a:lnTo>
                    <a:pt x="3689" y="9"/>
                  </a:lnTo>
                  <a:lnTo>
                    <a:pt x="3700" y="10"/>
                  </a:lnTo>
                  <a:lnTo>
                    <a:pt x="3711" y="10"/>
                  </a:lnTo>
                  <a:lnTo>
                    <a:pt x="3723" y="10"/>
                  </a:lnTo>
                  <a:lnTo>
                    <a:pt x="3734" y="10"/>
                  </a:lnTo>
                  <a:lnTo>
                    <a:pt x="3746" y="9"/>
                  </a:lnTo>
                  <a:lnTo>
                    <a:pt x="3757" y="9"/>
                  </a:lnTo>
                  <a:lnTo>
                    <a:pt x="3767" y="9"/>
                  </a:lnTo>
                  <a:lnTo>
                    <a:pt x="3779" y="9"/>
                  </a:lnTo>
                  <a:lnTo>
                    <a:pt x="3790" y="9"/>
                  </a:lnTo>
                  <a:lnTo>
                    <a:pt x="3802" y="7"/>
                  </a:lnTo>
                  <a:lnTo>
                    <a:pt x="3813" y="7"/>
                  </a:lnTo>
                  <a:lnTo>
                    <a:pt x="3824" y="9"/>
                  </a:lnTo>
                  <a:lnTo>
                    <a:pt x="3836" y="10"/>
                  </a:lnTo>
                  <a:lnTo>
                    <a:pt x="3847" y="9"/>
                  </a:lnTo>
                  <a:lnTo>
                    <a:pt x="3859" y="7"/>
                  </a:lnTo>
                  <a:lnTo>
                    <a:pt x="3869" y="6"/>
                  </a:lnTo>
                  <a:lnTo>
                    <a:pt x="3880" y="6"/>
                  </a:lnTo>
                  <a:lnTo>
                    <a:pt x="3892" y="7"/>
                  </a:lnTo>
                  <a:lnTo>
                    <a:pt x="3903" y="7"/>
                  </a:lnTo>
                  <a:lnTo>
                    <a:pt x="3914" y="7"/>
                  </a:lnTo>
                  <a:lnTo>
                    <a:pt x="3926" y="7"/>
                  </a:lnTo>
                  <a:lnTo>
                    <a:pt x="3937" y="9"/>
                  </a:lnTo>
                  <a:lnTo>
                    <a:pt x="3949" y="10"/>
                  </a:lnTo>
                  <a:lnTo>
                    <a:pt x="3960" y="10"/>
                  </a:lnTo>
                  <a:lnTo>
                    <a:pt x="3970" y="9"/>
                  </a:lnTo>
                  <a:lnTo>
                    <a:pt x="3982" y="9"/>
                  </a:lnTo>
                  <a:lnTo>
                    <a:pt x="3993" y="9"/>
                  </a:lnTo>
                  <a:lnTo>
                    <a:pt x="4005" y="9"/>
                  </a:lnTo>
                  <a:lnTo>
                    <a:pt x="4016" y="7"/>
                  </a:lnTo>
                  <a:lnTo>
                    <a:pt x="4027" y="5"/>
                  </a:lnTo>
                  <a:lnTo>
                    <a:pt x="4039" y="4"/>
                  </a:lnTo>
                  <a:lnTo>
                    <a:pt x="4050" y="5"/>
                  </a:lnTo>
                  <a:lnTo>
                    <a:pt x="4062" y="6"/>
                  </a:lnTo>
                  <a:lnTo>
                    <a:pt x="4072" y="7"/>
                  </a:lnTo>
                  <a:lnTo>
                    <a:pt x="4083" y="6"/>
                  </a:lnTo>
                  <a:lnTo>
                    <a:pt x="4095" y="6"/>
                  </a:lnTo>
                  <a:lnTo>
                    <a:pt x="4106" y="6"/>
                  </a:lnTo>
                  <a:lnTo>
                    <a:pt x="4118" y="7"/>
                  </a:lnTo>
                  <a:lnTo>
                    <a:pt x="4129" y="7"/>
                  </a:lnTo>
                  <a:lnTo>
                    <a:pt x="4140" y="7"/>
                  </a:lnTo>
                  <a:lnTo>
                    <a:pt x="4152" y="7"/>
                  </a:lnTo>
                  <a:lnTo>
                    <a:pt x="4162" y="7"/>
                  </a:lnTo>
                  <a:lnTo>
                    <a:pt x="4174" y="7"/>
                  </a:lnTo>
                  <a:lnTo>
                    <a:pt x="4185" y="9"/>
                  </a:lnTo>
                  <a:lnTo>
                    <a:pt x="4196" y="9"/>
                  </a:lnTo>
                  <a:lnTo>
                    <a:pt x="4208" y="7"/>
                  </a:lnTo>
                  <a:lnTo>
                    <a:pt x="4219" y="6"/>
                  </a:lnTo>
                  <a:lnTo>
                    <a:pt x="4231" y="6"/>
                  </a:lnTo>
                  <a:lnTo>
                    <a:pt x="4242" y="7"/>
                  </a:lnTo>
                  <a:lnTo>
                    <a:pt x="4253" y="7"/>
                  </a:lnTo>
                  <a:lnTo>
                    <a:pt x="4265" y="7"/>
                  </a:lnTo>
                  <a:lnTo>
                    <a:pt x="4275" y="9"/>
                  </a:lnTo>
                  <a:lnTo>
                    <a:pt x="4286" y="9"/>
                  </a:lnTo>
                  <a:lnTo>
                    <a:pt x="4298" y="9"/>
                  </a:lnTo>
                  <a:lnTo>
                    <a:pt x="4309" y="9"/>
                  </a:lnTo>
                  <a:lnTo>
                    <a:pt x="4321" y="9"/>
                  </a:lnTo>
                  <a:lnTo>
                    <a:pt x="4332" y="9"/>
                  </a:lnTo>
                  <a:lnTo>
                    <a:pt x="4343" y="9"/>
                  </a:lnTo>
                  <a:lnTo>
                    <a:pt x="4355" y="7"/>
                  </a:lnTo>
                  <a:lnTo>
                    <a:pt x="4365" y="9"/>
                  </a:lnTo>
                  <a:lnTo>
                    <a:pt x="4377" y="9"/>
                  </a:lnTo>
                  <a:lnTo>
                    <a:pt x="4388" y="10"/>
                  </a:lnTo>
                  <a:lnTo>
                    <a:pt x="4399" y="10"/>
                  </a:lnTo>
                  <a:lnTo>
                    <a:pt x="4411" y="10"/>
                  </a:lnTo>
                  <a:lnTo>
                    <a:pt x="4422" y="10"/>
                  </a:lnTo>
                  <a:lnTo>
                    <a:pt x="4434" y="9"/>
                  </a:lnTo>
                  <a:lnTo>
                    <a:pt x="4445" y="9"/>
                  </a:lnTo>
                  <a:lnTo>
                    <a:pt x="4455" y="7"/>
                  </a:lnTo>
                  <a:lnTo>
                    <a:pt x="4467" y="7"/>
                  </a:lnTo>
                  <a:lnTo>
                    <a:pt x="4478" y="6"/>
                  </a:lnTo>
                  <a:lnTo>
                    <a:pt x="4490" y="7"/>
                  </a:lnTo>
                  <a:lnTo>
                    <a:pt x="4501" y="7"/>
                  </a:lnTo>
                  <a:lnTo>
                    <a:pt x="4512" y="6"/>
                  </a:lnTo>
                  <a:lnTo>
                    <a:pt x="4524" y="6"/>
                  </a:lnTo>
                  <a:lnTo>
                    <a:pt x="4535" y="6"/>
                  </a:lnTo>
                  <a:lnTo>
                    <a:pt x="4547" y="6"/>
                  </a:lnTo>
                  <a:lnTo>
                    <a:pt x="4558" y="6"/>
                  </a:lnTo>
                  <a:lnTo>
                    <a:pt x="4568" y="5"/>
                  </a:lnTo>
                  <a:lnTo>
                    <a:pt x="4580" y="4"/>
                  </a:lnTo>
                  <a:lnTo>
                    <a:pt x="4591" y="4"/>
                  </a:lnTo>
                  <a:lnTo>
                    <a:pt x="4602" y="4"/>
                  </a:lnTo>
                  <a:lnTo>
                    <a:pt x="4614" y="3"/>
                  </a:lnTo>
                  <a:lnTo>
                    <a:pt x="4625" y="1"/>
                  </a:lnTo>
                  <a:lnTo>
                    <a:pt x="4637" y="0"/>
                  </a:lnTo>
                  <a:lnTo>
                    <a:pt x="4648" y="0"/>
                  </a:lnTo>
                  <a:lnTo>
                    <a:pt x="4658" y="0"/>
                  </a:lnTo>
                  <a:lnTo>
                    <a:pt x="4670" y="1"/>
                  </a:lnTo>
                  <a:lnTo>
                    <a:pt x="4681" y="1"/>
                  </a:lnTo>
                  <a:lnTo>
                    <a:pt x="4693" y="3"/>
                  </a:lnTo>
                  <a:lnTo>
                    <a:pt x="4704" y="3"/>
                  </a:lnTo>
                  <a:lnTo>
                    <a:pt x="4715" y="4"/>
                  </a:lnTo>
                  <a:lnTo>
                    <a:pt x="4727" y="4"/>
                  </a:lnTo>
                  <a:lnTo>
                    <a:pt x="4738" y="4"/>
                  </a:lnTo>
                  <a:lnTo>
                    <a:pt x="4750" y="5"/>
                  </a:lnTo>
                  <a:lnTo>
                    <a:pt x="4761" y="6"/>
                  </a:lnTo>
                  <a:lnTo>
                    <a:pt x="4771" y="6"/>
                  </a:lnTo>
                  <a:lnTo>
                    <a:pt x="4783" y="6"/>
                  </a:lnTo>
                  <a:lnTo>
                    <a:pt x="4794" y="6"/>
                  </a:lnTo>
                  <a:lnTo>
                    <a:pt x="4806" y="7"/>
                  </a:lnTo>
                  <a:lnTo>
                    <a:pt x="4817" y="7"/>
                  </a:lnTo>
                  <a:lnTo>
                    <a:pt x="4828" y="6"/>
                  </a:lnTo>
                  <a:lnTo>
                    <a:pt x="4840" y="6"/>
                  </a:lnTo>
                  <a:lnTo>
                    <a:pt x="4851" y="7"/>
                  </a:lnTo>
                  <a:lnTo>
                    <a:pt x="4863" y="6"/>
                  </a:lnTo>
                  <a:lnTo>
                    <a:pt x="4873" y="6"/>
                  </a:lnTo>
                  <a:lnTo>
                    <a:pt x="4884" y="6"/>
                  </a:lnTo>
                  <a:lnTo>
                    <a:pt x="4896" y="6"/>
                  </a:lnTo>
                  <a:lnTo>
                    <a:pt x="4907" y="6"/>
                  </a:lnTo>
                  <a:lnTo>
                    <a:pt x="4918" y="7"/>
                  </a:lnTo>
                  <a:lnTo>
                    <a:pt x="4930" y="9"/>
                  </a:lnTo>
                  <a:lnTo>
                    <a:pt x="4941" y="9"/>
                  </a:lnTo>
                  <a:lnTo>
                    <a:pt x="4953" y="7"/>
                  </a:lnTo>
                  <a:lnTo>
                    <a:pt x="4963" y="7"/>
                  </a:lnTo>
                  <a:lnTo>
                    <a:pt x="4974" y="7"/>
                  </a:lnTo>
                  <a:lnTo>
                    <a:pt x="4986" y="7"/>
                  </a:lnTo>
                  <a:lnTo>
                    <a:pt x="4997" y="7"/>
                  </a:lnTo>
                  <a:lnTo>
                    <a:pt x="5009" y="7"/>
                  </a:lnTo>
                  <a:lnTo>
                    <a:pt x="5020" y="6"/>
                  </a:lnTo>
                  <a:lnTo>
                    <a:pt x="5031" y="6"/>
                  </a:lnTo>
                  <a:lnTo>
                    <a:pt x="5043" y="6"/>
                  </a:lnTo>
                  <a:lnTo>
                    <a:pt x="5054" y="7"/>
                  </a:lnTo>
                  <a:lnTo>
                    <a:pt x="5066" y="9"/>
                  </a:lnTo>
                  <a:lnTo>
                    <a:pt x="5076" y="10"/>
                  </a:lnTo>
                  <a:lnTo>
                    <a:pt x="5087" y="10"/>
                  </a:lnTo>
                  <a:lnTo>
                    <a:pt x="5099" y="9"/>
                  </a:lnTo>
                  <a:lnTo>
                    <a:pt x="5110" y="7"/>
                  </a:lnTo>
                  <a:lnTo>
                    <a:pt x="5122" y="6"/>
                  </a:lnTo>
                  <a:lnTo>
                    <a:pt x="5133" y="6"/>
                  </a:lnTo>
                  <a:lnTo>
                    <a:pt x="5144" y="6"/>
                  </a:lnTo>
                  <a:lnTo>
                    <a:pt x="5156" y="5"/>
                  </a:lnTo>
                  <a:lnTo>
                    <a:pt x="5166" y="4"/>
                  </a:lnTo>
                  <a:lnTo>
                    <a:pt x="5178" y="4"/>
                  </a:lnTo>
                  <a:lnTo>
                    <a:pt x="5189" y="5"/>
                  </a:lnTo>
                  <a:lnTo>
                    <a:pt x="5200" y="4"/>
                  </a:lnTo>
                  <a:lnTo>
                    <a:pt x="5212" y="4"/>
                  </a:lnTo>
                  <a:lnTo>
                    <a:pt x="5223" y="5"/>
                  </a:lnTo>
                  <a:lnTo>
                    <a:pt x="5235" y="5"/>
                  </a:lnTo>
                  <a:lnTo>
                    <a:pt x="5246" y="4"/>
                  </a:lnTo>
                  <a:lnTo>
                    <a:pt x="5256" y="4"/>
                  </a:lnTo>
                  <a:lnTo>
                    <a:pt x="5268" y="4"/>
                  </a:lnTo>
                  <a:lnTo>
                    <a:pt x="5279" y="5"/>
                  </a:lnTo>
                  <a:lnTo>
                    <a:pt x="5290" y="5"/>
                  </a:lnTo>
                  <a:lnTo>
                    <a:pt x="5302" y="5"/>
                  </a:lnTo>
                  <a:lnTo>
                    <a:pt x="5313" y="6"/>
                  </a:lnTo>
                  <a:lnTo>
                    <a:pt x="5325" y="6"/>
                  </a:lnTo>
                  <a:lnTo>
                    <a:pt x="5336" y="6"/>
                  </a:lnTo>
                  <a:lnTo>
                    <a:pt x="5347" y="6"/>
                  </a:lnTo>
                  <a:lnTo>
                    <a:pt x="5359" y="5"/>
                  </a:lnTo>
                  <a:lnTo>
                    <a:pt x="5369" y="5"/>
                  </a:lnTo>
                  <a:lnTo>
                    <a:pt x="5381" y="5"/>
                  </a:lnTo>
                  <a:lnTo>
                    <a:pt x="5392" y="5"/>
                  </a:lnTo>
                  <a:lnTo>
                    <a:pt x="5403" y="5"/>
                  </a:lnTo>
                  <a:lnTo>
                    <a:pt x="5415" y="5"/>
                  </a:lnTo>
                  <a:lnTo>
                    <a:pt x="5426" y="5"/>
                  </a:lnTo>
                  <a:lnTo>
                    <a:pt x="5438" y="4"/>
                  </a:lnTo>
                  <a:lnTo>
                    <a:pt x="5449" y="5"/>
                  </a:lnTo>
                  <a:lnTo>
                    <a:pt x="5459" y="5"/>
                  </a:lnTo>
                  <a:lnTo>
                    <a:pt x="5471" y="5"/>
                  </a:lnTo>
                  <a:lnTo>
                    <a:pt x="5482" y="5"/>
                  </a:lnTo>
                  <a:lnTo>
                    <a:pt x="5494" y="6"/>
                  </a:lnTo>
                  <a:lnTo>
                    <a:pt x="5505" y="6"/>
                  </a:lnTo>
                  <a:lnTo>
                    <a:pt x="5516" y="7"/>
                  </a:lnTo>
                  <a:lnTo>
                    <a:pt x="5528" y="7"/>
                  </a:lnTo>
                  <a:lnTo>
                    <a:pt x="5539" y="7"/>
                  </a:lnTo>
                  <a:lnTo>
                    <a:pt x="5551" y="7"/>
                  </a:lnTo>
                  <a:lnTo>
                    <a:pt x="5562" y="7"/>
                  </a:lnTo>
                  <a:lnTo>
                    <a:pt x="5572" y="7"/>
                  </a:lnTo>
                  <a:lnTo>
                    <a:pt x="5584" y="6"/>
                  </a:lnTo>
                  <a:lnTo>
                    <a:pt x="5595" y="7"/>
                  </a:lnTo>
                  <a:lnTo>
                    <a:pt x="5606" y="7"/>
                  </a:lnTo>
                  <a:lnTo>
                    <a:pt x="5618" y="7"/>
                  </a:lnTo>
                  <a:lnTo>
                    <a:pt x="5629" y="7"/>
                  </a:lnTo>
                  <a:lnTo>
                    <a:pt x="5641" y="7"/>
                  </a:lnTo>
                  <a:lnTo>
                    <a:pt x="5652" y="9"/>
                  </a:lnTo>
                  <a:lnTo>
                    <a:pt x="5662" y="9"/>
                  </a:lnTo>
                  <a:lnTo>
                    <a:pt x="5674" y="9"/>
                  </a:lnTo>
                  <a:lnTo>
                    <a:pt x="5685" y="9"/>
                  </a:lnTo>
                  <a:lnTo>
                    <a:pt x="5697" y="9"/>
                  </a:lnTo>
                  <a:lnTo>
                    <a:pt x="5708" y="9"/>
                  </a:lnTo>
                  <a:lnTo>
                    <a:pt x="5719" y="9"/>
                  </a:lnTo>
                  <a:lnTo>
                    <a:pt x="5731" y="7"/>
                  </a:lnTo>
                  <a:lnTo>
                    <a:pt x="5742" y="6"/>
                  </a:lnTo>
                  <a:lnTo>
                    <a:pt x="5754" y="7"/>
                  </a:lnTo>
                  <a:lnTo>
                    <a:pt x="5764" y="7"/>
                  </a:lnTo>
                  <a:lnTo>
                    <a:pt x="5775" y="7"/>
                  </a:lnTo>
                  <a:lnTo>
                    <a:pt x="5787" y="6"/>
                  </a:lnTo>
                  <a:lnTo>
                    <a:pt x="5798" y="6"/>
                  </a:lnTo>
                  <a:lnTo>
                    <a:pt x="5810" y="7"/>
                  </a:lnTo>
                  <a:lnTo>
                    <a:pt x="5821" y="7"/>
                  </a:lnTo>
                  <a:lnTo>
                    <a:pt x="5832" y="7"/>
                  </a:lnTo>
                  <a:lnTo>
                    <a:pt x="5844" y="7"/>
                  </a:lnTo>
                  <a:lnTo>
                    <a:pt x="5855" y="7"/>
                  </a:lnTo>
                  <a:lnTo>
                    <a:pt x="5867" y="7"/>
                  </a:lnTo>
                  <a:lnTo>
                    <a:pt x="5877" y="6"/>
                  </a:lnTo>
                  <a:lnTo>
                    <a:pt x="5888" y="5"/>
                  </a:lnTo>
                  <a:lnTo>
                    <a:pt x="5900" y="6"/>
                  </a:lnTo>
                  <a:lnTo>
                    <a:pt x="5911" y="7"/>
                  </a:lnTo>
                  <a:lnTo>
                    <a:pt x="5923" y="9"/>
                  </a:lnTo>
                  <a:lnTo>
                    <a:pt x="5934" y="7"/>
                  </a:lnTo>
                  <a:lnTo>
                    <a:pt x="5945" y="6"/>
                  </a:lnTo>
                  <a:lnTo>
                    <a:pt x="5957" y="6"/>
                  </a:lnTo>
                  <a:lnTo>
                    <a:pt x="5967" y="9"/>
                  </a:lnTo>
                  <a:lnTo>
                    <a:pt x="5978" y="9"/>
                  </a:lnTo>
                  <a:lnTo>
                    <a:pt x="5990" y="7"/>
                  </a:lnTo>
                  <a:lnTo>
                    <a:pt x="6001" y="7"/>
                  </a:lnTo>
                  <a:lnTo>
                    <a:pt x="6013" y="7"/>
                  </a:lnTo>
                  <a:lnTo>
                    <a:pt x="6024" y="7"/>
                  </a:lnTo>
                  <a:lnTo>
                    <a:pt x="6035" y="7"/>
                  </a:lnTo>
                  <a:lnTo>
                    <a:pt x="6047" y="6"/>
                  </a:lnTo>
                  <a:lnTo>
                    <a:pt x="6057" y="5"/>
                  </a:lnTo>
                  <a:lnTo>
                    <a:pt x="6069" y="5"/>
                  </a:lnTo>
                  <a:lnTo>
                    <a:pt x="6080" y="5"/>
                  </a:lnTo>
                  <a:lnTo>
                    <a:pt x="6091" y="5"/>
                  </a:lnTo>
                  <a:lnTo>
                    <a:pt x="6103" y="5"/>
                  </a:lnTo>
                  <a:lnTo>
                    <a:pt x="6114" y="5"/>
                  </a:lnTo>
                  <a:lnTo>
                    <a:pt x="6126" y="6"/>
                  </a:lnTo>
                  <a:lnTo>
                    <a:pt x="6137" y="6"/>
                  </a:lnTo>
                  <a:lnTo>
                    <a:pt x="6148" y="6"/>
                  </a:lnTo>
                  <a:lnTo>
                    <a:pt x="6160" y="6"/>
                  </a:lnTo>
                  <a:lnTo>
                    <a:pt x="6170" y="3"/>
                  </a:lnTo>
                  <a:lnTo>
                    <a:pt x="6182" y="4"/>
                  </a:lnTo>
                  <a:lnTo>
                    <a:pt x="6193" y="6"/>
                  </a:lnTo>
                  <a:lnTo>
                    <a:pt x="6204" y="6"/>
                  </a:lnTo>
                  <a:lnTo>
                    <a:pt x="6216" y="9"/>
                  </a:lnTo>
                  <a:lnTo>
                    <a:pt x="6227" y="9"/>
                  </a:lnTo>
                  <a:lnTo>
                    <a:pt x="6239" y="9"/>
                  </a:lnTo>
                  <a:lnTo>
                    <a:pt x="6250" y="7"/>
                  </a:lnTo>
                  <a:lnTo>
                    <a:pt x="6260" y="6"/>
                  </a:lnTo>
                  <a:lnTo>
                    <a:pt x="6272" y="6"/>
                  </a:lnTo>
                  <a:lnTo>
                    <a:pt x="6283" y="5"/>
                  </a:lnTo>
                  <a:lnTo>
                    <a:pt x="6294" y="5"/>
                  </a:lnTo>
                  <a:lnTo>
                    <a:pt x="6306" y="6"/>
                  </a:lnTo>
                  <a:lnTo>
                    <a:pt x="6317" y="7"/>
                  </a:lnTo>
                  <a:lnTo>
                    <a:pt x="6329" y="7"/>
                  </a:lnTo>
                  <a:lnTo>
                    <a:pt x="6340" y="7"/>
                  </a:lnTo>
                  <a:lnTo>
                    <a:pt x="6351" y="7"/>
                  </a:lnTo>
                  <a:lnTo>
                    <a:pt x="6363" y="7"/>
                  </a:lnTo>
                  <a:lnTo>
                    <a:pt x="6373" y="9"/>
                  </a:lnTo>
                  <a:lnTo>
                    <a:pt x="6385" y="7"/>
                  </a:lnTo>
                  <a:lnTo>
                    <a:pt x="6396" y="7"/>
                  </a:lnTo>
                  <a:lnTo>
                    <a:pt x="6407" y="7"/>
                  </a:lnTo>
                  <a:lnTo>
                    <a:pt x="6419" y="9"/>
                  </a:lnTo>
                  <a:lnTo>
                    <a:pt x="6430" y="7"/>
                  </a:lnTo>
                  <a:lnTo>
                    <a:pt x="6442" y="6"/>
                  </a:lnTo>
                  <a:lnTo>
                    <a:pt x="6453" y="6"/>
                  </a:lnTo>
                  <a:lnTo>
                    <a:pt x="6463" y="6"/>
                  </a:lnTo>
                  <a:lnTo>
                    <a:pt x="6475" y="7"/>
                  </a:lnTo>
                  <a:lnTo>
                    <a:pt x="6486" y="7"/>
                  </a:lnTo>
                  <a:lnTo>
                    <a:pt x="6498" y="7"/>
                  </a:lnTo>
                  <a:lnTo>
                    <a:pt x="6509" y="6"/>
                  </a:lnTo>
                  <a:lnTo>
                    <a:pt x="6520" y="6"/>
                  </a:lnTo>
                  <a:lnTo>
                    <a:pt x="6532" y="7"/>
                  </a:lnTo>
                  <a:lnTo>
                    <a:pt x="6543" y="9"/>
                  </a:lnTo>
                  <a:lnTo>
                    <a:pt x="6555" y="9"/>
                  </a:lnTo>
                  <a:lnTo>
                    <a:pt x="6565" y="9"/>
                  </a:lnTo>
                  <a:lnTo>
                    <a:pt x="6576" y="7"/>
                  </a:lnTo>
                  <a:lnTo>
                    <a:pt x="6588" y="7"/>
                  </a:lnTo>
                  <a:lnTo>
                    <a:pt x="6599" y="6"/>
                  </a:lnTo>
                  <a:lnTo>
                    <a:pt x="6610" y="5"/>
                  </a:lnTo>
                  <a:lnTo>
                    <a:pt x="6622" y="5"/>
                  </a:lnTo>
                  <a:lnTo>
                    <a:pt x="6633" y="6"/>
                  </a:lnTo>
                  <a:lnTo>
                    <a:pt x="6645" y="6"/>
                  </a:lnTo>
                  <a:lnTo>
                    <a:pt x="6656" y="7"/>
                  </a:lnTo>
                  <a:lnTo>
                    <a:pt x="6666" y="9"/>
                  </a:lnTo>
                  <a:lnTo>
                    <a:pt x="6678" y="10"/>
                  </a:lnTo>
                  <a:lnTo>
                    <a:pt x="6689" y="10"/>
                  </a:lnTo>
                  <a:lnTo>
                    <a:pt x="6701" y="9"/>
                  </a:lnTo>
                  <a:lnTo>
                    <a:pt x="6712" y="7"/>
                  </a:lnTo>
                  <a:lnTo>
                    <a:pt x="6723" y="5"/>
                  </a:lnTo>
                  <a:lnTo>
                    <a:pt x="6735" y="5"/>
                  </a:lnTo>
                  <a:lnTo>
                    <a:pt x="6746" y="5"/>
                  </a:lnTo>
                  <a:lnTo>
                    <a:pt x="6758" y="5"/>
                  </a:lnTo>
                  <a:lnTo>
                    <a:pt x="6768" y="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3" name="Freeform 521">
              <a:extLst>
                <a:ext uri="{FF2B5EF4-FFF2-40B4-BE49-F238E27FC236}">
                  <a16:creationId xmlns:a16="http://schemas.microsoft.com/office/drawing/2014/main" id="{A2332A01-5570-4834-A494-CE2A979C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1228890"/>
              <a:ext cx="4474108" cy="12700"/>
            </a:xfrm>
            <a:custGeom>
              <a:avLst/>
              <a:gdLst>
                <a:gd name="T0" fmla="*/ 102 w 6768"/>
                <a:gd name="T1" fmla="*/ 1 h 8"/>
                <a:gd name="T2" fmla="*/ 214 w 6768"/>
                <a:gd name="T3" fmla="*/ 2 h 8"/>
                <a:gd name="T4" fmla="*/ 327 w 6768"/>
                <a:gd name="T5" fmla="*/ 1 h 8"/>
                <a:gd name="T6" fmla="*/ 440 w 6768"/>
                <a:gd name="T7" fmla="*/ 2 h 8"/>
                <a:gd name="T8" fmla="*/ 553 w 6768"/>
                <a:gd name="T9" fmla="*/ 2 h 8"/>
                <a:gd name="T10" fmla="*/ 665 w 6768"/>
                <a:gd name="T11" fmla="*/ 2 h 8"/>
                <a:gd name="T12" fmla="*/ 778 w 6768"/>
                <a:gd name="T13" fmla="*/ 2 h 8"/>
                <a:gd name="T14" fmla="*/ 891 w 6768"/>
                <a:gd name="T15" fmla="*/ 2 h 8"/>
                <a:gd name="T16" fmla="*/ 1004 w 6768"/>
                <a:gd name="T17" fmla="*/ 5 h 8"/>
                <a:gd name="T18" fmla="*/ 1117 w 6768"/>
                <a:gd name="T19" fmla="*/ 2 h 8"/>
                <a:gd name="T20" fmla="*/ 1230 w 6768"/>
                <a:gd name="T21" fmla="*/ 2 h 8"/>
                <a:gd name="T22" fmla="*/ 1343 w 6768"/>
                <a:gd name="T23" fmla="*/ 4 h 8"/>
                <a:gd name="T24" fmla="*/ 1456 w 6768"/>
                <a:gd name="T25" fmla="*/ 5 h 8"/>
                <a:gd name="T26" fmla="*/ 1569 w 6768"/>
                <a:gd name="T27" fmla="*/ 4 h 8"/>
                <a:gd name="T28" fmla="*/ 1681 w 6768"/>
                <a:gd name="T29" fmla="*/ 4 h 8"/>
                <a:gd name="T30" fmla="*/ 1794 w 6768"/>
                <a:gd name="T31" fmla="*/ 4 h 8"/>
                <a:gd name="T32" fmla="*/ 1906 w 6768"/>
                <a:gd name="T33" fmla="*/ 4 h 8"/>
                <a:gd name="T34" fmla="*/ 2019 w 6768"/>
                <a:gd name="T35" fmla="*/ 0 h 8"/>
                <a:gd name="T36" fmla="*/ 2132 w 6768"/>
                <a:gd name="T37" fmla="*/ 2 h 8"/>
                <a:gd name="T38" fmla="*/ 2245 w 6768"/>
                <a:gd name="T39" fmla="*/ 2 h 8"/>
                <a:gd name="T40" fmla="*/ 2358 w 6768"/>
                <a:gd name="T41" fmla="*/ 2 h 8"/>
                <a:gd name="T42" fmla="*/ 2470 w 6768"/>
                <a:gd name="T43" fmla="*/ 2 h 8"/>
                <a:gd name="T44" fmla="*/ 2583 w 6768"/>
                <a:gd name="T45" fmla="*/ 5 h 8"/>
                <a:gd name="T46" fmla="*/ 2696 w 6768"/>
                <a:gd name="T47" fmla="*/ 4 h 8"/>
                <a:gd name="T48" fmla="*/ 2809 w 6768"/>
                <a:gd name="T49" fmla="*/ 5 h 8"/>
                <a:gd name="T50" fmla="*/ 2922 w 6768"/>
                <a:gd name="T51" fmla="*/ 4 h 8"/>
                <a:gd name="T52" fmla="*/ 3035 w 6768"/>
                <a:gd name="T53" fmla="*/ 4 h 8"/>
                <a:gd name="T54" fmla="*/ 3148 w 6768"/>
                <a:gd name="T55" fmla="*/ 5 h 8"/>
                <a:gd name="T56" fmla="*/ 3261 w 6768"/>
                <a:gd name="T57" fmla="*/ 4 h 8"/>
                <a:gd name="T58" fmla="*/ 3373 w 6768"/>
                <a:gd name="T59" fmla="*/ 4 h 8"/>
                <a:gd name="T60" fmla="*/ 3486 w 6768"/>
                <a:gd name="T61" fmla="*/ 6 h 8"/>
                <a:gd name="T62" fmla="*/ 3598 w 6768"/>
                <a:gd name="T63" fmla="*/ 4 h 8"/>
                <a:gd name="T64" fmla="*/ 3711 w 6768"/>
                <a:gd name="T65" fmla="*/ 5 h 8"/>
                <a:gd name="T66" fmla="*/ 3824 w 6768"/>
                <a:gd name="T67" fmla="*/ 7 h 8"/>
                <a:gd name="T68" fmla="*/ 3937 w 6768"/>
                <a:gd name="T69" fmla="*/ 5 h 8"/>
                <a:gd name="T70" fmla="*/ 4050 w 6768"/>
                <a:gd name="T71" fmla="*/ 5 h 8"/>
                <a:gd name="T72" fmla="*/ 4162 w 6768"/>
                <a:gd name="T73" fmla="*/ 6 h 8"/>
                <a:gd name="T74" fmla="*/ 4275 w 6768"/>
                <a:gd name="T75" fmla="*/ 7 h 8"/>
                <a:gd name="T76" fmla="*/ 4388 w 6768"/>
                <a:gd name="T77" fmla="*/ 4 h 8"/>
                <a:gd name="T78" fmla="*/ 4501 w 6768"/>
                <a:gd name="T79" fmla="*/ 4 h 8"/>
                <a:gd name="T80" fmla="*/ 4614 w 6768"/>
                <a:gd name="T81" fmla="*/ 0 h 8"/>
                <a:gd name="T82" fmla="*/ 4727 w 6768"/>
                <a:gd name="T83" fmla="*/ 2 h 8"/>
                <a:gd name="T84" fmla="*/ 4840 w 6768"/>
                <a:gd name="T85" fmla="*/ 2 h 8"/>
                <a:gd name="T86" fmla="*/ 4953 w 6768"/>
                <a:gd name="T87" fmla="*/ 5 h 8"/>
                <a:gd name="T88" fmla="*/ 5066 w 6768"/>
                <a:gd name="T89" fmla="*/ 4 h 8"/>
                <a:gd name="T90" fmla="*/ 5178 w 6768"/>
                <a:gd name="T91" fmla="*/ 5 h 8"/>
                <a:gd name="T92" fmla="*/ 5290 w 6768"/>
                <a:gd name="T93" fmla="*/ 2 h 8"/>
                <a:gd name="T94" fmla="*/ 5403 w 6768"/>
                <a:gd name="T95" fmla="*/ 5 h 8"/>
                <a:gd name="T96" fmla="*/ 5516 w 6768"/>
                <a:gd name="T97" fmla="*/ 2 h 8"/>
                <a:gd name="T98" fmla="*/ 5629 w 6768"/>
                <a:gd name="T99" fmla="*/ 4 h 8"/>
                <a:gd name="T100" fmla="*/ 5742 w 6768"/>
                <a:gd name="T101" fmla="*/ 4 h 8"/>
                <a:gd name="T102" fmla="*/ 5855 w 6768"/>
                <a:gd name="T103" fmla="*/ 6 h 8"/>
                <a:gd name="T104" fmla="*/ 5967 w 6768"/>
                <a:gd name="T105" fmla="*/ 5 h 8"/>
                <a:gd name="T106" fmla="*/ 6080 w 6768"/>
                <a:gd name="T107" fmla="*/ 6 h 8"/>
                <a:gd name="T108" fmla="*/ 6193 w 6768"/>
                <a:gd name="T109" fmla="*/ 6 h 8"/>
                <a:gd name="T110" fmla="*/ 6306 w 6768"/>
                <a:gd name="T111" fmla="*/ 6 h 8"/>
                <a:gd name="T112" fmla="*/ 6419 w 6768"/>
                <a:gd name="T113" fmla="*/ 4 h 8"/>
                <a:gd name="T114" fmla="*/ 6532 w 6768"/>
                <a:gd name="T115" fmla="*/ 4 h 8"/>
                <a:gd name="T116" fmla="*/ 6645 w 6768"/>
                <a:gd name="T117" fmla="*/ 5 h 8"/>
                <a:gd name="T118" fmla="*/ 6758 w 6768"/>
                <a:gd name="T1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8">
                  <a:moveTo>
                    <a:pt x="0" y="2"/>
                  </a:moveTo>
                  <a:lnTo>
                    <a:pt x="11" y="4"/>
                  </a:lnTo>
                  <a:lnTo>
                    <a:pt x="23" y="4"/>
                  </a:lnTo>
                  <a:lnTo>
                    <a:pt x="34" y="4"/>
                  </a:lnTo>
                  <a:lnTo>
                    <a:pt x="46" y="4"/>
                  </a:lnTo>
                  <a:lnTo>
                    <a:pt x="57" y="5"/>
                  </a:lnTo>
                  <a:lnTo>
                    <a:pt x="67" y="5"/>
                  </a:lnTo>
                  <a:lnTo>
                    <a:pt x="79" y="2"/>
                  </a:lnTo>
                  <a:lnTo>
                    <a:pt x="90" y="1"/>
                  </a:lnTo>
                  <a:lnTo>
                    <a:pt x="102" y="1"/>
                  </a:lnTo>
                  <a:lnTo>
                    <a:pt x="113" y="2"/>
                  </a:lnTo>
                  <a:lnTo>
                    <a:pt x="124" y="2"/>
                  </a:lnTo>
                  <a:lnTo>
                    <a:pt x="136" y="2"/>
                  </a:lnTo>
                  <a:lnTo>
                    <a:pt x="147" y="2"/>
                  </a:lnTo>
                  <a:lnTo>
                    <a:pt x="159" y="4"/>
                  </a:lnTo>
                  <a:lnTo>
                    <a:pt x="169" y="4"/>
                  </a:lnTo>
                  <a:lnTo>
                    <a:pt x="180" y="4"/>
                  </a:lnTo>
                  <a:lnTo>
                    <a:pt x="192" y="5"/>
                  </a:lnTo>
                  <a:lnTo>
                    <a:pt x="203" y="4"/>
                  </a:lnTo>
                  <a:lnTo>
                    <a:pt x="214" y="2"/>
                  </a:lnTo>
                  <a:lnTo>
                    <a:pt x="226" y="4"/>
                  </a:lnTo>
                  <a:lnTo>
                    <a:pt x="237" y="5"/>
                  </a:lnTo>
                  <a:lnTo>
                    <a:pt x="249" y="5"/>
                  </a:lnTo>
                  <a:lnTo>
                    <a:pt x="260" y="4"/>
                  </a:lnTo>
                  <a:lnTo>
                    <a:pt x="270" y="2"/>
                  </a:lnTo>
                  <a:lnTo>
                    <a:pt x="282" y="2"/>
                  </a:lnTo>
                  <a:lnTo>
                    <a:pt x="293" y="1"/>
                  </a:lnTo>
                  <a:lnTo>
                    <a:pt x="305" y="1"/>
                  </a:lnTo>
                  <a:lnTo>
                    <a:pt x="316" y="1"/>
                  </a:lnTo>
                  <a:lnTo>
                    <a:pt x="327" y="1"/>
                  </a:lnTo>
                  <a:lnTo>
                    <a:pt x="339" y="1"/>
                  </a:lnTo>
                  <a:lnTo>
                    <a:pt x="350" y="2"/>
                  </a:lnTo>
                  <a:lnTo>
                    <a:pt x="362" y="4"/>
                  </a:lnTo>
                  <a:lnTo>
                    <a:pt x="372" y="2"/>
                  </a:lnTo>
                  <a:lnTo>
                    <a:pt x="383" y="2"/>
                  </a:lnTo>
                  <a:lnTo>
                    <a:pt x="395" y="2"/>
                  </a:lnTo>
                  <a:lnTo>
                    <a:pt x="406" y="1"/>
                  </a:lnTo>
                  <a:lnTo>
                    <a:pt x="418" y="1"/>
                  </a:lnTo>
                  <a:lnTo>
                    <a:pt x="429" y="1"/>
                  </a:lnTo>
                  <a:lnTo>
                    <a:pt x="440" y="2"/>
                  </a:lnTo>
                  <a:lnTo>
                    <a:pt x="452" y="2"/>
                  </a:lnTo>
                  <a:lnTo>
                    <a:pt x="462" y="2"/>
                  </a:lnTo>
                  <a:lnTo>
                    <a:pt x="474" y="2"/>
                  </a:lnTo>
                  <a:lnTo>
                    <a:pt x="485" y="2"/>
                  </a:lnTo>
                  <a:lnTo>
                    <a:pt x="496" y="2"/>
                  </a:lnTo>
                  <a:lnTo>
                    <a:pt x="508" y="2"/>
                  </a:lnTo>
                  <a:lnTo>
                    <a:pt x="519" y="2"/>
                  </a:lnTo>
                  <a:lnTo>
                    <a:pt x="530" y="2"/>
                  </a:lnTo>
                  <a:lnTo>
                    <a:pt x="542" y="2"/>
                  </a:lnTo>
                  <a:lnTo>
                    <a:pt x="553" y="2"/>
                  </a:lnTo>
                  <a:lnTo>
                    <a:pt x="565" y="2"/>
                  </a:lnTo>
                  <a:lnTo>
                    <a:pt x="575" y="4"/>
                  </a:lnTo>
                  <a:lnTo>
                    <a:pt x="586" y="5"/>
                  </a:lnTo>
                  <a:lnTo>
                    <a:pt x="598" y="4"/>
                  </a:lnTo>
                  <a:lnTo>
                    <a:pt x="609" y="4"/>
                  </a:lnTo>
                  <a:lnTo>
                    <a:pt x="621" y="2"/>
                  </a:lnTo>
                  <a:lnTo>
                    <a:pt x="632" y="4"/>
                  </a:lnTo>
                  <a:lnTo>
                    <a:pt x="643" y="4"/>
                  </a:lnTo>
                  <a:lnTo>
                    <a:pt x="655" y="4"/>
                  </a:lnTo>
                  <a:lnTo>
                    <a:pt x="665" y="2"/>
                  </a:lnTo>
                  <a:lnTo>
                    <a:pt x="677" y="1"/>
                  </a:lnTo>
                  <a:lnTo>
                    <a:pt x="688" y="1"/>
                  </a:lnTo>
                  <a:lnTo>
                    <a:pt x="699" y="2"/>
                  </a:lnTo>
                  <a:lnTo>
                    <a:pt x="711" y="2"/>
                  </a:lnTo>
                  <a:lnTo>
                    <a:pt x="722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6" y="4"/>
                  </a:lnTo>
                  <a:lnTo>
                    <a:pt x="768" y="2"/>
                  </a:lnTo>
                  <a:lnTo>
                    <a:pt x="778" y="2"/>
                  </a:lnTo>
                  <a:lnTo>
                    <a:pt x="790" y="2"/>
                  </a:lnTo>
                  <a:lnTo>
                    <a:pt x="801" y="2"/>
                  </a:lnTo>
                  <a:lnTo>
                    <a:pt x="812" y="2"/>
                  </a:lnTo>
                  <a:lnTo>
                    <a:pt x="824" y="2"/>
                  </a:lnTo>
                  <a:lnTo>
                    <a:pt x="835" y="2"/>
                  </a:lnTo>
                  <a:lnTo>
                    <a:pt x="847" y="2"/>
                  </a:lnTo>
                  <a:lnTo>
                    <a:pt x="858" y="2"/>
                  </a:lnTo>
                  <a:lnTo>
                    <a:pt x="868" y="2"/>
                  </a:lnTo>
                  <a:lnTo>
                    <a:pt x="880" y="2"/>
                  </a:lnTo>
                  <a:lnTo>
                    <a:pt x="891" y="2"/>
                  </a:lnTo>
                  <a:lnTo>
                    <a:pt x="902" y="2"/>
                  </a:lnTo>
                  <a:lnTo>
                    <a:pt x="914" y="2"/>
                  </a:lnTo>
                  <a:lnTo>
                    <a:pt x="925" y="2"/>
                  </a:lnTo>
                  <a:lnTo>
                    <a:pt x="937" y="1"/>
                  </a:lnTo>
                  <a:lnTo>
                    <a:pt x="948" y="1"/>
                  </a:lnTo>
                  <a:lnTo>
                    <a:pt x="958" y="1"/>
                  </a:lnTo>
                  <a:lnTo>
                    <a:pt x="970" y="4"/>
                  </a:lnTo>
                  <a:lnTo>
                    <a:pt x="981" y="5"/>
                  </a:lnTo>
                  <a:lnTo>
                    <a:pt x="993" y="5"/>
                  </a:lnTo>
                  <a:lnTo>
                    <a:pt x="1004" y="5"/>
                  </a:lnTo>
                  <a:lnTo>
                    <a:pt x="1015" y="4"/>
                  </a:lnTo>
                  <a:lnTo>
                    <a:pt x="1027" y="4"/>
                  </a:lnTo>
                  <a:lnTo>
                    <a:pt x="1038" y="2"/>
                  </a:lnTo>
                  <a:lnTo>
                    <a:pt x="1050" y="2"/>
                  </a:lnTo>
                  <a:lnTo>
                    <a:pt x="1061" y="2"/>
                  </a:lnTo>
                  <a:lnTo>
                    <a:pt x="1071" y="1"/>
                  </a:lnTo>
                  <a:lnTo>
                    <a:pt x="1083" y="2"/>
                  </a:lnTo>
                  <a:lnTo>
                    <a:pt x="1094" y="2"/>
                  </a:lnTo>
                  <a:lnTo>
                    <a:pt x="1106" y="1"/>
                  </a:lnTo>
                  <a:lnTo>
                    <a:pt x="1117" y="2"/>
                  </a:lnTo>
                  <a:lnTo>
                    <a:pt x="1128" y="4"/>
                  </a:lnTo>
                  <a:lnTo>
                    <a:pt x="1140" y="4"/>
                  </a:lnTo>
                  <a:lnTo>
                    <a:pt x="1151" y="2"/>
                  </a:lnTo>
                  <a:lnTo>
                    <a:pt x="1163" y="1"/>
                  </a:lnTo>
                  <a:lnTo>
                    <a:pt x="1173" y="1"/>
                  </a:lnTo>
                  <a:lnTo>
                    <a:pt x="1184" y="2"/>
                  </a:lnTo>
                  <a:lnTo>
                    <a:pt x="1196" y="4"/>
                  </a:lnTo>
                  <a:lnTo>
                    <a:pt x="1207" y="4"/>
                  </a:lnTo>
                  <a:lnTo>
                    <a:pt x="1218" y="2"/>
                  </a:lnTo>
                  <a:lnTo>
                    <a:pt x="1230" y="2"/>
                  </a:lnTo>
                  <a:lnTo>
                    <a:pt x="1241" y="4"/>
                  </a:lnTo>
                  <a:lnTo>
                    <a:pt x="1253" y="4"/>
                  </a:lnTo>
                  <a:lnTo>
                    <a:pt x="1263" y="4"/>
                  </a:lnTo>
                  <a:lnTo>
                    <a:pt x="1274" y="2"/>
                  </a:lnTo>
                  <a:lnTo>
                    <a:pt x="1286" y="1"/>
                  </a:lnTo>
                  <a:lnTo>
                    <a:pt x="1297" y="2"/>
                  </a:lnTo>
                  <a:lnTo>
                    <a:pt x="1309" y="5"/>
                  </a:lnTo>
                  <a:lnTo>
                    <a:pt x="1320" y="5"/>
                  </a:lnTo>
                  <a:lnTo>
                    <a:pt x="1331" y="4"/>
                  </a:lnTo>
                  <a:lnTo>
                    <a:pt x="1343" y="4"/>
                  </a:lnTo>
                  <a:lnTo>
                    <a:pt x="1354" y="4"/>
                  </a:lnTo>
                  <a:lnTo>
                    <a:pt x="1366" y="4"/>
                  </a:lnTo>
                  <a:lnTo>
                    <a:pt x="1376" y="4"/>
                  </a:lnTo>
                  <a:lnTo>
                    <a:pt x="1387" y="4"/>
                  </a:lnTo>
                  <a:lnTo>
                    <a:pt x="1399" y="4"/>
                  </a:lnTo>
                  <a:lnTo>
                    <a:pt x="1410" y="2"/>
                  </a:lnTo>
                  <a:lnTo>
                    <a:pt x="1422" y="2"/>
                  </a:lnTo>
                  <a:lnTo>
                    <a:pt x="1433" y="4"/>
                  </a:lnTo>
                  <a:lnTo>
                    <a:pt x="1444" y="5"/>
                  </a:lnTo>
                  <a:lnTo>
                    <a:pt x="1456" y="5"/>
                  </a:lnTo>
                  <a:lnTo>
                    <a:pt x="1466" y="5"/>
                  </a:lnTo>
                  <a:lnTo>
                    <a:pt x="1478" y="4"/>
                  </a:lnTo>
                  <a:lnTo>
                    <a:pt x="1489" y="4"/>
                  </a:lnTo>
                  <a:lnTo>
                    <a:pt x="1500" y="4"/>
                  </a:lnTo>
                  <a:lnTo>
                    <a:pt x="1512" y="4"/>
                  </a:lnTo>
                  <a:lnTo>
                    <a:pt x="1523" y="2"/>
                  </a:lnTo>
                  <a:lnTo>
                    <a:pt x="1534" y="2"/>
                  </a:lnTo>
                  <a:lnTo>
                    <a:pt x="1546" y="4"/>
                  </a:lnTo>
                  <a:lnTo>
                    <a:pt x="1557" y="4"/>
                  </a:lnTo>
                  <a:lnTo>
                    <a:pt x="1569" y="4"/>
                  </a:lnTo>
                  <a:lnTo>
                    <a:pt x="1579" y="4"/>
                  </a:lnTo>
                  <a:lnTo>
                    <a:pt x="1590" y="4"/>
                  </a:lnTo>
                  <a:lnTo>
                    <a:pt x="1602" y="4"/>
                  </a:lnTo>
                  <a:lnTo>
                    <a:pt x="1613" y="4"/>
                  </a:lnTo>
                  <a:lnTo>
                    <a:pt x="1625" y="4"/>
                  </a:lnTo>
                  <a:lnTo>
                    <a:pt x="1636" y="4"/>
                  </a:lnTo>
                  <a:lnTo>
                    <a:pt x="1647" y="5"/>
                  </a:lnTo>
                  <a:lnTo>
                    <a:pt x="1659" y="5"/>
                  </a:lnTo>
                  <a:lnTo>
                    <a:pt x="1669" y="4"/>
                  </a:lnTo>
                  <a:lnTo>
                    <a:pt x="1681" y="4"/>
                  </a:lnTo>
                  <a:lnTo>
                    <a:pt x="1692" y="4"/>
                  </a:lnTo>
                  <a:lnTo>
                    <a:pt x="1703" y="2"/>
                  </a:lnTo>
                  <a:lnTo>
                    <a:pt x="1715" y="2"/>
                  </a:lnTo>
                  <a:lnTo>
                    <a:pt x="1726" y="2"/>
                  </a:lnTo>
                  <a:lnTo>
                    <a:pt x="1738" y="2"/>
                  </a:lnTo>
                  <a:lnTo>
                    <a:pt x="1749" y="4"/>
                  </a:lnTo>
                  <a:lnTo>
                    <a:pt x="1759" y="4"/>
                  </a:lnTo>
                  <a:lnTo>
                    <a:pt x="1771" y="4"/>
                  </a:lnTo>
                  <a:lnTo>
                    <a:pt x="1782" y="4"/>
                  </a:lnTo>
                  <a:lnTo>
                    <a:pt x="1794" y="4"/>
                  </a:lnTo>
                  <a:lnTo>
                    <a:pt x="1805" y="5"/>
                  </a:lnTo>
                  <a:lnTo>
                    <a:pt x="1816" y="4"/>
                  </a:lnTo>
                  <a:lnTo>
                    <a:pt x="1828" y="2"/>
                  </a:lnTo>
                  <a:lnTo>
                    <a:pt x="1839" y="1"/>
                  </a:lnTo>
                  <a:lnTo>
                    <a:pt x="1851" y="2"/>
                  </a:lnTo>
                  <a:lnTo>
                    <a:pt x="1862" y="2"/>
                  </a:lnTo>
                  <a:lnTo>
                    <a:pt x="1872" y="4"/>
                  </a:lnTo>
                  <a:lnTo>
                    <a:pt x="1884" y="4"/>
                  </a:lnTo>
                  <a:lnTo>
                    <a:pt x="1895" y="4"/>
                  </a:lnTo>
                  <a:lnTo>
                    <a:pt x="1906" y="4"/>
                  </a:lnTo>
                  <a:lnTo>
                    <a:pt x="1918" y="4"/>
                  </a:lnTo>
                  <a:lnTo>
                    <a:pt x="1929" y="4"/>
                  </a:lnTo>
                  <a:lnTo>
                    <a:pt x="1941" y="4"/>
                  </a:lnTo>
                  <a:lnTo>
                    <a:pt x="1952" y="5"/>
                  </a:lnTo>
                  <a:lnTo>
                    <a:pt x="1962" y="6"/>
                  </a:lnTo>
                  <a:lnTo>
                    <a:pt x="1974" y="4"/>
                  </a:lnTo>
                  <a:lnTo>
                    <a:pt x="1985" y="2"/>
                  </a:lnTo>
                  <a:lnTo>
                    <a:pt x="1997" y="1"/>
                  </a:lnTo>
                  <a:lnTo>
                    <a:pt x="2008" y="1"/>
                  </a:lnTo>
                  <a:lnTo>
                    <a:pt x="2019" y="0"/>
                  </a:lnTo>
                  <a:lnTo>
                    <a:pt x="2031" y="0"/>
                  </a:lnTo>
                  <a:lnTo>
                    <a:pt x="2042" y="0"/>
                  </a:lnTo>
                  <a:lnTo>
                    <a:pt x="2054" y="1"/>
                  </a:lnTo>
                  <a:lnTo>
                    <a:pt x="2064" y="4"/>
                  </a:lnTo>
                  <a:lnTo>
                    <a:pt x="2075" y="4"/>
                  </a:lnTo>
                  <a:lnTo>
                    <a:pt x="2087" y="2"/>
                  </a:lnTo>
                  <a:lnTo>
                    <a:pt x="2098" y="2"/>
                  </a:lnTo>
                  <a:lnTo>
                    <a:pt x="2110" y="2"/>
                  </a:lnTo>
                  <a:lnTo>
                    <a:pt x="2121" y="4"/>
                  </a:lnTo>
                  <a:lnTo>
                    <a:pt x="2132" y="2"/>
                  </a:lnTo>
                  <a:lnTo>
                    <a:pt x="2144" y="2"/>
                  </a:lnTo>
                  <a:lnTo>
                    <a:pt x="2155" y="1"/>
                  </a:lnTo>
                  <a:lnTo>
                    <a:pt x="2167" y="2"/>
                  </a:lnTo>
                  <a:lnTo>
                    <a:pt x="2177" y="2"/>
                  </a:lnTo>
                  <a:lnTo>
                    <a:pt x="2188" y="2"/>
                  </a:lnTo>
                  <a:lnTo>
                    <a:pt x="2200" y="2"/>
                  </a:lnTo>
                  <a:lnTo>
                    <a:pt x="2211" y="2"/>
                  </a:lnTo>
                  <a:lnTo>
                    <a:pt x="2222" y="2"/>
                  </a:lnTo>
                  <a:lnTo>
                    <a:pt x="2234" y="2"/>
                  </a:lnTo>
                  <a:lnTo>
                    <a:pt x="2245" y="2"/>
                  </a:lnTo>
                  <a:lnTo>
                    <a:pt x="2257" y="4"/>
                  </a:lnTo>
                  <a:lnTo>
                    <a:pt x="2267" y="5"/>
                  </a:lnTo>
                  <a:lnTo>
                    <a:pt x="2278" y="6"/>
                  </a:lnTo>
                  <a:lnTo>
                    <a:pt x="2290" y="5"/>
                  </a:lnTo>
                  <a:lnTo>
                    <a:pt x="2301" y="4"/>
                  </a:lnTo>
                  <a:lnTo>
                    <a:pt x="2313" y="4"/>
                  </a:lnTo>
                  <a:lnTo>
                    <a:pt x="2324" y="4"/>
                  </a:lnTo>
                  <a:lnTo>
                    <a:pt x="2335" y="2"/>
                  </a:lnTo>
                  <a:lnTo>
                    <a:pt x="2347" y="2"/>
                  </a:lnTo>
                  <a:lnTo>
                    <a:pt x="2358" y="2"/>
                  </a:lnTo>
                  <a:lnTo>
                    <a:pt x="2370" y="4"/>
                  </a:lnTo>
                  <a:lnTo>
                    <a:pt x="2380" y="5"/>
                  </a:lnTo>
                  <a:lnTo>
                    <a:pt x="2391" y="5"/>
                  </a:lnTo>
                  <a:lnTo>
                    <a:pt x="2403" y="4"/>
                  </a:lnTo>
                  <a:lnTo>
                    <a:pt x="2414" y="4"/>
                  </a:lnTo>
                  <a:lnTo>
                    <a:pt x="2426" y="2"/>
                  </a:lnTo>
                  <a:lnTo>
                    <a:pt x="2437" y="1"/>
                  </a:lnTo>
                  <a:lnTo>
                    <a:pt x="2448" y="1"/>
                  </a:lnTo>
                  <a:lnTo>
                    <a:pt x="2460" y="2"/>
                  </a:lnTo>
                  <a:lnTo>
                    <a:pt x="2470" y="2"/>
                  </a:lnTo>
                  <a:lnTo>
                    <a:pt x="2482" y="2"/>
                  </a:lnTo>
                  <a:lnTo>
                    <a:pt x="2493" y="4"/>
                  </a:lnTo>
                  <a:lnTo>
                    <a:pt x="2504" y="4"/>
                  </a:lnTo>
                  <a:lnTo>
                    <a:pt x="2516" y="5"/>
                  </a:lnTo>
                  <a:lnTo>
                    <a:pt x="2527" y="6"/>
                  </a:lnTo>
                  <a:lnTo>
                    <a:pt x="2539" y="6"/>
                  </a:lnTo>
                  <a:lnTo>
                    <a:pt x="2550" y="5"/>
                  </a:lnTo>
                  <a:lnTo>
                    <a:pt x="2560" y="4"/>
                  </a:lnTo>
                  <a:lnTo>
                    <a:pt x="2572" y="5"/>
                  </a:lnTo>
                  <a:lnTo>
                    <a:pt x="2583" y="5"/>
                  </a:lnTo>
                  <a:lnTo>
                    <a:pt x="2594" y="5"/>
                  </a:lnTo>
                  <a:lnTo>
                    <a:pt x="2606" y="5"/>
                  </a:lnTo>
                  <a:lnTo>
                    <a:pt x="2617" y="5"/>
                  </a:lnTo>
                  <a:lnTo>
                    <a:pt x="2629" y="5"/>
                  </a:lnTo>
                  <a:lnTo>
                    <a:pt x="2640" y="5"/>
                  </a:lnTo>
                  <a:lnTo>
                    <a:pt x="2651" y="4"/>
                  </a:lnTo>
                  <a:lnTo>
                    <a:pt x="2663" y="4"/>
                  </a:lnTo>
                  <a:lnTo>
                    <a:pt x="2673" y="4"/>
                  </a:lnTo>
                  <a:lnTo>
                    <a:pt x="2685" y="4"/>
                  </a:lnTo>
                  <a:lnTo>
                    <a:pt x="2696" y="4"/>
                  </a:lnTo>
                  <a:lnTo>
                    <a:pt x="2707" y="5"/>
                  </a:lnTo>
                  <a:lnTo>
                    <a:pt x="2719" y="6"/>
                  </a:lnTo>
                  <a:lnTo>
                    <a:pt x="2730" y="6"/>
                  </a:lnTo>
                  <a:lnTo>
                    <a:pt x="2742" y="6"/>
                  </a:lnTo>
                  <a:lnTo>
                    <a:pt x="2753" y="5"/>
                  </a:lnTo>
                  <a:lnTo>
                    <a:pt x="2763" y="5"/>
                  </a:lnTo>
                  <a:lnTo>
                    <a:pt x="2775" y="4"/>
                  </a:lnTo>
                  <a:lnTo>
                    <a:pt x="2786" y="4"/>
                  </a:lnTo>
                  <a:lnTo>
                    <a:pt x="2798" y="5"/>
                  </a:lnTo>
                  <a:lnTo>
                    <a:pt x="2809" y="5"/>
                  </a:lnTo>
                  <a:lnTo>
                    <a:pt x="2820" y="5"/>
                  </a:lnTo>
                  <a:lnTo>
                    <a:pt x="2832" y="5"/>
                  </a:lnTo>
                  <a:lnTo>
                    <a:pt x="2843" y="5"/>
                  </a:lnTo>
                  <a:lnTo>
                    <a:pt x="2855" y="5"/>
                  </a:lnTo>
                  <a:lnTo>
                    <a:pt x="2865" y="5"/>
                  </a:lnTo>
                  <a:lnTo>
                    <a:pt x="2876" y="5"/>
                  </a:lnTo>
                  <a:lnTo>
                    <a:pt x="2888" y="4"/>
                  </a:lnTo>
                  <a:lnTo>
                    <a:pt x="2899" y="4"/>
                  </a:lnTo>
                  <a:lnTo>
                    <a:pt x="2910" y="4"/>
                  </a:lnTo>
                  <a:lnTo>
                    <a:pt x="2922" y="4"/>
                  </a:lnTo>
                  <a:lnTo>
                    <a:pt x="2933" y="2"/>
                  </a:lnTo>
                  <a:lnTo>
                    <a:pt x="2945" y="2"/>
                  </a:lnTo>
                  <a:lnTo>
                    <a:pt x="2956" y="4"/>
                  </a:lnTo>
                  <a:lnTo>
                    <a:pt x="2966" y="2"/>
                  </a:lnTo>
                  <a:lnTo>
                    <a:pt x="2978" y="2"/>
                  </a:lnTo>
                  <a:lnTo>
                    <a:pt x="2989" y="4"/>
                  </a:lnTo>
                  <a:lnTo>
                    <a:pt x="3001" y="5"/>
                  </a:lnTo>
                  <a:lnTo>
                    <a:pt x="3012" y="6"/>
                  </a:lnTo>
                  <a:lnTo>
                    <a:pt x="3023" y="5"/>
                  </a:lnTo>
                  <a:lnTo>
                    <a:pt x="3035" y="4"/>
                  </a:lnTo>
                  <a:lnTo>
                    <a:pt x="3046" y="4"/>
                  </a:lnTo>
                  <a:lnTo>
                    <a:pt x="3058" y="4"/>
                  </a:lnTo>
                  <a:lnTo>
                    <a:pt x="3068" y="5"/>
                  </a:lnTo>
                  <a:lnTo>
                    <a:pt x="3079" y="6"/>
                  </a:lnTo>
                  <a:lnTo>
                    <a:pt x="3091" y="7"/>
                  </a:lnTo>
                  <a:lnTo>
                    <a:pt x="3102" y="8"/>
                  </a:lnTo>
                  <a:lnTo>
                    <a:pt x="3114" y="7"/>
                  </a:lnTo>
                  <a:lnTo>
                    <a:pt x="3125" y="6"/>
                  </a:lnTo>
                  <a:lnTo>
                    <a:pt x="3136" y="5"/>
                  </a:lnTo>
                  <a:lnTo>
                    <a:pt x="3148" y="5"/>
                  </a:lnTo>
                  <a:lnTo>
                    <a:pt x="3159" y="4"/>
                  </a:lnTo>
                  <a:lnTo>
                    <a:pt x="3171" y="4"/>
                  </a:lnTo>
                  <a:lnTo>
                    <a:pt x="3181" y="4"/>
                  </a:lnTo>
                  <a:lnTo>
                    <a:pt x="3192" y="4"/>
                  </a:lnTo>
                  <a:lnTo>
                    <a:pt x="3204" y="5"/>
                  </a:lnTo>
                  <a:lnTo>
                    <a:pt x="3215" y="6"/>
                  </a:lnTo>
                  <a:lnTo>
                    <a:pt x="3226" y="5"/>
                  </a:lnTo>
                  <a:lnTo>
                    <a:pt x="3238" y="5"/>
                  </a:lnTo>
                  <a:lnTo>
                    <a:pt x="3249" y="5"/>
                  </a:lnTo>
                  <a:lnTo>
                    <a:pt x="3261" y="4"/>
                  </a:lnTo>
                  <a:lnTo>
                    <a:pt x="3271" y="4"/>
                  </a:lnTo>
                  <a:lnTo>
                    <a:pt x="3282" y="4"/>
                  </a:lnTo>
                  <a:lnTo>
                    <a:pt x="3294" y="4"/>
                  </a:lnTo>
                  <a:lnTo>
                    <a:pt x="3305" y="5"/>
                  </a:lnTo>
                  <a:lnTo>
                    <a:pt x="3317" y="6"/>
                  </a:lnTo>
                  <a:lnTo>
                    <a:pt x="3328" y="7"/>
                  </a:lnTo>
                  <a:lnTo>
                    <a:pt x="3339" y="7"/>
                  </a:lnTo>
                  <a:lnTo>
                    <a:pt x="3351" y="6"/>
                  </a:lnTo>
                  <a:lnTo>
                    <a:pt x="3361" y="5"/>
                  </a:lnTo>
                  <a:lnTo>
                    <a:pt x="3373" y="4"/>
                  </a:lnTo>
                  <a:lnTo>
                    <a:pt x="3384" y="4"/>
                  </a:lnTo>
                  <a:lnTo>
                    <a:pt x="3395" y="4"/>
                  </a:lnTo>
                  <a:lnTo>
                    <a:pt x="3407" y="4"/>
                  </a:lnTo>
                  <a:lnTo>
                    <a:pt x="3418" y="4"/>
                  </a:lnTo>
                  <a:lnTo>
                    <a:pt x="3430" y="4"/>
                  </a:lnTo>
                  <a:lnTo>
                    <a:pt x="3441" y="2"/>
                  </a:lnTo>
                  <a:lnTo>
                    <a:pt x="3452" y="4"/>
                  </a:lnTo>
                  <a:lnTo>
                    <a:pt x="3464" y="5"/>
                  </a:lnTo>
                  <a:lnTo>
                    <a:pt x="3474" y="6"/>
                  </a:lnTo>
                  <a:lnTo>
                    <a:pt x="3486" y="6"/>
                  </a:lnTo>
                  <a:lnTo>
                    <a:pt x="3497" y="5"/>
                  </a:lnTo>
                  <a:lnTo>
                    <a:pt x="3508" y="4"/>
                  </a:lnTo>
                  <a:lnTo>
                    <a:pt x="3520" y="5"/>
                  </a:lnTo>
                  <a:lnTo>
                    <a:pt x="3531" y="6"/>
                  </a:lnTo>
                  <a:lnTo>
                    <a:pt x="3543" y="6"/>
                  </a:lnTo>
                  <a:lnTo>
                    <a:pt x="3554" y="6"/>
                  </a:lnTo>
                  <a:lnTo>
                    <a:pt x="3564" y="6"/>
                  </a:lnTo>
                  <a:lnTo>
                    <a:pt x="3576" y="5"/>
                  </a:lnTo>
                  <a:lnTo>
                    <a:pt x="3587" y="4"/>
                  </a:lnTo>
                  <a:lnTo>
                    <a:pt x="3598" y="4"/>
                  </a:lnTo>
                  <a:lnTo>
                    <a:pt x="3610" y="5"/>
                  </a:lnTo>
                  <a:lnTo>
                    <a:pt x="3621" y="5"/>
                  </a:lnTo>
                  <a:lnTo>
                    <a:pt x="3633" y="5"/>
                  </a:lnTo>
                  <a:lnTo>
                    <a:pt x="3644" y="6"/>
                  </a:lnTo>
                  <a:lnTo>
                    <a:pt x="3654" y="6"/>
                  </a:lnTo>
                  <a:lnTo>
                    <a:pt x="3666" y="6"/>
                  </a:lnTo>
                  <a:lnTo>
                    <a:pt x="3677" y="5"/>
                  </a:lnTo>
                  <a:lnTo>
                    <a:pt x="3689" y="4"/>
                  </a:lnTo>
                  <a:lnTo>
                    <a:pt x="3700" y="4"/>
                  </a:lnTo>
                  <a:lnTo>
                    <a:pt x="3711" y="5"/>
                  </a:lnTo>
                  <a:lnTo>
                    <a:pt x="3723" y="6"/>
                  </a:lnTo>
                  <a:lnTo>
                    <a:pt x="3734" y="6"/>
                  </a:lnTo>
                  <a:lnTo>
                    <a:pt x="3746" y="6"/>
                  </a:lnTo>
                  <a:lnTo>
                    <a:pt x="3757" y="6"/>
                  </a:lnTo>
                  <a:lnTo>
                    <a:pt x="3767" y="7"/>
                  </a:lnTo>
                  <a:lnTo>
                    <a:pt x="3779" y="6"/>
                  </a:lnTo>
                  <a:lnTo>
                    <a:pt x="3790" y="7"/>
                  </a:lnTo>
                  <a:lnTo>
                    <a:pt x="3802" y="7"/>
                  </a:lnTo>
                  <a:lnTo>
                    <a:pt x="3813" y="7"/>
                  </a:lnTo>
                  <a:lnTo>
                    <a:pt x="3824" y="7"/>
                  </a:lnTo>
                  <a:lnTo>
                    <a:pt x="3836" y="6"/>
                  </a:lnTo>
                  <a:lnTo>
                    <a:pt x="3847" y="5"/>
                  </a:lnTo>
                  <a:lnTo>
                    <a:pt x="3859" y="5"/>
                  </a:lnTo>
                  <a:lnTo>
                    <a:pt x="3869" y="5"/>
                  </a:lnTo>
                  <a:lnTo>
                    <a:pt x="3880" y="2"/>
                  </a:lnTo>
                  <a:lnTo>
                    <a:pt x="3892" y="4"/>
                  </a:lnTo>
                  <a:lnTo>
                    <a:pt x="3903" y="5"/>
                  </a:lnTo>
                  <a:lnTo>
                    <a:pt x="3914" y="5"/>
                  </a:lnTo>
                  <a:lnTo>
                    <a:pt x="3926" y="5"/>
                  </a:lnTo>
                  <a:lnTo>
                    <a:pt x="3937" y="5"/>
                  </a:lnTo>
                  <a:lnTo>
                    <a:pt x="3949" y="6"/>
                  </a:lnTo>
                  <a:lnTo>
                    <a:pt x="3960" y="6"/>
                  </a:lnTo>
                  <a:lnTo>
                    <a:pt x="3970" y="5"/>
                  </a:lnTo>
                  <a:lnTo>
                    <a:pt x="3982" y="5"/>
                  </a:lnTo>
                  <a:lnTo>
                    <a:pt x="3993" y="7"/>
                  </a:lnTo>
                  <a:lnTo>
                    <a:pt x="4005" y="7"/>
                  </a:lnTo>
                  <a:lnTo>
                    <a:pt x="4016" y="6"/>
                  </a:lnTo>
                  <a:lnTo>
                    <a:pt x="4027" y="5"/>
                  </a:lnTo>
                  <a:lnTo>
                    <a:pt x="4039" y="5"/>
                  </a:lnTo>
                  <a:lnTo>
                    <a:pt x="4050" y="5"/>
                  </a:lnTo>
                  <a:lnTo>
                    <a:pt x="4062" y="5"/>
                  </a:lnTo>
                  <a:lnTo>
                    <a:pt x="4072" y="5"/>
                  </a:lnTo>
                  <a:lnTo>
                    <a:pt x="4083" y="5"/>
                  </a:lnTo>
                  <a:lnTo>
                    <a:pt x="4095" y="5"/>
                  </a:lnTo>
                  <a:lnTo>
                    <a:pt x="4106" y="5"/>
                  </a:lnTo>
                  <a:lnTo>
                    <a:pt x="4118" y="6"/>
                  </a:lnTo>
                  <a:lnTo>
                    <a:pt x="4129" y="6"/>
                  </a:lnTo>
                  <a:lnTo>
                    <a:pt x="4140" y="6"/>
                  </a:lnTo>
                  <a:lnTo>
                    <a:pt x="4152" y="5"/>
                  </a:lnTo>
                  <a:lnTo>
                    <a:pt x="4162" y="6"/>
                  </a:lnTo>
                  <a:lnTo>
                    <a:pt x="4174" y="7"/>
                  </a:lnTo>
                  <a:lnTo>
                    <a:pt x="4185" y="7"/>
                  </a:lnTo>
                  <a:lnTo>
                    <a:pt x="4196" y="8"/>
                  </a:lnTo>
                  <a:lnTo>
                    <a:pt x="4208" y="7"/>
                  </a:lnTo>
                  <a:lnTo>
                    <a:pt x="4219" y="5"/>
                  </a:lnTo>
                  <a:lnTo>
                    <a:pt x="4231" y="4"/>
                  </a:lnTo>
                  <a:lnTo>
                    <a:pt x="4242" y="4"/>
                  </a:lnTo>
                  <a:lnTo>
                    <a:pt x="4253" y="5"/>
                  </a:lnTo>
                  <a:lnTo>
                    <a:pt x="4265" y="7"/>
                  </a:lnTo>
                  <a:lnTo>
                    <a:pt x="4275" y="7"/>
                  </a:lnTo>
                  <a:lnTo>
                    <a:pt x="4286" y="6"/>
                  </a:lnTo>
                  <a:lnTo>
                    <a:pt x="4298" y="6"/>
                  </a:lnTo>
                  <a:lnTo>
                    <a:pt x="4309" y="5"/>
                  </a:lnTo>
                  <a:lnTo>
                    <a:pt x="4321" y="5"/>
                  </a:lnTo>
                  <a:lnTo>
                    <a:pt x="4332" y="5"/>
                  </a:lnTo>
                  <a:lnTo>
                    <a:pt x="4343" y="5"/>
                  </a:lnTo>
                  <a:lnTo>
                    <a:pt x="4355" y="5"/>
                  </a:lnTo>
                  <a:lnTo>
                    <a:pt x="4365" y="5"/>
                  </a:lnTo>
                  <a:lnTo>
                    <a:pt x="4377" y="5"/>
                  </a:lnTo>
                  <a:lnTo>
                    <a:pt x="4388" y="4"/>
                  </a:lnTo>
                  <a:lnTo>
                    <a:pt x="4399" y="4"/>
                  </a:lnTo>
                  <a:lnTo>
                    <a:pt x="4411" y="4"/>
                  </a:lnTo>
                  <a:lnTo>
                    <a:pt x="4422" y="5"/>
                  </a:lnTo>
                  <a:lnTo>
                    <a:pt x="4434" y="6"/>
                  </a:lnTo>
                  <a:lnTo>
                    <a:pt x="4445" y="8"/>
                  </a:lnTo>
                  <a:lnTo>
                    <a:pt x="4455" y="8"/>
                  </a:lnTo>
                  <a:lnTo>
                    <a:pt x="4467" y="8"/>
                  </a:lnTo>
                  <a:lnTo>
                    <a:pt x="4478" y="6"/>
                  </a:lnTo>
                  <a:lnTo>
                    <a:pt x="4490" y="5"/>
                  </a:lnTo>
                  <a:lnTo>
                    <a:pt x="4501" y="4"/>
                  </a:lnTo>
                  <a:lnTo>
                    <a:pt x="4512" y="4"/>
                  </a:lnTo>
                  <a:lnTo>
                    <a:pt x="4524" y="4"/>
                  </a:lnTo>
                  <a:lnTo>
                    <a:pt x="4535" y="2"/>
                  </a:lnTo>
                  <a:lnTo>
                    <a:pt x="4547" y="0"/>
                  </a:lnTo>
                  <a:lnTo>
                    <a:pt x="4558" y="0"/>
                  </a:lnTo>
                  <a:lnTo>
                    <a:pt x="4568" y="0"/>
                  </a:lnTo>
                  <a:lnTo>
                    <a:pt x="4580" y="0"/>
                  </a:lnTo>
                  <a:lnTo>
                    <a:pt x="4591" y="0"/>
                  </a:lnTo>
                  <a:lnTo>
                    <a:pt x="4602" y="0"/>
                  </a:lnTo>
                  <a:lnTo>
                    <a:pt x="4614" y="0"/>
                  </a:lnTo>
                  <a:lnTo>
                    <a:pt x="4625" y="0"/>
                  </a:lnTo>
                  <a:lnTo>
                    <a:pt x="4637" y="0"/>
                  </a:lnTo>
                  <a:lnTo>
                    <a:pt x="4648" y="0"/>
                  </a:lnTo>
                  <a:lnTo>
                    <a:pt x="4658" y="0"/>
                  </a:lnTo>
                  <a:lnTo>
                    <a:pt x="4670" y="0"/>
                  </a:lnTo>
                  <a:lnTo>
                    <a:pt x="4681" y="1"/>
                  </a:lnTo>
                  <a:lnTo>
                    <a:pt x="4693" y="1"/>
                  </a:lnTo>
                  <a:lnTo>
                    <a:pt x="4704" y="1"/>
                  </a:lnTo>
                  <a:lnTo>
                    <a:pt x="4715" y="2"/>
                  </a:lnTo>
                  <a:lnTo>
                    <a:pt x="4727" y="2"/>
                  </a:lnTo>
                  <a:lnTo>
                    <a:pt x="4738" y="5"/>
                  </a:lnTo>
                  <a:lnTo>
                    <a:pt x="4750" y="5"/>
                  </a:lnTo>
                  <a:lnTo>
                    <a:pt x="4761" y="5"/>
                  </a:lnTo>
                  <a:lnTo>
                    <a:pt x="4771" y="4"/>
                  </a:lnTo>
                  <a:lnTo>
                    <a:pt x="4783" y="4"/>
                  </a:lnTo>
                  <a:lnTo>
                    <a:pt x="4794" y="5"/>
                  </a:lnTo>
                  <a:lnTo>
                    <a:pt x="4806" y="5"/>
                  </a:lnTo>
                  <a:lnTo>
                    <a:pt x="4817" y="2"/>
                  </a:lnTo>
                  <a:lnTo>
                    <a:pt x="4828" y="2"/>
                  </a:lnTo>
                  <a:lnTo>
                    <a:pt x="4840" y="2"/>
                  </a:lnTo>
                  <a:lnTo>
                    <a:pt x="4851" y="2"/>
                  </a:lnTo>
                  <a:lnTo>
                    <a:pt x="4863" y="2"/>
                  </a:lnTo>
                  <a:lnTo>
                    <a:pt x="4873" y="4"/>
                  </a:lnTo>
                  <a:lnTo>
                    <a:pt x="4884" y="4"/>
                  </a:lnTo>
                  <a:lnTo>
                    <a:pt x="4896" y="4"/>
                  </a:lnTo>
                  <a:lnTo>
                    <a:pt x="4907" y="5"/>
                  </a:lnTo>
                  <a:lnTo>
                    <a:pt x="4918" y="6"/>
                  </a:lnTo>
                  <a:lnTo>
                    <a:pt x="4930" y="7"/>
                  </a:lnTo>
                  <a:lnTo>
                    <a:pt x="4941" y="6"/>
                  </a:lnTo>
                  <a:lnTo>
                    <a:pt x="4953" y="5"/>
                  </a:lnTo>
                  <a:lnTo>
                    <a:pt x="4963" y="5"/>
                  </a:lnTo>
                  <a:lnTo>
                    <a:pt x="4974" y="5"/>
                  </a:lnTo>
                  <a:lnTo>
                    <a:pt x="4986" y="5"/>
                  </a:lnTo>
                  <a:lnTo>
                    <a:pt x="4997" y="4"/>
                  </a:lnTo>
                  <a:lnTo>
                    <a:pt x="5009" y="5"/>
                  </a:lnTo>
                  <a:lnTo>
                    <a:pt x="5020" y="6"/>
                  </a:lnTo>
                  <a:lnTo>
                    <a:pt x="5031" y="6"/>
                  </a:lnTo>
                  <a:lnTo>
                    <a:pt x="5043" y="6"/>
                  </a:lnTo>
                  <a:lnTo>
                    <a:pt x="5054" y="5"/>
                  </a:lnTo>
                  <a:lnTo>
                    <a:pt x="5066" y="4"/>
                  </a:lnTo>
                  <a:lnTo>
                    <a:pt x="5076" y="4"/>
                  </a:lnTo>
                  <a:lnTo>
                    <a:pt x="5087" y="5"/>
                  </a:lnTo>
                  <a:lnTo>
                    <a:pt x="5099" y="6"/>
                  </a:lnTo>
                  <a:lnTo>
                    <a:pt x="5110" y="7"/>
                  </a:lnTo>
                  <a:lnTo>
                    <a:pt x="5122" y="6"/>
                  </a:lnTo>
                  <a:lnTo>
                    <a:pt x="5133" y="5"/>
                  </a:lnTo>
                  <a:lnTo>
                    <a:pt x="5144" y="4"/>
                  </a:lnTo>
                  <a:lnTo>
                    <a:pt x="5156" y="4"/>
                  </a:lnTo>
                  <a:lnTo>
                    <a:pt x="5166" y="5"/>
                  </a:lnTo>
                  <a:lnTo>
                    <a:pt x="5178" y="5"/>
                  </a:lnTo>
                  <a:lnTo>
                    <a:pt x="5189" y="6"/>
                  </a:lnTo>
                  <a:lnTo>
                    <a:pt x="5200" y="6"/>
                  </a:lnTo>
                  <a:lnTo>
                    <a:pt x="5212" y="6"/>
                  </a:lnTo>
                  <a:lnTo>
                    <a:pt x="5223" y="6"/>
                  </a:lnTo>
                  <a:lnTo>
                    <a:pt x="5235" y="5"/>
                  </a:lnTo>
                  <a:lnTo>
                    <a:pt x="5246" y="5"/>
                  </a:lnTo>
                  <a:lnTo>
                    <a:pt x="5256" y="6"/>
                  </a:lnTo>
                  <a:lnTo>
                    <a:pt x="5268" y="5"/>
                  </a:lnTo>
                  <a:lnTo>
                    <a:pt x="5279" y="4"/>
                  </a:lnTo>
                  <a:lnTo>
                    <a:pt x="5290" y="2"/>
                  </a:lnTo>
                  <a:lnTo>
                    <a:pt x="5302" y="2"/>
                  </a:lnTo>
                  <a:lnTo>
                    <a:pt x="5313" y="5"/>
                  </a:lnTo>
                  <a:lnTo>
                    <a:pt x="5325" y="6"/>
                  </a:lnTo>
                  <a:lnTo>
                    <a:pt x="5336" y="6"/>
                  </a:lnTo>
                  <a:lnTo>
                    <a:pt x="5347" y="5"/>
                  </a:lnTo>
                  <a:lnTo>
                    <a:pt x="5359" y="5"/>
                  </a:lnTo>
                  <a:lnTo>
                    <a:pt x="5369" y="6"/>
                  </a:lnTo>
                  <a:lnTo>
                    <a:pt x="5381" y="6"/>
                  </a:lnTo>
                  <a:lnTo>
                    <a:pt x="5392" y="6"/>
                  </a:lnTo>
                  <a:lnTo>
                    <a:pt x="5403" y="5"/>
                  </a:lnTo>
                  <a:lnTo>
                    <a:pt x="5415" y="5"/>
                  </a:lnTo>
                  <a:lnTo>
                    <a:pt x="5426" y="4"/>
                  </a:lnTo>
                  <a:lnTo>
                    <a:pt x="5438" y="4"/>
                  </a:lnTo>
                  <a:lnTo>
                    <a:pt x="5449" y="2"/>
                  </a:lnTo>
                  <a:lnTo>
                    <a:pt x="5459" y="2"/>
                  </a:lnTo>
                  <a:lnTo>
                    <a:pt x="5471" y="2"/>
                  </a:lnTo>
                  <a:lnTo>
                    <a:pt x="5482" y="2"/>
                  </a:lnTo>
                  <a:lnTo>
                    <a:pt x="5494" y="2"/>
                  </a:lnTo>
                  <a:lnTo>
                    <a:pt x="5505" y="2"/>
                  </a:lnTo>
                  <a:lnTo>
                    <a:pt x="5516" y="2"/>
                  </a:lnTo>
                  <a:lnTo>
                    <a:pt x="5528" y="4"/>
                  </a:lnTo>
                  <a:lnTo>
                    <a:pt x="5539" y="4"/>
                  </a:lnTo>
                  <a:lnTo>
                    <a:pt x="5551" y="5"/>
                  </a:lnTo>
                  <a:lnTo>
                    <a:pt x="5562" y="5"/>
                  </a:lnTo>
                  <a:lnTo>
                    <a:pt x="5572" y="5"/>
                  </a:lnTo>
                  <a:lnTo>
                    <a:pt x="5584" y="5"/>
                  </a:lnTo>
                  <a:lnTo>
                    <a:pt x="5595" y="5"/>
                  </a:lnTo>
                  <a:lnTo>
                    <a:pt x="5606" y="5"/>
                  </a:lnTo>
                  <a:lnTo>
                    <a:pt x="5618" y="5"/>
                  </a:lnTo>
                  <a:lnTo>
                    <a:pt x="5629" y="4"/>
                  </a:lnTo>
                  <a:lnTo>
                    <a:pt x="5641" y="5"/>
                  </a:lnTo>
                  <a:lnTo>
                    <a:pt x="5652" y="5"/>
                  </a:lnTo>
                  <a:lnTo>
                    <a:pt x="5662" y="5"/>
                  </a:lnTo>
                  <a:lnTo>
                    <a:pt x="5674" y="5"/>
                  </a:lnTo>
                  <a:lnTo>
                    <a:pt x="5685" y="5"/>
                  </a:lnTo>
                  <a:lnTo>
                    <a:pt x="5697" y="6"/>
                  </a:lnTo>
                  <a:lnTo>
                    <a:pt x="5708" y="5"/>
                  </a:lnTo>
                  <a:lnTo>
                    <a:pt x="5719" y="5"/>
                  </a:lnTo>
                  <a:lnTo>
                    <a:pt x="5731" y="5"/>
                  </a:lnTo>
                  <a:lnTo>
                    <a:pt x="5742" y="4"/>
                  </a:lnTo>
                  <a:lnTo>
                    <a:pt x="5754" y="4"/>
                  </a:lnTo>
                  <a:lnTo>
                    <a:pt x="5764" y="4"/>
                  </a:lnTo>
                  <a:lnTo>
                    <a:pt x="5775" y="5"/>
                  </a:lnTo>
                  <a:lnTo>
                    <a:pt x="5787" y="6"/>
                  </a:lnTo>
                  <a:lnTo>
                    <a:pt x="5798" y="6"/>
                  </a:lnTo>
                  <a:lnTo>
                    <a:pt x="5810" y="5"/>
                  </a:lnTo>
                  <a:lnTo>
                    <a:pt x="5821" y="5"/>
                  </a:lnTo>
                  <a:lnTo>
                    <a:pt x="5832" y="6"/>
                  </a:lnTo>
                  <a:lnTo>
                    <a:pt x="5844" y="7"/>
                  </a:lnTo>
                  <a:lnTo>
                    <a:pt x="5855" y="6"/>
                  </a:lnTo>
                  <a:lnTo>
                    <a:pt x="5867" y="5"/>
                  </a:lnTo>
                  <a:lnTo>
                    <a:pt x="5877" y="4"/>
                  </a:lnTo>
                  <a:lnTo>
                    <a:pt x="5888" y="4"/>
                  </a:lnTo>
                  <a:lnTo>
                    <a:pt x="5900" y="4"/>
                  </a:lnTo>
                  <a:lnTo>
                    <a:pt x="5911" y="5"/>
                  </a:lnTo>
                  <a:lnTo>
                    <a:pt x="5923" y="5"/>
                  </a:lnTo>
                  <a:lnTo>
                    <a:pt x="5934" y="5"/>
                  </a:lnTo>
                  <a:lnTo>
                    <a:pt x="5945" y="5"/>
                  </a:lnTo>
                  <a:lnTo>
                    <a:pt x="5957" y="5"/>
                  </a:lnTo>
                  <a:lnTo>
                    <a:pt x="5967" y="5"/>
                  </a:lnTo>
                  <a:lnTo>
                    <a:pt x="5978" y="2"/>
                  </a:lnTo>
                  <a:lnTo>
                    <a:pt x="5990" y="4"/>
                  </a:lnTo>
                  <a:lnTo>
                    <a:pt x="6001" y="6"/>
                  </a:lnTo>
                  <a:lnTo>
                    <a:pt x="6013" y="5"/>
                  </a:lnTo>
                  <a:lnTo>
                    <a:pt x="6024" y="2"/>
                  </a:lnTo>
                  <a:lnTo>
                    <a:pt x="6035" y="4"/>
                  </a:lnTo>
                  <a:lnTo>
                    <a:pt x="6047" y="6"/>
                  </a:lnTo>
                  <a:lnTo>
                    <a:pt x="6057" y="6"/>
                  </a:lnTo>
                  <a:lnTo>
                    <a:pt x="6069" y="5"/>
                  </a:lnTo>
                  <a:lnTo>
                    <a:pt x="6080" y="6"/>
                  </a:lnTo>
                  <a:lnTo>
                    <a:pt x="6091" y="6"/>
                  </a:lnTo>
                  <a:lnTo>
                    <a:pt x="6103" y="5"/>
                  </a:lnTo>
                  <a:lnTo>
                    <a:pt x="6114" y="4"/>
                  </a:lnTo>
                  <a:lnTo>
                    <a:pt x="6126" y="5"/>
                  </a:lnTo>
                  <a:lnTo>
                    <a:pt x="6137" y="5"/>
                  </a:lnTo>
                  <a:lnTo>
                    <a:pt x="6148" y="5"/>
                  </a:lnTo>
                  <a:lnTo>
                    <a:pt x="6160" y="5"/>
                  </a:lnTo>
                  <a:lnTo>
                    <a:pt x="6170" y="5"/>
                  </a:lnTo>
                  <a:lnTo>
                    <a:pt x="6182" y="6"/>
                  </a:lnTo>
                  <a:lnTo>
                    <a:pt x="6193" y="6"/>
                  </a:lnTo>
                  <a:lnTo>
                    <a:pt x="6204" y="6"/>
                  </a:lnTo>
                  <a:lnTo>
                    <a:pt x="6216" y="5"/>
                  </a:lnTo>
                  <a:lnTo>
                    <a:pt x="6227" y="4"/>
                  </a:lnTo>
                  <a:lnTo>
                    <a:pt x="6239" y="4"/>
                  </a:lnTo>
                  <a:lnTo>
                    <a:pt x="6250" y="2"/>
                  </a:lnTo>
                  <a:lnTo>
                    <a:pt x="6260" y="2"/>
                  </a:lnTo>
                  <a:lnTo>
                    <a:pt x="6272" y="4"/>
                  </a:lnTo>
                  <a:lnTo>
                    <a:pt x="6283" y="5"/>
                  </a:lnTo>
                  <a:lnTo>
                    <a:pt x="6294" y="5"/>
                  </a:lnTo>
                  <a:lnTo>
                    <a:pt x="6306" y="6"/>
                  </a:lnTo>
                  <a:lnTo>
                    <a:pt x="6317" y="6"/>
                  </a:lnTo>
                  <a:lnTo>
                    <a:pt x="6329" y="6"/>
                  </a:lnTo>
                  <a:lnTo>
                    <a:pt x="6340" y="4"/>
                  </a:lnTo>
                  <a:lnTo>
                    <a:pt x="6351" y="4"/>
                  </a:lnTo>
                  <a:lnTo>
                    <a:pt x="6363" y="4"/>
                  </a:lnTo>
                  <a:lnTo>
                    <a:pt x="6373" y="5"/>
                  </a:lnTo>
                  <a:lnTo>
                    <a:pt x="6385" y="4"/>
                  </a:lnTo>
                  <a:lnTo>
                    <a:pt x="6396" y="4"/>
                  </a:lnTo>
                  <a:lnTo>
                    <a:pt x="6407" y="4"/>
                  </a:lnTo>
                  <a:lnTo>
                    <a:pt x="6419" y="4"/>
                  </a:lnTo>
                  <a:lnTo>
                    <a:pt x="6430" y="5"/>
                  </a:lnTo>
                  <a:lnTo>
                    <a:pt x="6442" y="5"/>
                  </a:lnTo>
                  <a:lnTo>
                    <a:pt x="6453" y="5"/>
                  </a:lnTo>
                  <a:lnTo>
                    <a:pt x="6463" y="5"/>
                  </a:lnTo>
                  <a:lnTo>
                    <a:pt x="6475" y="5"/>
                  </a:lnTo>
                  <a:lnTo>
                    <a:pt x="6486" y="7"/>
                  </a:lnTo>
                  <a:lnTo>
                    <a:pt x="6498" y="6"/>
                  </a:lnTo>
                  <a:lnTo>
                    <a:pt x="6509" y="5"/>
                  </a:lnTo>
                  <a:lnTo>
                    <a:pt x="6520" y="4"/>
                  </a:lnTo>
                  <a:lnTo>
                    <a:pt x="6532" y="4"/>
                  </a:lnTo>
                  <a:lnTo>
                    <a:pt x="6543" y="4"/>
                  </a:lnTo>
                  <a:lnTo>
                    <a:pt x="6555" y="4"/>
                  </a:lnTo>
                  <a:lnTo>
                    <a:pt x="6565" y="4"/>
                  </a:lnTo>
                  <a:lnTo>
                    <a:pt x="6576" y="5"/>
                  </a:lnTo>
                  <a:lnTo>
                    <a:pt x="6588" y="5"/>
                  </a:lnTo>
                  <a:lnTo>
                    <a:pt x="6599" y="4"/>
                  </a:lnTo>
                  <a:lnTo>
                    <a:pt x="6610" y="2"/>
                  </a:lnTo>
                  <a:lnTo>
                    <a:pt x="6622" y="4"/>
                  </a:lnTo>
                  <a:lnTo>
                    <a:pt x="6633" y="5"/>
                  </a:lnTo>
                  <a:lnTo>
                    <a:pt x="6645" y="5"/>
                  </a:lnTo>
                  <a:lnTo>
                    <a:pt x="6656" y="4"/>
                  </a:lnTo>
                  <a:lnTo>
                    <a:pt x="6666" y="4"/>
                  </a:lnTo>
                  <a:lnTo>
                    <a:pt x="6678" y="2"/>
                  </a:lnTo>
                  <a:lnTo>
                    <a:pt x="6689" y="5"/>
                  </a:lnTo>
                  <a:lnTo>
                    <a:pt x="6701" y="5"/>
                  </a:lnTo>
                  <a:lnTo>
                    <a:pt x="6712" y="6"/>
                  </a:lnTo>
                  <a:lnTo>
                    <a:pt x="6723" y="5"/>
                  </a:lnTo>
                  <a:lnTo>
                    <a:pt x="6735" y="4"/>
                  </a:lnTo>
                  <a:lnTo>
                    <a:pt x="6746" y="4"/>
                  </a:lnTo>
                  <a:lnTo>
                    <a:pt x="6758" y="4"/>
                  </a:lnTo>
                  <a:lnTo>
                    <a:pt x="6768" y="4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5" name="Freeform 523">
              <a:extLst>
                <a:ext uri="{FF2B5EF4-FFF2-40B4-BE49-F238E27FC236}">
                  <a16:creationId xmlns:a16="http://schemas.microsoft.com/office/drawing/2014/main" id="{45043039-B460-494E-8EA9-498977EE8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1152690"/>
              <a:ext cx="4474108" cy="9525"/>
            </a:xfrm>
            <a:custGeom>
              <a:avLst/>
              <a:gdLst>
                <a:gd name="T0" fmla="*/ 102 w 6768"/>
                <a:gd name="T1" fmla="*/ 3 h 6"/>
                <a:gd name="T2" fmla="*/ 214 w 6768"/>
                <a:gd name="T3" fmla="*/ 5 h 6"/>
                <a:gd name="T4" fmla="*/ 327 w 6768"/>
                <a:gd name="T5" fmla="*/ 3 h 6"/>
                <a:gd name="T6" fmla="*/ 440 w 6768"/>
                <a:gd name="T7" fmla="*/ 5 h 6"/>
                <a:gd name="T8" fmla="*/ 553 w 6768"/>
                <a:gd name="T9" fmla="*/ 3 h 6"/>
                <a:gd name="T10" fmla="*/ 665 w 6768"/>
                <a:gd name="T11" fmla="*/ 5 h 6"/>
                <a:gd name="T12" fmla="*/ 778 w 6768"/>
                <a:gd name="T13" fmla="*/ 5 h 6"/>
                <a:gd name="T14" fmla="*/ 891 w 6768"/>
                <a:gd name="T15" fmla="*/ 3 h 6"/>
                <a:gd name="T16" fmla="*/ 1004 w 6768"/>
                <a:gd name="T17" fmla="*/ 5 h 6"/>
                <a:gd name="T18" fmla="*/ 1117 w 6768"/>
                <a:gd name="T19" fmla="*/ 5 h 6"/>
                <a:gd name="T20" fmla="*/ 1230 w 6768"/>
                <a:gd name="T21" fmla="*/ 6 h 6"/>
                <a:gd name="T22" fmla="*/ 1343 w 6768"/>
                <a:gd name="T23" fmla="*/ 3 h 6"/>
                <a:gd name="T24" fmla="*/ 1456 w 6768"/>
                <a:gd name="T25" fmla="*/ 3 h 6"/>
                <a:gd name="T26" fmla="*/ 1569 w 6768"/>
                <a:gd name="T27" fmla="*/ 3 h 6"/>
                <a:gd name="T28" fmla="*/ 1681 w 6768"/>
                <a:gd name="T29" fmla="*/ 3 h 6"/>
                <a:gd name="T30" fmla="*/ 1794 w 6768"/>
                <a:gd name="T31" fmla="*/ 3 h 6"/>
                <a:gd name="T32" fmla="*/ 1906 w 6768"/>
                <a:gd name="T33" fmla="*/ 2 h 6"/>
                <a:gd name="T34" fmla="*/ 2019 w 6768"/>
                <a:gd name="T35" fmla="*/ 5 h 6"/>
                <a:gd name="T36" fmla="*/ 2132 w 6768"/>
                <a:gd name="T37" fmla="*/ 5 h 6"/>
                <a:gd name="T38" fmla="*/ 2245 w 6768"/>
                <a:gd name="T39" fmla="*/ 3 h 6"/>
                <a:gd name="T40" fmla="*/ 2358 w 6768"/>
                <a:gd name="T41" fmla="*/ 5 h 6"/>
                <a:gd name="T42" fmla="*/ 2470 w 6768"/>
                <a:gd name="T43" fmla="*/ 5 h 6"/>
                <a:gd name="T44" fmla="*/ 2583 w 6768"/>
                <a:gd name="T45" fmla="*/ 5 h 6"/>
                <a:gd name="T46" fmla="*/ 2696 w 6768"/>
                <a:gd name="T47" fmla="*/ 5 h 6"/>
                <a:gd name="T48" fmla="*/ 2809 w 6768"/>
                <a:gd name="T49" fmla="*/ 6 h 6"/>
                <a:gd name="T50" fmla="*/ 2922 w 6768"/>
                <a:gd name="T51" fmla="*/ 2 h 6"/>
                <a:gd name="T52" fmla="*/ 3035 w 6768"/>
                <a:gd name="T53" fmla="*/ 5 h 6"/>
                <a:gd name="T54" fmla="*/ 3148 w 6768"/>
                <a:gd name="T55" fmla="*/ 3 h 6"/>
                <a:gd name="T56" fmla="*/ 3261 w 6768"/>
                <a:gd name="T57" fmla="*/ 2 h 6"/>
                <a:gd name="T58" fmla="*/ 3373 w 6768"/>
                <a:gd name="T59" fmla="*/ 2 h 6"/>
                <a:gd name="T60" fmla="*/ 3486 w 6768"/>
                <a:gd name="T61" fmla="*/ 6 h 6"/>
                <a:gd name="T62" fmla="*/ 3598 w 6768"/>
                <a:gd name="T63" fmla="*/ 3 h 6"/>
                <a:gd name="T64" fmla="*/ 3711 w 6768"/>
                <a:gd name="T65" fmla="*/ 3 h 6"/>
                <a:gd name="T66" fmla="*/ 3824 w 6768"/>
                <a:gd name="T67" fmla="*/ 2 h 6"/>
                <a:gd name="T68" fmla="*/ 3937 w 6768"/>
                <a:gd name="T69" fmla="*/ 5 h 6"/>
                <a:gd name="T70" fmla="*/ 4050 w 6768"/>
                <a:gd name="T71" fmla="*/ 3 h 6"/>
                <a:gd name="T72" fmla="*/ 4162 w 6768"/>
                <a:gd name="T73" fmla="*/ 5 h 6"/>
                <a:gd name="T74" fmla="*/ 4275 w 6768"/>
                <a:gd name="T75" fmla="*/ 3 h 6"/>
                <a:gd name="T76" fmla="*/ 4388 w 6768"/>
                <a:gd name="T77" fmla="*/ 6 h 6"/>
                <a:gd name="T78" fmla="*/ 4501 w 6768"/>
                <a:gd name="T79" fmla="*/ 2 h 6"/>
                <a:gd name="T80" fmla="*/ 4614 w 6768"/>
                <a:gd name="T81" fmla="*/ 5 h 6"/>
                <a:gd name="T82" fmla="*/ 4727 w 6768"/>
                <a:gd name="T83" fmla="*/ 2 h 6"/>
                <a:gd name="T84" fmla="*/ 4840 w 6768"/>
                <a:gd name="T85" fmla="*/ 5 h 6"/>
                <a:gd name="T86" fmla="*/ 4953 w 6768"/>
                <a:gd name="T87" fmla="*/ 6 h 6"/>
                <a:gd name="T88" fmla="*/ 5066 w 6768"/>
                <a:gd name="T89" fmla="*/ 5 h 6"/>
                <a:gd name="T90" fmla="*/ 5178 w 6768"/>
                <a:gd name="T91" fmla="*/ 6 h 6"/>
                <a:gd name="T92" fmla="*/ 5290 w 6768"/>
                <a:gd name="T93" fmla="*/ 3 h 6"/>
                <a:gd name="T94" fmla="*/ 5403 w 6768"/>
                <a:gd name="T95" fmla="*/ 5 h 6"/>
                <a:gd name="T96" fmla="*/ 5516 w 6768"/>
                <a:gd name="T97" fmla="*/ 3 h 6"/>
                <a:gd name="T98" fmla="*/ 5629 w 6768"/>
                <a:gd name="T99" fmla="*/ 3 h 6"/>
                <a:gd name="T100" fmla="*/ 5742 w 6768"/>
                <a:gd name="T101" fmla="*/ 5 h 6"/>
                <a:gd name="T102" fmla="*/ 5855 w 6768"/>
                <a:gd name="T103" fmla="*/ 3 h 6"/>
                <a:gd name="T104" fmla="*/ 5967 w 6768"/>
                <a:gd name="T105" fmla="*/ 2 h 6"/>
                <a:gd name="T106" fmla="*/ 6080 w 6768"/>
                <a:gd name="T107" fmla="*/ 3 h 6"/>
                <a:gd name="T108" fmla="*/ 6193 w 6768"/>
                <a:gd name="T109" fmla="*/ 3 h 6"/>
                <a:gd name="T110" fmla="*/ 6306 w 6768"/>
                <a:gd name="T111" fmla="*/ 3 h 6"/>
                <a:gd name="T112" fmla="*/ 6419 w 6768"/>
                <a:gd name="T113" fmla="*/ 3 h 6"/>
                <a:gd name="T114" fmla="*/ 6532 w 6768"/>
                <a:gd name="T115" fmla="*/ 2 h 6"/>
                <a:gd name="T116" fmla="*/ 6645 w 6768"/>
                <a:gd name="T117" fmla="*/ 2 h 6"/>
                <a:gd name="T118" fmla="*/ 6758 w 6768"/>
                <a:gd name="T1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6">
                  <a:moveTo>
                    <a:pt x="0" y="3"/>
                  </a:moveTo>
                  <a:lnTo>
                    <a:pt x="11" y="3"/>
                  </a:lnTo>
                  <a:lnTo>
                    <a:pt x="23" y="3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7" y="3"/>
                  </a:lnTo>
                  <a:lnTo>
                    <a:pt x="67" y="3"/>
                  </a:lnTo>
                  <a:lnTo>
                    <a:pt x="79" y="2"/>
                  </a:lnTo>
                  <a:lnTo>
                    <a:pt x="90" y="2"/>
                  </a:lnTo>
                  <a:lnTo>
                    <a:pt x="102" y="3"/>
                  </a:lnTo>
                  <a:lnTo>
                    <a:pt x="113" y="5"/>
                  </a:lnTo>
                  <a:lnTo>
                    <a:pt x="124" y="6"/>
                  </a:lnTo>
                  <a:lnTo>
                    <a:pt x="136" y="6"/>
                  </a:lnTo>
                  <a:lnTo>
                    <a:pt x="147" y="5"/>
                  </a:lnTo>
                  <a:lnTo>
                    <a:pt x="159" y="3"/>
                  </a:lnTo>
                  <a:lnTo>
                    <a:pt x="169" y="5"/>
                  </a:lnTo>
                  <a:lnTo>
                    <a:pt x="180" y="5"/>
                  </a:lnTo>
                  <a:lnTo>
                    <a:pt x="192" y="5"/>
                  </a:lnTo>
                  <a:lnTo>
                    <a:pt x="203" y="3"/>
                  </a:lnTo>
                  <a:lnTo>
                    <a:pt x="214" y="5"/>
                  </a:lnTo>
                  <a:lnTo>
                    <a:pt x="226" y="6"/>
                  </a:lnTo>
                  <a:lnTo>
                    <a:pt x="237" y="5"/>
                  </a:lnTo>
                  <a:lnTo>
                    <a:pt x="249" y="3"/>
                  </a:lnTo>
                  <a:lnTo>
                    <a:pt x="260" y="3"/>
                  </a:lnTo>
                  <a:lnTo>
                    <a:pt x="270" y="5"/>
                  </a:lnTo>
                  <a:lnTo>
                    <a:pt x="282" y="6"/>
                  </a:lnTo>
                  <a:lnTo>
                    <a:pt x="293" y="6"/>
                  </a:lnTo>
                  <a:lnTo>
                    <a:pt x="305" y="5"/>
                  </a:lnTo>
                  <a:lnTo>
                    <a:pt x="316" y="3"/>
                  </a:lnTo>
                  <a:lnTo>
                    <a:pt x="327" y="3"/>
                  </a:lnTo>
                  <a:lnTo>
                    <a:pt x="339" y="3"/>
                  </a:lnTo>
                  <a:lnTo>
                    <a:pt x="350" y="3"/>
                  </a:lnTo>
                  <a:lnTo>
                    <a:pt x="362" y="3"/>
                  </a:lnTo>
                  <a:lnTo>
                    <a:pt x="372" y="5"/>
                  </a:lnTo>
                  <a:lnTo>
                    <a:pt x="383" y="5"/>
                  </a:lnTo>
                  <a:lnTo>
                    <a:pt x="395" y="5"/>
                  </a:lnTo>
                  <a:lnTo>
                    <a:pt x="406" y="5"/>
                  </a:lnTo>
                  <a:lnTo>
                    <a:pt x="418" y="3"/>
                  </a:lnTo>
                  <a:lnTo>
                    <a:pt x="429" y="5"/>
                  </a:lnTo>
                  <a:lnTo>
                    <a:pt x="440" y="5"/>
                  </a:lnTo>
                  <a:lnTo>
                    <a:pt x="452" y="5"/>
                  </a:lnTo>
                  <a:lnTo>
                    <a:pt x="462" y="5"/>
                  </a:lnTo>
                  <a:lnTo>
                    <a:pt x="474" y="3"/>
                  </a:lnTo>
                  <a:lnTo>
                    <a:pt x="485" y="3"/>
                  </a:lnTo>
                  <a:lnTo>
                    <a:pt x="496" y="3"/>
                  </a:lnTo>
                  <a:lnTo>
                    <a:pt x="508" y="5"/>
                  </a:lnTo>
                  <a:lnTo>
                    <a:pt x="519" y="3"/>
                  </a:lnTo>
                  <a:lnTo>
                    <a:pt x="530" y="3"/>
                  </a:lnTo>
                  <a:lnTo>
                    <a:pt x="542" y="3"/>
                  </a:lnTo>
                  <a:lnTo>
                    <a:pt x="553" y="3"/>
                  </a:lnTo>
                  <a:lnTo>
                    <a:pt x="565" y="3"/>
                  </a:lnTo>
                  <a:lnTo>
                    <a:pt x="575" y="3"/>
                  </a:lnTo>
                  <a:lnTo>
                    <a:pt x="586" y="3"/>
                  </a:lnTo>
                  <a:lnTo>
                    <a:pt x="598" y="3"/>
                  </a:lnTo>
                  <a:lnTo>
                    <a:pt x="609" y="3"/>
                  </a:lnTo>
                  <a:lnTo>
                    <a:pt x="621" y="3"/>
                  </a:lnTo>
                  <a:lnTo>
                    <a:pt x="632" y="5"/>
                  </a:lnTo>
                  <a:lnTo>
                    <a:pt x="643" y="5"/>
                  </a:lnTo>
                  <a:lnTo>
                    <a:pt x="655" y="5"/>
                  </a:lnTo>
                  <a:lnTo>
                    <a:pt x="665" y="5"/>
                  </a:lnTo>
                  <a:lnTo>
                    <a:pt x="677" y="5"/>
                  </a:lnTo>
                  <a:lnTo>
                    <a:pt x="688" y="3"/>
                  </a:lnTo>
                  <a:lnTo>
                    <a:pt x="699" y="3"/>
                  </a:lnTo>
                  <a:lnTo>
                    <a:pt x="711" y="2"/>
                  </a:lnTo>
                  <a:lnTo>
                    <a:pt x="722" y="2"/>
                  </a:lnTo>
                  <a:lnTo>
                    <a:pt x="734" y="5"/>
                  </a:lnTo>
                  <a:lnTo>
                    <a:pt x="745" y="5"/>
                  </a:lnTo>
                  <a:lnTo>
                    <a:pt x="756" y="5"/>
                  </a:lnTo>
                  <a:lnTo>
                    <a:pt x="768" y="3"/>
                  </a:lnTo>
                  <a:lnTo>
                    <a:pt x="778" y="5"/>
                  </a:lnTo>
                  <a:lnTo>
                    <a:pt x="790" y="5"/>
                  </a:lnTo>
                  <a:lnTo>
                    <a:pt x="801" y="5"/>
                  </a:lnTo>
                  <a:lnTo>
                    <a:pt x="812" y="5"/>
                  </a:lnTo>
                  <a:lnTo>
                    <a:pt x="824" y="5"/>
                  </a:lnTo>
                  <a:lnTo>
                    <a:pt x="835" y="6"/>
                  </a:lnTo>
                  <a:lnTo>
                    <a:pt x="847" y="5"/>
                  </a:lnTo>
                  <a:lnTo>
                    <a:pt x="858" y="5"/>
                  </a:lnTo>
                  <a:lnTo>
                    <a:pt x="868" y="5"/>
                  </a:lnTo>
                  <a:lnTo>
                    <a:pt x="880" y="5"/>
                  </a:lnTo>
                  <a:lnTo>
                    <a:pt x="891" y="3"/>
                  </a:lnTo>
                  <a:lnTo>
                    <a:pt x="902" y="3"/>
                  </a:lnTo>
                  <a:lnTo>
                    <a:pt x="914" y="3"/>
                  </a:lnTo>
                  <a:lnTo>
                    <a:pt x="925" y="5"/>
                  </a:lnTo>
                  <a:lnTo>
                    <a:pt x="937" y="5"/>
                  </a:lnTo>
                  <a:lnTo>
                    <a:pt x="948" y="5"/>
                  </a:lnTo>
                  <a:lnTo>
                    <a:pt x="958" y="5"/>
                  </a:lnTo>
                  <a:lnTo>
                    <a:pt x="970" y="6"/>
                  </a:lnTo>
                  <a:lnTo>
                    <a:pt x="981" y="6"/>
                  </a:lnTo>
                  <a:lnTo>
                    <a:pt x="993" y="6"/>
                  </a:lnTo>
                  <a:lnTo>
                    <a:pt x="1004" y="5"/>
                  </a:lnTo>
                  <a:lnTo>
                    <a:pt x="1015" y="3"/>
                  </a:lnTo>
                  <a:lnTo>
                    <a:pt x="1027" y="3"/>
                  </a:lnTo>
                  <a:lnTo>
                    <a:pt x="1038" y="3"/>
                  </a:lnTo>
                  <a:lnTo>
                    <a:pt x="1050" y="3"/>
                  </a:lnTo>
                  <a:lnTo>
                    <a:pt x="1061" y="3"/>
                  </a:lnTo>
                  <a:lnTo>
                    <a:pt x="1071" y="3"/>
                  </a:lnTo>
                  <a:lnTo>
                    <a:pt x="1083" y="3"/>
                  </a:lnTo>
                  <a:lnTo>
                    <a:pt x="1094" y="5"/>
                  </a:lnTo>
                  <a:lnTo>
                    <a:pt x="1106" y="5"/>
                  </a:lnTo>
                  <a:lnTo>
                    <a:pt x="1117" y="5"/>
                  </a:lnTo>
                  <a:lnTo>
                    <a:pt x="1128" y="5"/>
                  </a:lnTo>
                  <a:lnTo>
                    <a:pt x="1140" y="5"/>
                  </a:lnTo>
                  <a:lnTo>
                    <a:pt x="1151" y="5"/>
                  </a:lnTo>
                  <a:lnTo>
                    <a:pt x="1163" y="5"/>
                  </a:lnTo>
                  <a:lnTo>
                    <a:pt x="1173" y="5"/>
                  </a:lnTo>
                  <a:lnTo>
                    <a:pt x="1184" y="5"/>
                  </a:lnTo>
                  <a:lnTo>
                    <a:pt x="1196" y="5"/>
                  </a:lnTo>
                  <a:lnTo>
                    <a:pt x="1207" y="5"/>
                  </a:lnTo>
                  <a:lnTo>
                    <a:pt x="1218" y="6"/>
                  </a:lnTo>
                  <a:lnTo>
                    <a:pt x="1230" y="6"/>
                  </a:lnTo>
                  <a:lnTo>
                    <a:pt x="1241" y="6"/>
                  </a:lnTo>
                  <a:lnTo>
                    <a:pt x="1253" y="5"/>
                  </a:lnTo>
                  <a:lnTo>
                    <a:pt x="1263" y="5"/>
                  </a:lnTo>
                  <a:lnTo>
                    <a:pt x="1274" y="5"/>
                  </a:lnTo>
                  <a:lnTo>
                    <a:pt x="1286" y="6"/>
                  </a:lnTo>
                  <a:lnTo>
                    <a:pt x="1297" y="6"/>
                  </a:lnTo>
                  <a:lnTo>
                    <a:pt x="1309" y="6"/>
                  </a:lnTo>
                  <a:lnTo>
                    <a:pt x="1320" y="6"/>
                  </a:lnTo>
                  <a:lnTo>
                    <a:pt x="1331" y="5"/>
                  </a:lnTo>
                  <a:lnTo>
                    <a:pt x="1343" y="3"/>
                  </a:lnTo>
                  <a:lnTo>
                    <a:pt x="1354" y="3"/>
                  </a:lnTo>
                  <a:lnTo>
                    <a:pt x="1366" y="3"/>
                  </a:lnTo>
                  <a:lnTo>
                    <a:pt x="1376" y="3"/>
                  </a:lnTo>
                  <a:lnTo>
                    <a:pt x="1387" y="3"/>
                  </a:lnTo>
                  <a:lnTo>
                    <a:pt x="1399" y="5"/>
                  </a:lnTo>
                  <a:lnTo>
                    <a:pt x="1410" y="5"/>
                  </a:lnTo>
                  <a:lnTo>
                    <a:pt x="1422" y="5"/>
                  </a:lnTo>
                  <a:lnTo>
                    <a:pt x="1433" y="5"/>
                  </a:lnTo>
                  <a:lnTo>
                    <a:pt x="1444" y="5"/>
                  </a:lnTo>
                  <a:lnTo>
                    <a:pt x="1456" y="3"/>
                  </a:lnTo>
                  <a:lnTo>
                    <a:pt x="1466" y="3"/>
                  </a:lnTo>
                  <a:lnTo>
                    <a:pt x="1478" y="3"/>
                  </a:lnTo>
                  <a:lnTo>
                    <a:pt x="1489" y="3"/>
                  </a:lnTo>
                  <a:lnTo>
                    <a:pt x="1500" y="5"/>
                  </a:lnTo>
                  <a:lnTo>
                    <a:pt x="1512" y="3"/>
                  </a:lnTo>
                  <a:lnTo>
                    <a:pt x="1523" y="5"/>
                  </a:lnTo>
                  <a:lnTo>
                    <a:pt x="1534" y="5"/>
                  </a:lnTo>
                  <a:lnTo>
                    <a:pt x="1546" y="5"/>
                  </a:lnTo>
                  <a:lnTo>
                    <a:pt x="1557" y="3"/>
                  </a:lnTo>
                  <a:lnTo>
                    <a:pt x="1569" y="3"/>
                  </a:lnTo>
                  <a:lnTo>
                    <a:pt x="1579" y="5"/>
                  </a:lnTo>
                  <a:lnTo>
                    <a:pt x="1590" y="5"/>
                  </a:lnTo>
                  <a:lnTo>
                    <a:pt x="1602" y="5"/>
                  </a:lnTo>
                  <a:lnTo>
                    <a:pt x="1613" y="5"/>
                  </a:lnTo>
                  <a:lnTo>
                    <a:pt x="1625" y="5"/>
                  </a:lnTo>
                  <a:lnTo>
                    <a:pt x="1636" y="5"/>
                  </a:lnTo>
                  <a:lnTo>
                    <a:pt x="1647" y="6"/>
                  </a:lnTo>
                  <a:lnTo>
                    <a:pt x="1659" y="5"/>
                  </a:lnTo>
                  <a:lnTo>
                    <a:pt x="1669" y="5"/>
                  </a:lnTo>
                  <a:lnTo>
                    <a:pt x="1681" y="3"/>
                  </a:lnTo>
                  <a:lnTo>
                    <a:pt x="1692" y="3"/>
                  </a:lnTo>
                  <a:lnTo>
                    <a:pt x="1703" y="3"/>
                  </a:lnTo>
                  <a:lnTo>
                    <a:pt x="1715" y="3"/>
                  </a:lnTo>
                  <a:lnTo>
                    <a:pt x="1726" y="3"/>
                  </a:lnTo>
                  <a:lnTo>
                    <a:pt x="1738" y="3"/>
                  </a:lnTo>
                  <a:lnTo>
                    <a:pt x="1749" y="2"/>
                  </a:lnTo>
                  <a:lnTo>
                    <a:pt x="1759" y="3"/>
                  </a:lnTo>
                  <a:lnTo>
                    <a:pt x="1771" y="3"/>
                  </a:lnTo>
                  <a:lnTo>
                    <a:pt x="1782" y="3"/>
                  </a:lnTo>
                  <a:lnTo>
                    <a:pt x="1794" y="3"/>
                  </a:lnTo>
                  <a:lnTo>
                    <a:pt x="1805" y="3"/>
                  </a:lnTo>
                  <a:lnTo>
                    <a:pt x="1816" y="2"/>
                  </a:lnTo>
                  <a:lnTo>
                    <a:pt x="1828" y="2"/>
                  </a:lnTo>
                  <a:lnTo>
                    <a:pt x="1839" y="2"/>
                  </a:lnTo>
                  <a:lnTo>
                    <a:pt x="1851" y="2"/>
                  </a:lnTo>
                  <a:lnTo>
                    <a:pt x="1862" y="2"/>
                  </a:lnTo>
                  <a:lnTo>
                    <a:pt x="1872" y="2"/>
                  </a:lnTo>
                  <a:lnTo>
                    <a:pt x="1884" y="2"/>
                  </a:lnTo>
                  <a:lnTo>
                    <a:pt x="1895" y="2"/>
                  </a:lnTo>
                  <a:lnTo>
                    <a:pt x="1906" y="2"/>
                  </a:lnTo>
                  <a:lnTo>
                    <a:pt x="1918" y="2"/>
                  </a:lnTo>
                  <a:lnTo>
                    <a:pt x="1929" y="2"/>
                  </a:lnTo>
                  <a:lnTo>
                    <a:pt x="1941" y="2"/>
                  </a:lnTo>
                  <a:lnTo>
                    <a:pt x="1952" y="2"/>
                  </a:lnTo>
                  <a:lnTo>
                    <a:pt x="1962" y="2"/>
                  </a:lnTo>
                  <a:lnTo>
                    <a:pt x="1974" y="2"/>
                  </a:lnTo>
                  <a:lnTo>
                    <a:pt x="1985" y="2"/>
                  </a:lnTo>
                  <a:lnTo>
                    <a:pt x="1997" y="5"/>
                  </a:lnTo>
                  <a:lnTo>
                    <a:pt x="2008" y="6"/>
                  </a:lnTo>
                  <a:lnTo>
                    <a:pt x="2019" y="5"/>
                  </a:lnTo>
                  <a:lnTo>
                    <a:pt x="2031" y="5"/>
                  </a:lnTo>
                  <a:lnTo>
                    <a:pt x="2042" y="3"/>
                  </a:lnTo>
                  <a:lnTo>
                    <a:pt x="2054" y="3"/>
                  </a:lnTo>
                  <a:lnTo>
                    <a:pt x="2064" y="3"/>
                  </a:lnTo>
                  <a:lnTo>
                    <a:pt x="2075" y="2"/>
                  </a:lnTo>
                  <a:lnTo>
                    <a:pt x="2087" y="3"/>
                  </a:lnTo>
                  <a:lnTo>
                    <a:pt x="2098" y="3"/>
                  </a:lnTo>
                  <a:lnTo>
                    <a:pt x="2110" y="3"/>
                  </a:lnTo>
                  <a:lnTo>
                    <a:pt x="2121" y="5"/>
                  </a:lnTo>
                  <a:lnTo>
                    <a:pt x="2132" y="5"/>
                  </a:lnTo>
                  <a:lnTo>
                    <a:pt x="2144" y="5"/>
                  </a:lnTo>
                  <a:lnTo>
                    <a:pt x="2155" y="5"/>
                  </a:lnTo>
                  <a:lnTo>
                    <a:pt x="2167" y="6"/>
                  </a:lnTo>
                  <a:lnTo>
                    <a:pt x="2177" y="6"/>
                  </a:lnTo>
                  <a:lnTo>
                    <a:pt x="2188" y="5"/>
                  </a:lnTo>
                  <a:lnTo>
                    <a:pt x="2200" y="2"/>
                  </a:lnTo>
                  <a:lnTo>
                    <a:pt x="2211" y="0"/>
                  </a:lnTo>
                  <a:lnTo>
                    <a:pt x="2222" y="0"/>
                  </a:lnTo>
                  <a:lnTo>
                    <a:pt x="2234" y="2"/>
                  </a:lnTo>
                  <a:lnTo>
                    <a:pt x="2245" y="3"/>
                  </a:lnTo>
                  <a:lnTo>
                    <a:pt x="2257" y="3"/>
                  </a:lnTo>
                  <a:lnTo>
                    <a:pt x="2267" y="5"/>
                  </a:lnTo>
                  <a:lnTo>
                    <a:pt x="2278" y="6"/>
                  </a:lnTo>
                  <a:lnTo>
                    <a:pt x="2290" y="5"/>
                  </a:lnTo>
                  <a:lnTo>
                    <a:pt x="2301" y="3"/>
                  </a:lnTo>
                  <a:lnTo>
                    <a:pt x="2313" y="3"/>
                  </a:lnTo>
                  <a:lnTo>
                    <a:pt x="2324" y="5"/>
                  </a:lnTo>
                  <a:lnTo>
                    <a:pt x="2335" y="6"/>
                  </a:lnTo>
                  <a:lnTo>
                    <a:pt x="2347" y="6"/>
                  </a:lnTo>
                  <a:lnTo>
                    <a:pt x="2358" y="5"/>
                  </a:lnTo>
                  <a:lnTo>
                    <a:pt x="2370" y="2"/>
                  </a:lnTo>
                  <a:lnTo>
                    <a:pt x="2380" y="2"/>
                  </a:lnTo>
                  <a:lnTo>
                    <a:pt x="2391" y="2"/>
                  </a:lnTo>
                  <a:lnTo>
                    <a:pt x="2403" y="2"/>
                  </a:lnTo>
                  <a:lnTo>
                    <a:pt x="2414" y="3"/>
                  </a:lnTo>
                  <a:lnTo>
                    <a:pt x="2426" y="3"/>
                  </a:lnTo>
                  <a:lnTo>
                    <a:pt x="2437" y="3"/>
                  </a:lnTo>
                  <a:lnTo>
                    <a:pt x="2448" y="3"/>
                  </a:lnTo>
                  <a:lnTo>
                    <a:pt x="2460" y="3"/>
                  </a:lnTo>
                  <a:lnTo>
                    <a:pt x="2470" y="5"/>
                  </a:lnTo>
                  <a:lnTo>
                    <a:pt x="2482" y="5"/>
                  </a:lnTo>
                  <a:lnTo>
                    <a:pt x="2493" y="3"/>
                  </a:lnTo>
                  <a:lnTo>
                    <a:pt x="2504" y="3"/>
                  </a:lnTo>
                  <a:lnTo>
                    <a:pt x="2516" y="3"/>
                  </a:lnTo>
                  <a:lnTo>
                    <a:pt x="2527" y="3"/>
                  </a:lnTo>
                  <a:lnTo>
                    <a:pt x="2539" y="3"/>
                  </a:lnTo>
                  <a:lnTo>
                    <a:pt x="2550" y="3"/>
                  </a:lnTo>
                  <a:lnTo>
                    <a:pt x="2560" y="5"/>
                  </a:lnTo>
                  <a:lnTo>
                    <a:pt x="2572" y="5"/>
                  </a:lnTo>
                  <a:lnTo>
                    <a:pt x="2583" y="5"/>
                  </a:lnTo>
                  <a:lnTo>
                    <a:pt x="2594" y="5"/>
                  </a:lnTo>
                  <a:lnTo>
                    <a:pt x="2606" y="3"/>
                  </a:lnTo>
                  <a:lnTo>
                    <a:pt x="2617" y="3"/>
                  </a:lnTo>
                  <a:lnTo>
                    <a:pt x="2629" y="3"/>
                  </a:lnTo>
                  <a:lnTo>
                    <a:pt x="2640" y="3"/>
                  </a:lnTo>
                  <a:lnTo>
                    <a:pt x="2651" y="3"/>
                  </a:lnTo>
                  <a:lnTo>
                    <a:pt x="2663" y="3"/>
                  </a:lnTo>
                  <a:lnTo>
                    <a:pt x="2673" y="5"/>
                  </a:lnTo>
                  <a:lnTo>
                    <a:pt x="2685" y="5"/>
                  </a:lnTo>
                  <a:lnTo>
                    <a:pt x="2696" y="5"/>
                  </a:lnTo>
                  <a:lnTo>
                    <a:pt x="2707" y="3"/>
                  </a:lnTo>
                  <a:lnTo>
                    <a:pt x="2719" y="3"/>
                  </a:lnTo>
                  <a:lnTo>
                    <a:pt x="2730" y="3"/>
                  </a:lnTo>
                  <a:lnTo>
                    <a:pt x="2742" y="3"/>
                  </a:lnTo>
                  <a:lnTo>
                    <a:pt x="2753" y="3"/>
                  </a:lnTo>
                  <a:lnTo>
                    <a:pt x="2763" y="3"/>
                  </a:lnTo>
                  <a:lnTo>
                    <a:pt x="2775" y="3"/>
                  </a:lnTo>
                  <a:lnTo>
                    <a:pt x="2786" y="3"/>
                  </a:lnTo>
                  <a:lnTo>
                    <a:pt x="2798" y="5"/>
                  </a:lnTo>
                  <a:lnTo>
                    <a:pt x="2809" y="6"/>
                  </a:lnTo>
                  <a:lnTo>
                    <a:pt x="2820" y="5"/>
                  </a:lnTo>
                  <a:lnTo>
                    <a:pt x="2832" y="3"/>
                  </a:lnTo>
                  <a:lnTo>
                    <a:pt x="2843" y="2"/>
                  </a:lnTo>
                  <a:lnTo>
                    <a:pt x="2855" y="2"/>
                  </a:lnTo>
                  <a:lnTo>
                    <a:pt x="2865" y="3"/>
                  </a:lnTo>
                  <a:lnTo>
                    <a:pt x="2876" y="3"/>
                  </a:lnTo>
                  <a:lnTo>
                    <a:pt x="2888" y="3"/>
                  </a:lnTo>
                  <a:lnTo>
                    <a:pt x="2899" y="3"/>
                  </a:lnTo>
                  <a:lnTo>
                    <a:pt x="2910" y="2"/>
                  </a:lnTo>
                  <a:lnTo>
                    <a:pt x="2922" y="2"/>
                  </a:lnTo>
                  <a:lnTo>
                    <a:pt x="2933" y="2"/>
                  </a:lnTo>
                  <a:lnTo>
                    <a:pt x="2945" y="2"/>
                  </a:lnTo>
                  <a:lnTo>
                    <a:pt x="2956" y="3"/>
                  </a:lnTo>
                  <a:lnTo>
                    <a:pt x="2966" y="3"/>
                  </a:lnTo>
                  <a:lnTo>
                    <a:pt x="2978" y="5"/>
                  </a:lnTo>
                  <a:lnTo>
                    <a:pt x="2989" y="5"/>
                  </a:lnTo>
                  <a:lnTo>
                    <a:pt x="3001" y="6"/>
                  </a:lnTo>
                  <a:lnTo>
                    <a:pt x="3012" y="5"/>
                  </a:lnTo>
                  <a:lnTo>
                    <a:pt x="3023" y="5"/>
                  </a:lnTo>
                  <a:lnTo>
                    <a:pt x="3035" y="5"/>
                  </a:lnTo>
                  <a:lnTo>
                    <a:pt x="3046" y="5"/>
                  </a:lnTo>
                  <a:lnTo>
                    <a:pt x="3058" y="5"/>
                  </a:lnTo>
                  <a:lnTo>
                    <a:pt x="3068" y="5"/>
                  </a:lnTo>
                  <a:lnTo>
                    <a:pt x="3079" y="3"/>
                  </a:lnTo>
                  <a:lnTo>
                    <a:pt x="3091" y="3"/>
                  </a:lnTo>
                  <a:lnTo>
                    <a:pt x="3102" y="5"/>
                  </a:lnTo>
                  <a:lnTo>
                    <a:pt x="3114" y="5"/>
                  </a:lnTo>
                  <a:lnTo>
                    <a:pt x="3125" y="3"/>
                  </a:lnTo>
                  <a:lnTo>
                    <a:pt x="3136" y="3"/>
                  </a:lnTo>
                  <a:lnTo>
                    <a:pt x="3148" y="3"/>
                  </a:lnTo>
                  <a:lnTo>
                    <a:pt x="3159" y="5"/>
                  </a:lnTo>
                  <a:lnTo>
                    <a:pt x="3171" y="5"/>
                  </a:lnTo>
                  <a:lnTo>
                    <a:pt x="3181" y="5"/>
                  </a:lnTo>
                  <a:lnTo>
                    <a:pt x="3192" y="3"/>
                  </a:lnTo>
                  <a:lnTo>
                    <a:pt x="3204" y="3"/>
                  </a:lnTo>
                  <a:lnTo>
                    <a:pt x="3215" y="5"/>
                  </a:lnTo>
                  <a:lnTo>
                    <a:pt x="3226" y="6"/>
                  </a:lnTo>
                  <a:lnTo>
                    <a:pt x="3238" y="5"/>
                  </a:lnTo>
                  <a:lnTo>
                    <a:pt x="3249" y="3"/>
                  </a:lnTo>
                  <a:lnTo>
                    <a:pt x="3261" y="2"/>
                  </a:lnTo>
                  <a:lnTo>
                    <a:pt x="3271" y="2"/>
                  </a:lnTo>
                  <a:lnTo>
                    <a:pt x="3282" y="2"/>
                  </a:lnTo>
                  <a:lnTo>
                    <a:pt x="3294" y="3"/>
                  </a:lnTo>
                  <a:lnTo>
                    <a:pt x="3305" y="5"/>
                  </a:lnTo>
                  <a:lnTo>
                    <a:pt x="3317" y="6"/>
                  </a:lnTo>
                  <a:lnTo>
                    <a:pt x="3328" y="5"/>
                  </a:lnTo>
                  <a:lnTo>
                    <a:pt x="3339" y="2"/>
                  </a:lnTo>
                  <a:lnTo>
                    <a:pt x="3351" y="3"/>
                  </a:lnTo>
                  <a:lnTo>
                    <a:pt x="3361" y="2"/>
                  </a:lnTo>
                  <a:lnTo>
                    <a:pt x="3373" y="2"/>
                  </a:lnTo>
                  <a:lnTo>
                    <a:pt x="3384" y="3"/>
                  </a:lnTo>
                  <a:lnTo>
                    <a:pt x="3395" y="5"/>
                  </a:lnTo>
                  <a:lnTo>
                    <a:pt x="3407" y="5"/>
                  </a:lnTo>
                  <a:lnTo>
                    <a:pt x="3418" y="5"/>
                  </a:lnTo>
                  <a:lnTo>
                    <a:pt x="3430" y="5"/>
                  </a:lnTo>
                  <a:lnTo>
                    <a:pt x="3441" y="6"/>
                  </a:lnTo>
                  <a:lnTo>
                    <a:pt x="3452" y="6"/>
                  </a:lnTo>
                  <a:lnTo>
                    <a:pt x="3464" y="6"/>
                  </a:lnTo>
                  <a:lnTo>
                    <a:pt x="3474" y="5"/>
                  </a:lnTo>
                  <a:lnTo>
                    <a:pt x="3486" y="6"/>
                  </a:lnTo>
                  <a:lnTo>
                    <a:pt x="3497" y="6"/>
                  </a:lnTo>
                  <a:lnTo>
                    <a:pt x="3508" y="6"/>
                  </a:lnTo>
                  <a:lnTo>
                    <a:pt x="3520" y="6"/>
                  </a:lnTo>
                  <a:lnTo>
                    <a:pt x="3531" y="6"/>
                  </a:lnTo>
                  <a:lnTo>
                    <a:pt x="3543" y="6"/>
                  </a:lnTo>
                  <a:lnTo>
                    <a:pt x="3554" y="5"/>
                  </a:lnTo>
                  <a:lnTo>
                    <a:pt x="3564" y="3"/>
                  </a:lnTo>
                  <a:lnTo>
                    <a:pt x="3576" y="3"/>
                  </a:lnTo>
                  <a:lnTo>
                    <a:pt x="3587" y="3"/>
                  </a:lnTo>
                  <a:lnTo>
                    <a:pt x="3598" y="3"/>
                  </a:lnTo>
                  <a:lnTo>
                    <a:pt x="3610" y="5"/>
                  </a:lnTo>
                  <a:lnTo>
                    <a:pt x="3621" y="5"/>
                  </a:lnTo>
                  <a:lnTo>
                    <a:pt x="3633" y="5"/>
                  </a:lnTo>
                  <a:lnTo>
                    <a:pt x="3644" y="6"/>
                  </a:lnTo>
                  <a:lnTo>
                    <a:pt x="3654" y="6"/>
                  </a:lnTo>
                  <a:lnTo>
                    <a:pt x="3666" y="6"/>
                  </a:lnTo>
                  <a:lnTo>
                    <a:pt x="3677" y="5"/>
                  </a:lnTo>
                  <a:lnTo>
                    <a:pt x="3689" y="5"/>
                  </a:lnTo>
                  <a:lnTo>
                    <a:pt x="3700" y="3"/>
                  </a:lnTo>
                  <a:lnTo>
                    <a:pt x="3711" y="3"/>
                  </a:lnTo>
                  <a:lnTo>
                    <a:pt x="3723" y="3"/>
                  </a:lnTo>
                  <a:lnTo>
                    <a:pt x="3734" y="3"/>
                  </a:lnTo>
                  <a:lnTo>
                    <a:pt x="3746" y="2"/>
                  </a:lnTo>
                  <a:lnTo>
                    <a:pt x="3757" y="3"/>
                  </a:lnTo>
                  <a:lnTo>
                    <a:pt x="3767" y="3"/>
                  </a:lnTo>
                  <a:lnTo>
                    <a:pt x="3779" y="2"/>
                  </a:lnTo>
                  <a:lnTo>
                    <a:pt x="3790" y="2"/>
                  </a:lnTo>
                  <a:lnTo>
                    <a:pt x="3802" y="2"/>
                  </a:lnTo>
                  <a:lnTo>
                    <a:pt x="3813" y="2"/>
                  </a:lnTo>
                  <a:lnTo>
                    <a:pt x="3824" y="2"/>
                  </a:lnTo>
                  <a:lnTo>
                    <a:pt x="3836" y="2"/>
                  </a:lnTo>
                  <a:lnTo>
                    <a:pt x="3847" y="2"/>
                  </a:lnTo>
                  <a:lnTo>
                    <a:pt x="3859" y="3"/>
                  </a:lnTo>
                  <a:lnTo>
                    <a:pt x="3869" y="5"/>
                  </a:lnTo>
                  <a:lnTo>
                    <a:pt x="3880" y="5"/>
                  </a:lnTo>
                  <a:lnTo>
                    <a:pt x="3892" y="5"/>
                  </a:lnTo>
                  <a:lnTo>
                    <a:pt x="3903" y="3"/>
                  </a:lnTo>
                  <a:lnTo>
                    <a:pt x="3914" y="3"/>
                  </a:lnTo>
                  <a:lnTo>
                    <a:pt x="3926" y="3"/>
                  </a:lnTo>
                  <a:lnTo>
                    <a:pt x="3937" y="5"/>
                  </a:lnTo>
                  <a:lnTo>
                    <a:pt x="3949" y="6"/>
                  </a:lnTo>
                  <a:lnTo>
                    <a:pt x="3960" y="6"/>
                  </a:lnTo>
                  <a:lnTo>
                    <a:pt x="3970" y="6"/>
                  </a:lnTo>
                  <a:lnTo>
                    <a:pt x="3982" y="6"/>
                  </a:lnTo>
                  <a:lnTo>
                    <a:pt x="3993" y="6"/>
                  </a:lnTo>
                  <a:lnTo>
                    <a:pt x="4005" y="6"/>
                  </a:lnTo>
                  <a:lnTo>
                    <a:pt x="4016" y="6"/>
                  </a:lnTo>
                  <a:lnTo>
                    <a:pt x="4027" y="6"/>
                  </a:lnTo>
                  <a:lnTo>
                    <a:pt x="4039" y="5"/>
                  </a:lnTo>
                  <a:lnTo>
                    <a:pt x="4050" y="3"/>
                  </a:lnTo>
                  <a:lnTo>
                    <a:pt x="4062" y="3"/>
                  </a:lnTo>
                  <a:lnTo>
                    <a:pt x="4072" y="5"/>
                  </a:lnTo>
                  <a:lnTo>
                    <a:pt x="4083" y="5"/>
                  </a:lnTo>
                  <a:lnTo>
                    <a:pt x="4095" y="5"/>
                  </a:lnTo>
                  <a:lnTo>
                    <a:pt x="4106" y="2"/>
                  </a:lnTo>
                  <a:lnTo>
                    <a:pt x="4118" y="2"/>
                  </a:lnTo>
                  <a:lnTo>
                    <a:pt x="4129" y="2"/>
                  </a:lnTo>
                  <a:lnTo>
                    <a:pt x="4140" y="2"/>
                  </a:lnTo>
                  <a:lnTo>
                    <a:pt x="4152" y="3"/>
                  </a:lnTo>
                  <a:lnTo>
                    <a:pt x="4162" y="5"/>
                  </a:lnTo>
                  <a:lnTo>
                    <a:pt x="4174" y="5"/>
                  </a:lnTo>
                  <a:lnTo>
                    <a:pt x="4185" y="5"/>
                  </a:lnTo>
                  <a:lnTo>
                    <a:pt x="4196" y="5"/>
                  </a:lnTo>
                  <a:lnTo>
                    <a:pt x="4208" y="3"/>
                  </a:lnTo>
                  <a:lnTo>
                    <a:pt x="4219" y="3"/>
                  </a:lnTo>
                  <a:lnTo>
                    <a:pt x="4231" y="5"/>
                  </a:lnTo>
                  <a:lnTo>
                    <a:pt x="4242" y="6"/>
                  </a:lnTo>
                  <a:lnTo>
                    <a:pt x="4253" y="5"/>
                  </a:lnTo>
                  <a:lnTo>
                    <a:pt x="4265" y="5"/>
                  </a:lnTo>
                  <a:lnTo>
                    <a:pt x="4275" y="3"/>
                  </a:lnTo>
                  <a:lnTo>
                    <a:pt x="4286" y="3"/>
                  </a:lnTo>
                  <a:lnTo>
                    <a:pt x="4298" y="3"/>
                  </a:lnTo>
                  <a:lnTo>
                    <a:pt x="4309" y="3"/>
                  </a:lnTo>
                  <a:lnTo>
                    <a:pt x="4321" y="3"/>
                  </a:lnTo>
                  <a:lnTo>
                    <a:pt x="4332" y="3"/>
                  </a:lnTo>
                  <a:lnTo>
                    <a:pt x="4343" y="3"/>
                  </a:lnTo>
                  <a:lnTo>
                    <a:pt x="4355" y="3"/>
                  </a:lnTo>
                  <a:lnTo>
                    <a:pt x="4365" y="3"/>
                  </a:lnTo>
                  <a:lnTo>
                    <a:pt x="4377" y="5"/>
                  </a:lnTo>
                  <a:lnTo>
                    <a:pt x="4388" y="6"/>
                  </a:lnTo>
                  <a:lnTo>
                    <a:pt x="4399" y="6"/>
                  </a:lnTo>
                  <a:lnTo>
                    <a:pt x="4411" y="6"/>
                  </a:lnTo>
                  <a:lnTo>
                    <a:pt x="4422" y="6"/>
                  </a:lnTo>
                  <a:lnTo>
                    <a:pt x="4434" y="5"/>
                  </a:lnTo>
                  <a:lnTo>
                    <a:pt x="4445" y="3"/>
                  </a:lnTo>
                  <a:lnTo>
                    <a:pt x="4455" y="3"/>
                  </a:lnTo>
                  <a:lnTo>
                    <a:pt x="4467" y="3"/>
                  </a:lnTo>
                  <a:lnTo>
                    <a:pt x="4478" y="5"/>
                  </a:lnTo>
                  <a:lnTo>
                    <a:pt x="4490" y="5"/>
                  </a:lnTo>
                  <a:lnTo>
                    <a:pt x="4501" y="2"/>
                  </a:lnTo>
                  <a:lnTo>
                    <a:pt x="4512" y="2"/>
                  </a:lnTo>
                  <a:lnTo>
                    <a:pt x="4524" y="3"/>
                  </a:lnTo>
                  <a:lnTo>
                    <a:pt x="4535" y="3"/>
                  </a:lnTo>
                  <a:lnTo>
                    <a:pt x="4547" y="5"/>
                  </a:lnTo>
                  <a:lnTo>
                    <a:pt x="4558" y="5"/>
                  </a:lnTo>
                  <a:lnTo>
                    <a:pt x="4568" y="3"/>
                  </a:lnTo>
                  <a:lnTo>
                    <a:pt x="4580" y="3"/>
                  </a:lnTo>
                  <a:lnTo>
                    <a:pt x="4591" y="5"/>
                  </a:lnTo>
                  <a:lnTo>
                    <a:pt x="4602" y="6"/>
                  </a:lnTo>
                  <a:lnTo>
                    <a:pt x="4614" y="5"/>
                  </a:lnTo>
                  <a:lnTo>
                    <a:pt x="4625" y="3"/>
                  </a:lnTo>
                  <a:lnTo>
                    <a:pt x="4637" y="3"/>
                  </a:lnTo>
                  <a:lnTo>
                    <a:pt x="4648" y="3"/>
                  </a:lnTo>
                  <a:lnTo>
                    <a:pt x="4658" y="3"/>
                  </a:lnTo>
                  <a:lnTo>
                    <a:pt x="4670" y="3"/>
                  </a:lnTo>
                  <a:lnTo>
                    <a:pt x="4681" y="3"/>
                  </a:lnTo>
                  <a:lnTo>
                    <a:pt x="4693" y="3"/>
                  </a:lnTo>
                  <a:lnTo>
                    <a:pt x="4704" y="3"/>
                  </a:lnTo>
                  <a:lnTo>
                    <a:pt x="4715" y="3"/>
                  </a:lnTo>
                  <a:lnTo>
                    <a:pt x="4727" y="2"/>
                  </a:lnTo>
                  <a:lnTo>
                    <a:pt x="4738" y="3"/>
                  </a:lnTo>
                  <a:lnTo>
                    <a:pt x="4750" y="5"/>
                  </a:lnTo>
                  <a:lnTo>
                    <a:pt x="4761" y="6"/>
                  </a:lnTo>
                  <a:lnTo>
                    <a:pt x="4771" y="5"/>
                  </a:lnTo>
                  <a:lnTo>
                    <a:pt x="4783" y="5"/>
                  </a:lnTo>
                  <a:lnTo>
                    <a:pt x="4794" y="5"/>
                  </a:lnTo>
                  <a:lnTo>
                    <a:pt x="4806" y="5"/>
                  </a:lnTo>
                  <a:lnTo>
                    <a:pt x="4817" y="5"/>
                  </a:lnTo>
                  <a:lnTo>
                    <a:pt x="4828" y="5"/>
                  </a:lnTo>
                  <a:lnTo>
                    <a:pt x="4840" y="5"/>
                  </a:lnTo>
                  <a:lnTo>
                    <a:pt x="4851" y="5"/>
                  </a:lnTo>
                  <a:lnTo>
                    <a:pt x="4863" y="5"/>
                  </a:lnTo>
                  <a:lnTo>
                    <a:pt x="4873" y="3"/>
                  </a:lnTo>
                  <a:lnTo>
                    <a:pt x="4884" y="3"/>
                  </a:lnTo>
                  <a:lnTo>
                    <a:pt x="4896" y="3"/>
                  </a:lnTo>
                  <a:lnTo>
                    <a:pt x="4907" y="5"/>
                  </a:lnTo>
                  <a:lnTo>
                    <a:pt x="4918" y="5"/>
                  </a:lnTo>
                  <a:lnTo>
                    <a:pt x="4930" y="5"/>
                  </a:lnTo>
                  <a:lnTo>
                    <a:pt x="4941" y="5"/>
                  </a:lnTo>
                  <a:lnTo>
                    <a:pt x="4953" y="6"/>
                  </a:lnTo>
                  <a:lnTo>
                    <a:pt x="4963" y="6"/>
                  </a:lnTo>
                  <a:lnTo>
                    <a:pt x="4974" y="6"/>
                  </a:lnTo>
                  <a:lnTo>
                    <a:pt x="4986" y="5"/>
                  </a:lnTo>
                  <a:lnTo>
                    <a:pt x="4997" y="3"/>
                  </a:lnTo>
                  <a:lnTo>
                    <a:pt x="5009" y="3"/>
                  </a:lnTo>
                  <a:lnTo>
                    <a:pt x="5020" y="3"/>
                  </a:lnTo>
                  <a:lnTo>
                    <a:pt x="5031" y="3"/>
                  </a:lnTo>
                  <a:lnTo>
                    <a:pt x="5043" y="5"/>
                  </a:lnTo>
                  <a:lnTo>
                    <a:pt x="5054" y="3"/>
                  </a:lnTo>
                  <a:lnTo>
                    <a:pt x="5066" y="5"/>
                  </a:lnTo>
                  <a:lnTo>
                    <a:pt x="5076" y="5"/>
                  </a:lnTo>
                  <a:lnTo>
                    <a:pt x="5087" y="6"/>
                  </a:lnTo>
                  <a:lnTo>
                    <a:pt x="5099" y="5"/>
                  </a:lnTo>
                  <a:lnTo>
                    <a:pt x="5110" y="3"/>
                  </a:lnTo>
                  <a:lnTo>
                    <a:pt x="5122" y="3"/>
                  </a:lnTo>
                  <a:lnTo>
                    <a:pt x="5133" y="5"/>
                  </a:lnTo>
                  <a:lnTo>
                    <a:pt x="5144" y="5"/>
                  </a:lnTo>
                  <a:lnTo>
                    <a:pt x="5156" y="6"/>
                  </a:lnTo>
                  <a:lnTo>
                    <a:pt x="5166" y="6"/>
                  </a:lnTo>
                  <a:lnTo>
                    <a:pt x="5178" y="6"/>
                  </a:lnTo>
                  <a:lnTo>
                    <a:pt x="5189" y="6"/>
                  </a:lnTo>
                  <a:lnTo>
                    <a:pt x="5200" y="5"/>
                  </a:lnTo>
                  <a:lnTo>
                    <a:pt x="5212" y="3"/>
                  </a:lnTo>
                  <a:lnTo>
                    <a:pt x="5223" y="5"/>
                  </a:lnTo>
                  <a:lnTo>
                    <a:pt x="5235" y="5"/>
                  </a:lnTo>
                  <a:lnTo>
                    <a:pt x="5246" y="3"/>
                  </a:lnTo>
                  <a:lnTo>
                    <a:pt x="5256" y="3"/>
                  </a:lnTo>
                  <a:lnTo>
                    <a:pt x="5268" y="3"/>
                  </a:lnTo>
                  <a:lnTo>
                    <a:pt x="5279" y="3"/>
                  </a:lnTo>
                  <a:lnTo>
                    <a:pt x="5290" y="3"/>
                  </a:lnTo>
                  <a:lnTo>
                    <a:pt x="5302" y="3"/>
                  </a:lnTo>
                  <a:lnTo>
                    <a:pt x="5313" y="5"/>
                  </a:lnTo>
                  <a:lnTo>
                    <a:pt x="5325" y="3"/>
                  </a:lnTo>
                  <a:lnTo>
                    <a:pt x="5336" y="3"/>
                  </a:lnTo>
                  <a:lnTo>
                    <a:pt x="5347" y="3"/>
                  </a:lnTo>
                  <a:lnTo>
                    <a:pt x="5359" y="5"/>
                  </a:lnTo>
                  <a:lnTo>
                    <a:pt x="5369" y="6"/>
                  </a:lnTo>
                  <a:lnTo>
                    <a:pt x="5381" y="6"/>
                  </a:lnTo>
                  <a:lnTo>
                    <a:pt x="5392" y="5"/>
                  </a:lnTo>
                  <a:lnTo>
                    <a:pt x="5403" y="5"/>
                  </a:lnTo>
                  <a:lnTo>
                    <a:pt x="5415" y="3"/>
                  </a:lnTo>
                  <a:lnTo>
                    <a:pt x="5426" y="2"/>
                  </a:lnTo>
                  <a:lnTo>
                    <a:pt x="5438" y="1"/>
                  </a:lnTo>
                  <a:lnTo>
                    <a:pt x="5449" y="2"/>
                  </a:lnTo>
                  <a:lnTo>
                    <a:pt x="5459" y="2"/>
                  </a:lnTo>
                  <a:lnTo>
                    <a:pt x="5471" y="3"/>
                  </a:lnTo>
                  <a:lnTo>
                    <a:pt x="5482" y="5"/>
                  </a:lnTo>
                  <a:lnTo>
                    <a:pt x="5494" y="5"/>
                  </a:lnTo>
                  <a:lnTo>
                    <a:pt x="5505" y="3"/>
                  </a:lnTo>
                  <a:lnTo>
                    <a:pt x="5516" y="3"/>
                  </a:lnTo>
                  <a:lnTo>
                    <a:pt x="5528" y="3"/>
                  </a:lnTo>
                  <a:lnTo>
                    <a:pt x="5539" y="3"/>
                  </a:lnTo>
                  <a:lnTo>
                    <a:pt x="5551" y="5"/>
                  </a:lnTo>
                  <a:lnTo>
                    <a:pt x="5562" y="6"/>
                  </a:lnTo>
                  <a:lnTo>
                    <a:pt x="5572" y="5"/>
                  </a:lnTo>
                  <a:lnTo>
                    <a:pt x="5584" y="3"/>
                  </a:lnTo>
                  <a:lnTo>
                    <a:pt x="5595" y="2"/>
                  </a:lnTo>
                  <a:lnTo>
                    <a:pt x="5606" y="2"/>
                  </a:lnTo>
                  <a:lnTo>
                    <a:pt x="5618" y="3"/>
                  </a:lnTo>
                  <a:lnTo>
                    <a:pt x="5629" y="3"/>
                  </a:lnTo>
                  <a:lnTo>
                    <a:pt x="5641" y="5"/>
                  </a:lnTo>
                  <a:lnTo>
                    <a:pt x="5652" y="5"/>
                  </a:lnTo>
                  <a:lnTo>
                    <a:pt x="5662" y="5"/>
                  </a:lnTo>
                  <a:lnTo>
                    <a:pt x="5674" y="5"/>
                  </a:lnTo>
                  <a:lnTo>
                    <a:pt x="5685" y="3"/>
                  </a:lnTo>
                  <a:lnTo>
                    <a:pt x="5697" y="3"/>
                  </a:lnTo>
                  <a:lnTo>
                    <a:pt x="5708" y="3"/>
                  </a:lnTo>
                  <a:lnTo>
                    <a:pt x="5719" y="3"/>
                  </a:lnTo>
                  <a:lnTo>
                    <a:pt x="5731" y="5"/>
                  </a:lnTo>
                  <a:lnTo>
                    <a:pt x="5742" y="5"/>
                  </a:lnTo>
                  <a:lnTo>
                    <a:pt x="5754" y="5"/>
                  </a:lnTo>
                  <a:lnTo>
                    <a:pt x="5764" y="3"/>
                  </a:lnTo>
                  <a:lnTo>
                    <a:pt x="5775" y="3"/>
                  </a:lnTo>
                  <a:lnTo>
                    <a:pt x="5787" y="3"/>
                  </a:lnTo>
                  <a:lnTo>
                    <a:pt x="5798" y="2"/>
                  </a:lnTo>
                  <a:lnTo>
                    <a:pt x="5810" y="2"/>
                  </a:lnTo>
                  <a:lnTo>
                    <a:pt x="5821" y="3"/>
                  </a:lnTo>
                  <a:lnTo>
                    <a:pt x="5832" y="3"/>
                  </a:lnTo>
                  <a:lnTo>
                    <a:pt x="5844" y="3"/>
                  </a:lnTo>
                  <a:lnTo>
                    <a:pt x="5855" y="3"/>
                  </a:lnTo>
                  <a:lnTo>
                    <a:pt x="5867" y="3"/>
                  </a:lnTo>
                  <a:lnTo>
                    <a:pt x="5877" y="3"/>
                  </a:lnTo>
                  <a:lnTo>
                    <a:pt x="5888" y="5"/>
                  </a:lnTo>
                  <a:lnTo>
                    <a:pt x="5900" y="6"/>
                  </a:lnTo>
                  <a:lnTo>
                    <a:pt x="5911" y="5"/>
                  </a:lnTo>
                  <a:lnTo>
                    <a:pt x="5923" y="3"/>
                  </a:lnTo>
                  <a:lnTo>
                    <a:pt x="5934" y="2"/>
                  </a:lnTo>
                  <a:lnTo>
                    <a:pt x="5945" y="2"/>
                  </a:lnTo>
                  <a:lnTo>
                    <a:pt x="5957" y="2"/>
                  </a:lnTo>
                  <a:lnTo>
                    <a:pt x="5967" y="2"/>
                  </a:lnTo>
                  <a:lnTo>
                    <a:pt x="5978" y="1"/>
                  </a:lnTo>
                  <a:lnTo>
                    <a:pt x="5990" y="1"/>
                  </a:lnTo>
                  <a:lnTo>
                    <a:pt x="6001" y="1"/>
                  </a:lnTo>
                  <a:lnTo>
                    <a:pt x="6013" y="1"/>
                  </a:lnTo>
                  <a:lnTo>
                    <a:pt x="6024" y="1"/>
                  </a:lnTo>
                  <a:lnTo>
                    <a:pt x="6035" y="2"/>
                  </a:lnTo>
                  <a:lnTo>
                    <a:pt x="6047" y="2"/>
                  </a:lnTo>
                  <a:lnTo>
                    <a:pt x="6057" y="2"/>
                  </a:lnTo>
                  <a:lnTo>
                    <a:pt x="6069" y="2"/>
                  </a:lnTo>
                  <a:lnTo>
                    <a:pt x="6080" y="3"/>
                  </a:lnTo>
                  <a:lnTo>
                    <a:pt x="6091" y="5"/>
                  </a:lnTo>
                  <a:lnTo>
                    <a:pt x="6103" y="6"/>
                  </a:lnTo>
                  <a:lnTo>
                    <a:pt x="6114" y="5"/>
                  </a:lnTo>
                  <a:lnTo>
                    <a:pt x="6126" y="5"/>
                  </a:lnTo>
                  <a:lnTo>
                    <a:pt x="6137" y="5"/>
                  </a:lnTo>
                  <a:lnTo>
                    <a:pt x="6148" y="6"/>
                  </a:lnTo>
                  <a:lnTo>
                    <a:pt x="6160" y="6"/>
                  </a:lnTo>
                  <a:lnTo>
                    <a:pt x="6170" y="6"/>
                  </a:lnTo>
                  <a:lnTo>
                    <a:pt x="6182" y="3"/>
                  </a:lnTo>
                  <a:lnTo>
                    <a:pt x="6193" y="3"/>
                  </a:lnTo>
                  <a:lnTo>
                    <a:pt x="6204" y="3"/>
                  </a:lnTo>
                  <a:lnTo>
                    <a:pt x="6216" y="3"/>
                  </a:lnTo>
                  <a:lnTo>
                    <a:pt x="6227" y="3"/>
                  </a:lnTo>
                  <a:lnTo>
                    <a:pt x="6239" y="3"/>
                  </a:lnTo>
                  <a:lnTo>
                    <a:pt x="6250" y="3"/>
                  </a:lnTo>
                  <a:lnTo>
                    <a:pt x="6260" y="6"/>
                  </a:lnTo>
                  <a:lnTo>
                    <a:pt x="6272" y="6"/>
                  </a:lnTo>
                  <a:lnTo>
                    <a:pt x="6283" y="6"/>
                  </a:lnTo>
                  <a:lnTo>
                    <a:pt x="6294" y="5"/>
                  </a:lnTo>
                  <a:lnTo>
                    <a:pt x="6306" y="3"/>
                  </a:lnTo>
                  <a:lnTo>
                    <a:pt x="6317" y="3"/>
                  </a:lnTo>
                  <a:lnTo>
                    <a:pt x="6329" y="3"/>
                  </a:lnTo>
                  <a:lnTo>
                    <a:pt x="6340" y="2"/>
                  </a:lnTo>
                  <a:lnTo>
                    <a:pt x="6351" y="2"/>
                  </a:lnTo>
                  <a:lnTo>
                    <a:pt x="6363" y="3"/>
                  </a:lnTo>
                  <a:lnTo>
                    <a:pt x="6373" y="3"/>
                  </a:lnTo>
                  <a:lnTo>
                    <a:pt x="6385" y="5"/>
                  </a:lnTo>
                  <a:lnTo>
                    <a:pt x="6396" y="6"/>
                  </a:lnTo>
                  <a:lnTo>
                    <a:pt x="6407" y="5"/>
                  </a:lnTo>
                  <a:lnTo>
                    <a:pt x="6419" y="3"/>
                  </a:lnTo>
                  <a:lnTo>
                    <a:pt x="6430" y="2"/>
                  </a:lnTo>
                  <a:lnTo>
                    <a:pt x="6442" y="2"/>
                  </a:lnTo>
                  <a:lnTo>
                    <a:pt x="6453" y="2"/>
                  </a:lnTo>
                  <a:lnTo>
                    <a:pt x="6463" y="2"/>
                  </a:lnTo>
                  <a:lnTo>
                    <a:pt x="6475" y="2"/>
                  </a:lnTo>
                  <a:lnTo>
                    <a:pt x="6486" y="2"/>
                  </a:lnTo>
                  <a:lnTo>
                    <a:pt x="6498" y="1"/>
                  </a:lnTo>
                  <a:lnTo>
                    <a:pt x="6509" y="0"/>
                  </a:lnTo>
                  <a:lnTo>
                    <a:pt x="6520" y="1"/>
                  </a:lnTo>
                  <a:lnTo>
                    <a:pt x="6532" y="2"/>
                  </a:lnTo>
                  <a:lnTo>
                    <a:pt x="6543" y="2"/>
                  </a:lnTo>
                  <a:lnTo>
                    <a:pt x="6555" y="2"/>
                  </a:lnTo>
                  <a:lnTo>
                    <a:pt x="6565" y="3"/>
                  </a:lnTo>
                  <a:lnTo>
                    <a:pt x="6576" y="3"/>
                  </a:lnTo>
                  <a:lnTo>
                    <a:pt x="6588" y="3"/>
                  </a:lnTo>
                  <a:lnTo>
                    <a:pt x="6599" y="3"/>
                  </a:lnTo>
                  <a:lnTo>
                    <a:pt x="6610" y="3"/>
                  </a:lnTo>
                  <a:lnTo>
                    <a:pt x="6622" y="3"/>
                  </a:lnTo>
                  <a:lnTo>
                    <a:pt x="6633" y="3"/>
                  </a:lnTo>
                  <a:lnTo>
                    <a:pt x="6645" y="2"/>
                  </a:lnTo>
                  <a:lnTo>
                    <a:pt x="6656" y="1"/>
                  </a:lnTo>
                  <a:lnTo>
                    <a:pt x="6666" y="1"/>
                  </a:lnTo>
                  <a:lnTo>
                    <a:pt x="6678" y="2"/>
                  </a:lnTo>
                  <a:lnTo>
                    <a:pt x="6689" y="5"/>
                  </a:lnTo>
                  <a:lnTo>
                    <a:pt x="6701" y="6"/>
                  </a:lnTo>
                  <a:lnTo>
                    <a:pt x="6712" y="6"/>
                  </a:lnTo>
                  <a:lnTo>
                    <a:pt x="6723" y="6"/>
                  </a:lnTo>
                  <a:lnTo>
                    <a:pt x="6735" y="6"/>
                  </a:lnTo>
                  <a:lnTo>
                    <a:pt x="6746" y="6"/>
                  </a:lnTo>
                  <a:lnTo>
                    <a:pt x="6758" y="6"/>
                  </a:lnTo>
                  <a:lnTo>
                    <a:pt x="6768" y="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7" name="Freeform 525">
              <a:extLst>
                <a:ext uri="{FF2B5EF4-FFF2-40B4-BE49-F238E27FC236}">
                  <a16:creationId xmlns:a16="http://schemas.microsoft.com/office/drawing/2014/main" id="{A1800EF1-A818-4071-BB05-72FCB27BA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1024102"/>
              <a:ext cx="4474108" cy="60325"/>
            </a:xfrm>
            <a:custGeom>
              <a:avLst/>
              <a:gdLst>
                <a:gd name="T0" fmla="*/ 102 w 6768"/>
                <a:gd name="T1" fmla="*/ 36 h 38"/>
                <a:gd name="T2" fmla="*/ 214 w 6768"/>
                <a:gd name="T3" fmla="*/ 35 h 38"/>
                <a:gd name="T4" fmla="*/ 327 w 6768"/>
                <a:gd name="T5" fmla="*/ 34 h 38"/>
                <a:gd name="T6" fmla="*/ 440 w 6768"/>
                <a:gd name="T7" fmla="*/ 35 h 38"/>
                <a:gd name="T8" fmla="*/ 553 w 6768"/>
                <a:gd name="T9" fmla="*/ 34 h 38"/>
                <a:gd name="T10" fmla="*/ 665 w 6768"/>
                <a:gd name="T11" fmla="*/ 34 h 38"/>
                <a:gd name="T12" fmla="*/ 778 w 6768"/>
                <a:gd name="T13" fmla="*/ 35 h 38"/>
                <a:gd name="T14" fmla="*/ 891 w 6768"/>
                <a:gd name="T15" fmla="*/ 34 h 38"/>
                <a:gd name="T16" fmla="*/ 1004 w 6768"/>
                <a:gd name="T17" fmla="*/ 35 h 38"/>
                <a:gd name="T18" fmla="*/ 1117 w 6768"/>
                <a:gd name="T19" fmla="*/ 35 h 38"/>
                <a:gd name="T20" fmla="*/ 1230 w 6768"/>
                <a:gd name="T21" fmla="*/ 34 h 38"/>
                <a:gd name="T22" fmla="*/ 1343 w 6768"/>
                <a:gd name="T23" fmla="*/ 35 h 38"/>
                <a:gd name="T24" fmla="*/ 1456 w 6768"/>
                <a:gd name="T25" fmla="*/ 35 h 38"/>
                <a:gd name="T26" fmla="*/ 1569 w 6768"/>
                <a:gd name="T27" fmla="*/ 35 h 38"/>
                <a:gd name="T28" fmla="*/ 1681 w 6768"/>
                <a:gd name="T29" fmla="*/ 35 h 38"/>
                <a:gd name="T30" fmla="*/ 1794 w 6768"/>
                <a:gd name="T31" fmla="*/ 34 h 38"/>
                <a:gd name="T32" fmla="*/ 1906 w 6768"/>
                <a:gd name="T33" fmla="*/ 35 h 38"/>
                <a:gd name="T34" fmla="*/ 2019 w 6768"/>
                <a:gd name="T35" fmla="*/ 35 h 38"/>
                <a:gd name="T36" fmla="*/ 2132 w 6768"/>
                <a:gd name="T37" fmla="*/ 34 h 38"/>
                <a:gd name="T38" fmla="*/ 2245 w 6768"/>
                <a:gd name="T39" fmla="*/ 35 h 38"/>
                <a:gd name="T40" fmla="*/ 2358 w 6768"/>
                <a:gd name="T41" fmla="*/ 32 h 38"/>
                <a:gd name="T42" fmla="*/ 2470 w 6768"/>
                <a:gd name="T43" fmla="*/ 34 h 38"/>
                <a:gd name="T44" fmla="*/ 2583 w 6768"/>
                <a:gd name="T45" fmla="*/ 36 h 38"/>
                <a:gd name="T46" fmla="*/ 2696 w 6768"/>
                <a:gd name="T47" fmla="*/ 36 h 38"/>
                <a:gd name="T48" fmla="*/ 2809 w 6768"/>
                <a:gd name="T49" fmla="*/ 36 h 38"/>
                <a:gd name="T50" fmla="*/ 2922 w 6768"/>
                <a:gd name="T51" fmla="*/ 35 h 38"/>
                <a:gd name="T52" fmla="*/ 3035 w 6768"/>
                <a:gd name="T53" fmla="*/ 38 h 38"/>
                <a:gd name="T54" fmla="*/ 3148 w 6768"/>
                <a:gd name="T55" fmla="*/ 36 h 38"/>
                <a:gd name="T56" fmla="*/ 3261 w 6768"/>
                <a:gd name="T57" fmla="*/ 36 h 38"/>
                <a:gd name="T58" fmla="*/ 3373 w 6768"/>
                <a:gd name="T59" fmla="*/ 35 h 38"/>
                <a:gd name="T60" fmla="*/ 3486 w 6768"/>
                <a:gd name="T61" fmla="*/ 34 h 38"/>
                <a:gd name="T62" fmla="*/ 3598 w 6768"/>
                <a:gd name="T63" fmla="*/ 35 h 38"/>
                <a:gd name="T64" fmla="*/ 3711 w 6768"/>
                <a:gd name="T65" fmla="*/ 28 h 38"/>
                <a:gd name="T66" fmla="*/ 3824 w 6768"/>
                <a:gd name="T67" fmla="*/ 3 h 38"/>
                <a:gd name="T68" fmla="*/ 3937 w 6768"/>
                <a:gd name="T69" fmla="*/ 26 h 38"/>
                <a:gd name="T70" fmla="*/ 4050 w 6768"/>
                <a:gd name="T71" fmla="*/ 33 h 38"/>
                <a:gd name="T72" fmla="*/ 4162 w 6768"/>
                <a:gd name="T73" fmla="*/ 34 h 38"/>
                <a:gd name="T74" fmla="*/ 4275 w 6768"/>
                <a:gd name="T75" fmla="*/ 34 h 38"/>
                <a:gd name="T76" fmla="*/ 4388 w 6768"/>
                <a:gd name="T77" fmla="*/ 34 h 38"/>
                <a:gd name="T78" fmla="*/ 4501 w 6768"/>
                <a:gd name="T79" fmla="*/ 35 h 38"/>
                <a:gd name="T80" fmla="*/ 4614 w 6768"/>
                <a:gd name="T81" fmla="*/ 35 h 38"/>
                <a:gd name="T82" fmla="*/ 4727 w 6768"/>
                <a:gd name="T83" fmla="*/ 35 h 38"/>
                <a:gd name="T84" fmla="*/ 4840 w 6768"/>
                <a:gd name="T85" fmla="*/ 35 h 38"/>
                <a:gd name="T86" fmla="*/ 4953 w 6768"/>
                <a:gd name="T87" fmla="*/ 35 h 38"/>
                <a:gd name="T88" fmla="*/ 5066 w 6768"/>
                <a:gd name="T89" fmla="*/ 35 h 38"/>
                <a:gd name="T90" fmla="*/ 5178 w 6768"/>
                <a:gd name="T91" fmla="*/ 34 h 38"/>
                <a:gd name="T92" fmla="*/ 5290 w 6768"/>
                <a:gd name="T93" fmla="*/ 36 h 38"/>
                <a:gd name="T94" fmla="*/ 5403 w 6768"/>
                <a:gd name="T95" fmla="*/ 35 h 38"/>
                <a:gd name="T96" fmla="*/ 5516 w 6768"/>
                <a:gd name="T97" fmla="*/ 35 h 38"/>
                <a:gd name="T98" fmla="*/ 5629 w 6768"/>
                <a:gd name="T99" fmla="*/ 35 h 38"/>
                <a:gd name="T100" fmla="*/ 5742 w 6768"/>
                <a:gd name="T101" fmla="*/ 36 h 38"/>
                <a:gd name="T102" fmla="*/ 5855 w 6768"/>
                <a:gd name="T103" fmla="*/ 35 h 38"/>
                <a:gd name="T104" fmla="*/ 5967 w 6768"/>
                <a:gd name="T105" fmla="*/ 34 h 38"/>
                <a:gd name="T106" fmla="*/ 6080 w 6768"/>
                <a:gd name="T107" fmla="*/ 35 h 38"/>
                <a:gd name="T108" fmla="*/ 6193 w 6768"/>
                <a:gd name="T109" fmla="*/ 34 h 38"/>
                <a:gd name="T110" fmla="*/ 6306 w 6768"/>
                <a:gd name="T111" fmla="*/ 35 h 38"/>
                <a:gd name="T112" fmla="*/ 6419 w 6768"/>
                <a:gd name="T113" fmla="*/ 34 h 38"/>
                <a:gd name="T114" fmla="*/ 6532 w 6768"/>
                <a:gd name="T115" fmla="*/ 34 h 38"/>
                <a:gd name="T116" fmla="*/ 6645 w 6768"/>
                <a:gd name="T117" fmla="*/ 34 h 38"/>
                <a:gd name="T118" fmla="*/ 6758 w 6768"/>
                <a:gd name="T1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38">
                  <a:moveTo>
                    <a:pt x="0" y="34"/>
                  </a:moveTo>
                  <a:lnTo>
                    <a:pt x="11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46" y="34"/>
                  </a:lnTo>
                  <a:lnTo>
                    <a:pt x="57" y="34"/>
                  </a:lnTo>
                  <a:lnTo>
                    <a:pt x="67" y="35"/>
                  </a:lnTo>
                  <a:lnTo>
                    <a:pt x="79" y="35"/>
                  </a:lnTo>
                  <a:lnTo>
                    <a:pt x="90" y="36"/>
                  </a:lnTo>
                  <a:lnTo>
                    <a:pt x="102" y="36"/>
                  </a:lnTo>
                  <a:lnTo>
                    <a:pt x="113" y="36"/>
                  </a:lnTo>
                  <a:lnTo>
                    <a:pt x="124" y="35"/>
                  </a:lnTo>
                  <a:lnTo>
                    <a:pt x="136" y="35"/>
                  </a:lnTo>
                  <a:lnTo>
                    <a:pt x="147" y="34"/>
                  </a:lnTo>
                  <a:lnTo>
                    <a:pt x="159" y="34"/>
                  </a:lnTo>
                  <a:lnTo>
                    <a:pt x="169" y="35"/>
                  </a:lnTo>
                  <a:lnTo>
                    <a:pt x="180" y="35"/>
                  </a:lnTo>
                  <a:lnTo>
                    <a:pt x="192" y="35"/>
                  </a:lnTo>
                  <a:lnTo>
                    <a:pt x="203" y="35"/>
                  </a:lnTo>
                  <a:lnTo>
                    <a:pt x="214" y="35"/>
                  </a:lnTo>
                  <a:lnTo>
                    <a:pt x="226" y="35"/>
                  </a:lnTo>
                  <a:lnTo>
                    <a:pt x="237" y="36"/>
                  </a:lnTo>
                  <a:lnTo>
                    <a:pt x="249" y="36"/>
                  </a:lnTo>
                  <a:lnTo>
                    <a:pt x="260" y="35"/>
                  </a:lnTo>
                  <a:lnTo>
                    <a:pt x="270" y="35"/>
                  </a:lnTo>
                  <a:lnTo>
                    <a:pt x="282" y="35"/>
                  </a:lnTo>
                  <a:lnTo>
                    <a:pt x="293" y="35"/>
                  </a:lnTo>
                  <a:lnTo>
                    <a:pt x="305" y="34"/>
                  </a:lnTo>
                  <a:lnTo>
                    <a:pt x="316" y="34"/>
                  </a:lnTo>
                  <a:lnTo>
                    <a:pt x="327" y="34"/>
                  </a:lnTo>
                  <a:lnTo>
                    <a:pt x="339" y="34"/>
                  </a:lnTo>
                  <a:lnTo>
                    <a:pt x="350" y="34"/>
                  </a:lnTo>
                  <a:lnTo>
                    <a:pt x="362" y="33"/>
                  </a:lnTo>
                  <a:lnTo>
                    <a:pt x="372" y="34"/>
                  </a:lnTo>
                  <a:lnTo>
                    <a:pt x="383" y="34"/>
                  </a:lnTo>
                  <a:lnTo>
                    <a:pt x="395" y="35"/>
                  </a:lnTo>
                  <a:lnTo>
                    <a:pt x="406" y="36"/>
                  </a:lnTo>
                  <a:lnTo>
                    <a:pt x="418" y="36"/>
                  </a:lnTo>
                  <a:lnTo>
                    <a:pt x="429" y="36"/>
                  </a:lnTo>
                  <a:lnTo>
                    <a:pt x="440" y="35"/>
                  </a:lnTo>
                  <a:lnTo>
                    <a:pt x="452" y="35"/>
                  </a:lnTo>
                  <a:lnTo>
                    <a:pt x="462" y="34"/>
                  </a:lnTo>
                  <a:lnTo>
                    <a:pt x="474" y="34"/>
                  </a:lnTo>
                  <a:lnTo>
                    <a:pt x="485" y="33"/>
                  </a:lnTo>
                  <a:lnTo>
                    <a:pt x="496" y="33"/>
                  </a:lnTo>
                  <a:lnTo>
                    <a:pt x="508" y="34"/>
                  </a:lnTo>
                  <a:lnTo>
                    <a:pt x="519" y="35"/>
                  </a:lnTo>
                  <a:lnTo>
                    <a:pt x="530" y="35"/>
                  </a:lnTo>
                  <a:lnTo>
                    <a:pt x="542" y="34"/>
                  </a:lnTo>
                  <a:lnTo>
                    <a:pt x="553" y="34"/>
                  </a:lnTo>
                  <a:lnTo>
                    <a:pt x="565" y="33"/>
                  </a:lnTo>
                  <a:lnTo>
                    <a:pt x="575" y="33"/>
                  </a:lnTo>
                  <a:lnTo>
                    <a:pt x="586" y="34"/>
                  </a:lnTo>
                  <a:lnTo>
                    <a:pt x="598" y="35"/>
                  </a:lnTo>
                  <a:lnTo>
                    <a:pt x="609" y="35"/>
                  </a:lnTo>
                  <a:lnTo>
                    <a:pt x="621" y="35"/>
                  </a:lnTo>
                  <a:lnTo>
                    <a:pt x="632" y="36"/>
                  </a:lnTo>
                  <a:lnTo>
                    <a:pt x="643" y="36"/>
                  </a:lnTo>
                  <a:lnTo>
                    <a:pt x="655" y="35"/>
                  </a:lnTo>
                  <a:lnTo>
                    <a:pt x="665" y="34"/>
                  </a:lnTo>
                  <a:lnTo>
                    <a:pt x="677" y="34"/>
                  </a:lnTo>
                  <a:lnTo>
                    <a:pt x="688" y="34"/>
                  </a:lnTo>
                  <a:lnTo>
                    <a:pt x="699" y="34"/>
                  </a:lnTo>
                  <a:lnTo>
                    <a:pt x="711" y="34"/>
                  </a:lnTo>
                  <a:lnTo>
                    <a:pt x="722" y="34"/>
                  </a:lnTo>
                  <a:lnTo>
                    <a:pt x="734" y="35"/>
                  </a:lnTo>
                  <a:lnTo>
                    <a:pt x="745" y="35"/>
                  </a:lnTo>
                  <a:lnTo>
                    <a:pt x="756" y="35"/>
                  </a:lnTo>
                  <a:lnTo>
                    <a:pt x="768" y="35"/>
                  </a:lnTo>
                  <a:lnTo>
                    <a:pt x="778" y="35"/>
                  </a:lnTo>
                  <a:lnTo>
                    <a:pt x="790" y="35"/>
                  </a:lnTo>
                  <a:lnTo>
                    <a:pt x="801" y="35"/>
                  </a:lnTo>
                  <a:lnTo>
                    <a:pt x="812" y="35"/>
                  </a:lnTo>
                  <a:lnTo>
                    <a:pt x="824" y="35"/>
                  </a:lnTo>
                  <a:lnTo>
                    <a:pt x="835" y="35"/>
                  </a:lnTo>
                  <a:lnTo>
                    <a:pt x="847" y="34"/>
                  </a:lnTo>
                  <a:lnTo>
                    <a:pt x="858" y="34"/>
                  </a:lnTo>
                  <a:lnTo>
                    <a:pt x="868" y="34"/>
                  </a:lnTo>
                  <a:lnTo>
                    <a:pt x="880" y="34"/>
                  </a:lnTo>
                  <a:lnTo>
                    <a:pt x="891" y="34"/>
                  </a:lnTo>
                  <a:lnTo>
                    <a:pt x="902" y="34"/>
                  </a:lnTo>
                  <a:lnTo>
                    <a:pt x="914" y="34"/>
                  </a:lnTo>
                  <a:lnTo>
                    <a:pt x="925" y="35"/>
                  </a:lnTo>
                  <a:lnTo>
                    <a:pt x="937" y="35"/>
                  </a:lnTo>
                  <a:lnTo>
                    <a:pt x="948" y="35"/>
                  </a:lnTo>
                  <a:lnTo>
                    <a:pt x="958" y="35"/>
                  </a:lnTo>
                  <a:lnTo>
                    <a:pt x="970" y="35"/>
                  </a:lnTo>
                  <a:lnTo>
                    <a:pt x="981" y="34"/>
                  </a:lnTo>
                  <a:lnTo>
                    <a:pt x="993" y="34"/>
                  </a:lnTo>
                  <a:lnTo>
                    <a:pt x="1004" y="35"/>
                  </a:lnTo>
                  <a:lnTo>
                    <a:pt x="1015" y="35"/>
                  </a:lnTo>
                  <a:lnTo>
                    <a:pt x="1027" y="35"/>
                  </a:lnTo>
                  <a:lnTo>
                    <a:pt x="1038" y="35"/>
                  </a:lnTo>
                  <a:lnTo>
                    <a:pt x="1050" y="35"/>
                  </a:lnTo>
                  <a:lnTo>
                    <a:pt x="1061" y="35"/>
                  </a:lnTo>
                  <a:lnTo>
                    <a:pt x="1071" y="34"/>
                  </a:lnTo>
                  <a:lnTo>
                    <a:pt x="1083" y="34"/>
                  </a:lnTo>
                  <a:lnTo>
                    <a:pt x="1094" y="36"/>
                  </a:lnTo>
                  <a:lnTo>
                    <a:pt x="1106" y="35"/>
                  </a:lnTo>
                  <a:lnTo>
                    <a:pt x="1117" y="35"/>
                  </a:lnTo>
                  <a:lnTo>
                    <a:pt x="1128" y="35"/>
                  </a:lnTo>
                  <a:lnTo>
                    <a:pt x="1140" y="35"/>
                  </a:lnTo>
                  <a:lnTo>
                    <a:pt x="1151" y="35"/>
                  </a:lnTo>
                  <a:lnTo>
                    <a:pt x="1163" y="35"/>
                  </a:lnTo>
                  <a:lnTo>
                    <a:pt x="1173" y="34"/>
                  </a:lnTo>
                  <a:lnTo>
                    <a:pt x="1184" y="34"/>
                  </a:lnTo>
                  <a:lnTo>
                    <a:pt x="1196" y="34"/>
                  </a:lnTo>
                  <a:lnTo>
                    <a:pt x="1207" y="35"/>
                  </a:lnTo>
                  <a:lnTo>
                    <a:pt x="1218" y="34"/>
                  </a:lnTo>
                  <a:lnTo>
                    <a:pt x="1230" y="34"/>
                  </a:lnTo>
                  <a:lnTo>
                    <a:pt x="1241" y="34"/>
                  </a:lnTo>
                  <a:lnTo>
                    <a:pt x="1253" y="34"/>
                  </a:lnTo>
                  <a:lnTo>
                    <a:pt x="1263" y="34"/>
                  </a:lnTo>
                  <a:lnTo>
                    <a:pt x="1274" y="33"/>
                  </a:lnTo>
                  <a:lnTo>
                    <a:pt x="1286" y="33"/>
                  </a:lnTo>
                  <a:lnTo>
                    <a:pt x="1297" y="34"/>
                  </a:lnTo>
                  <a:lnTo>
                    <a:pt x="1309" y="34"/>
                  </a:lnTo>
                  <a:lnTo>
                    <a:pt x="1320" y="34"/>
                  </a:lnTo>
                  <a:lnTo>
                    <a:pt x="1331" y="34"/>
                  </a:lnTo>
                  <a:lnTo>
                    <a:pt x="1343" y="35"/>
                  </a:lnTo>
                  <a:lnTo>
                    <a:pt x="1354" y="35"/>
                  </a:lnTo>
                  <a:lnTo>
                    <a:pt x="1366" y="35"/>
                  </a:lnTo>
                  <a:lnTo>
                    <a:pt x="1376" y="35"/>
                  </a:lnTo>
                  <a:lnTo>
                    <a:pt x="1387" y="35"/>
                  </a:lnTo>
                  <a:lnTo>
                    <a:pt x="1399" y="34"/>
                  </a:lnTo>
                  <a:lnTo>
                    <a:pt x="1410" y="34"/>
                  </a:lnTo>
                  <a:lnTo>
                    <a:pt x="1422" y="35"/>
                  </a:lnTo>
                  <a:lnTo>
                    <a:pt x="1433" y="35"/>
                  </a:lnTo>
                  <a:lnTo>
                    <a:pt x="1444" y="35"/>
                  </a:lnTo>
                  <a:lnTo>
                    <a:pt x="1456" y="35"/>
                  </a:lnTo>
                  <a:lnTo>
                    <a:pt x="1466" y="35"/>
                  </a:lnTo>
                  <a:lnTo>
                    <a:pt x="1478" y="35"/>
                  </a:lnTo>
                  <a:lnTo>
                    <a:pt x="1489" y="35"/>
                  </a:lnTo>
                  <a:lnTo>
                    <a:pt x="1500" y="35"/>
                  </a:lnTo>
                  <a:lnTo>
                    <a:pt x="1512" y="35"/>
                  </a:lnTo>
                  <a:lnTo>
                    <a:pt x="1523" y="35"/>
                  </a:lnTo>
                  <a:lnTo>
                    <a:pt x="1534" y="35"/>
                  </a:lnTo>
                  <a:lnTo>
                    <a:pt x="1546" y="35"/>
                  </a:lnTo>
                  <a:lnTo>
                    <a:pt x="1557" y="34"/>
                  </a:lnTo>
                  <a:lnTo>
                    <a:pt x="1569" y="35"/>
                  </a:lnTo>
                  <a:lnTo>
                    <a:pt x="1579" y="35"/>
                  </a:lnTo>
                  <a:lnTo>
                    <a:pt x="1590" y="36"/>
                  </a:lnTo>
                  <a:lnTo>
                    <a:pt x="1602" y="36"/>
                  </a:lnTo>
                  <a:lnTo>
                    <a:pt x="1613" y="35"/>
                  </a:lnTo>
                  <a:lnTo>
                    <a:pt x="1625" y="34"/>
                  </a:lnTo>
                  <a:lnTo>
                    <a:pt x="1636" y="35"/>
                  </a:lnTo>
                  <a:lnTo>
                    <a:pt x="1647" y="35"/>
                  </a:lnTo>
                  <a:lnTo>
                    <a:pt x="1659" y="35"/>
                  </a:lnTo>
                  <a:lnTo>
                    <a:pt x="1669" y="35"/>
                  </a:lnTo>
                  <a:lnTo>
                    <a:pt x="1681" y="35"/>
                  </a:lnTo>
                  <a:lnTo>
                    <a:pt x="1692" y="34"/>
                  </a:lnTo>
                  <a:lnTo>
                    <a:pt x="1703" y="34"/>
                  </a:lnTo>
                  <a:lnTo>
                    <a:pt x="1715" y="35"/>
                  </a:lnTo>
                  <a:lnTo>
                    <a:pt x="1726" y="35"/>
                  </a:lnTo>
                  <a:lnTo>
                    <a:pt x="1738" y="35"/>
                  </a:lnTo>
                  <a:lnTo>
                    <a:pt x="1749" y="35"/>
                  </a:lnTo>
                  <a:lnTo>
                    <a:pt x="1759" y="35"/>
                  </a:lnTo>
                  <a:lnTo>
                    <a:pt x="1771" y="34"/>
                  </a:lnTo>
                  <a:lnTo>
                    <a:pt x="1782" y="33"/>
                  </a:lnTo>
                  <a:lnTo>
                    <a:pt x="1794" y="34"/>
                  </a:lnTo>
                  <a:lnTo>
                    <a:pt x="1805" y="34"/>
                  </a:lnTo>
                  <a:lnTo>
                    <a:pt x="1816" y="34"/>
                  </a:lnTo>
                  <a:lnTo>
                    <a:pt x="1828" y="35"/>
                  </a:lnTo>
                  <a:lnTo>
                    <a:pt x="1839" y="35"/>
                  </a:lnTo>
                  <a:lnTo>
                    <a:pt x="1851" y="35"/>
                  </a:lnTo>
                  <a:lnTo>
                    <a:pt x="1862" y="35"/>
                  </a:lnTo>
                  <a:lnTo>
                    <a:pt x="1872" y="35"/>
                  </a:lnTo>
                  <a:lnTo>
                    <a:pt x="1884" y="35"/>
                  </a:lnTo>
                  <a:lnTo>
                    <a:pt x="1895" y="35"/>
                  </a:lnTo>
                  <a:lnTo>
                    <a:pt x="1906" y="35"/>
                  </a:lnTo>
                  <a:lnTo>
                    <a:pt x="1918" y="35"/>
                  </a:lnTo>
                  <a:lnTo>
                    <a:pt x="1929" y="34"/>
                  </a:lnTo>
                  <a:lnTo>
                    <a:pt x="1941" y="34"/>
                  </a:lnTo>
                  <a:lnTo>
                    <a:pt x="1952" y="34"/>
                  </a:lnTo>
                  <a:lnTo>
                    <a:pt x="1962" y="33"/>
                  </a:lnTo>
                  <a:lnTo>
                    <a:pt x="1974" y="33"/>
                  </a:lnTo>
                  <a:lnTo>
                    <a:pt x="1985" y="35"/>
                  </a:lnTo>
                  <a:lnTo>
                    <a:pt x="1997" y="35"/>
                  </a:lnTo>
                  <a:lnTo>
                    <a:pt x="2008" y="35"/>
                  </a:lnTo>
                  <a:lnTo>
                    <a:pt x="2019" y="35"/>
                  </a:lnTo>
                  <a:lnTo>
                    <a:pt x="2031" y="35"/>
                  </a:lnTo>
                  <a:lnTo>
                    <a:pt x="2042" y="35"/>
                  </a:lnTo>
                  <a:lnTo>
                    <a:pt x="2054" y="34"/>
                  </a:lnTo>
                  <a:lnTo>
                    <a:pt x="2064" y="33"/>
                  </a:lnTo>
                  <a:lnTo>
                    <a:pt x="2075" y="32"/>
                  </a:lnTo>
                  <a:lnTo>
                    <a:pt x="2087" y="32"/>
                  </a:lnTo>
                  <a:lnTo>
                    <a:pt x="2098" y="33"/>
                  </a:lnTo>
                  <a:lnTo>
                    <a:pt x="2110" y="34"/>
                  </a:lnTo>
                  <a:lnTo>
                    <a:pt x="2121" y="34"/>
                  </a:lnTo>
                  <a:lnTo>
                    <a:pt x="2132" y="34"/>
                  </a:lnTo>
                  <a:lnTo>
                    <a:pt x="2144" y="34"/>
                  </a:lnTo>
                  <a:lnTo>
                    <a:pt x="2155" y="34"/>
                  </a:lnTo>
                  <a:lnTo>
                    <a:pt x="2167" y="34"/>
                  </a:lnTo>
                  <a:lnTo>
                    <a:pt x="2177" y="34"/>
                  </a:lnTo>
                  <a:lnTo>
                    <a:pt x="2188" y="34"/>
                  </a:lnTo>
                  <a:lnTo>
                    <a:pt x="2200" y="33"/>
                  </a:lnTo>
                  <a:lnTo>
                    <a:pt x="2211" y="32"/>
                  </a:lnTo>
                  <a:lnTo>
                    <a:pt x="2222" y="32"/>
                  </a:lnTo>
                  <a:lnTo>
                    <a:pt x="2234" y="34"/>
                  </a:lnTo>
                  <a:lnTo>
                    <a:pt x="2245" y="35"/>
                  </a:lnTo>
                  <a:lnTo>
                    <a:pt x="2257" y="35"/>
                  </a:lnTo>
                  <a:lnTo>
                    <a:pt x="2267" y="35"/>
                  </a:lnTo>
                  <a:lnTo>
                    <a:pt x="2278" y="35"/>
                  </a:lnTo>
                  <a:lnTo>
                    <a:pt x="2290" y="34"/>
                  </a:lnTo>
                  <a:lnTo>
                    <a:pt x="2301" y="34"/>
                  </a:lnTo>
                  <a:lnTo>
                    <a:pt x="2313" y="34"/>
                  </a:lnTo>
                  <a:lnTo>
                    <a:pt x="2324" y="34"/>
                  </a:lnTo>
                  <a:lnTo>
                    <a:pt x="2335" y="33"/>
                  </a:lnTo>
                  <a:lnTo>
                    <a:pt x="2347" y="33"/>
                  </a:lnTo>
                  <a:lnTo>
                    <a:pt x="2358" y="32"/>
                  </a:lnTo>
                  <a:lnTo>
                    <a:pt x="2370" y="33"/>
                  </a:lnTo>
                  <a:lnTo>
                    <a:pt x="2380" y="33"/>
                  </a:lnTo>
                  <a:lnTo>
                    <a:pt x="2391" y="33"/>
                  </a:lnTo>
                  <a:lnTo>
                    <a:pt x="2403" y="33"/>
                  </a:lnTo>
                  <a:lnTo>
                    <a:pt x="2414" y="33"/>
                  </a:lnTo>
                  <a:lnTo>
                    <a:pt x="2426" y="33"/>
                  </a:lnTo>
                  <a:lnTo>
                    <a:pt x="2437" y="33"/>
                  </a:lnTo>
                  <a:lnTo>
                    <a:pt x="2448" y="33"/>
                  </a:lnTo>
                  <a:lnTo>
                    <a:pt x="2460" y="34"/>
                  </a:lnTo>
                  <a:lnTo>
                    <a:pt x="2470" y="34"/>
                  </a:lnTo>
                  <a:lnTo>
                    <a:pt x="2482" y="34"/>
                  </a:lnTo>
                  <a:lnTo>
                    <a:pt x="2493" y="34"/>
                  </a:lnTo>
                  <a:lnTo>
                    <a:pt x="2504" y="34"/>
                  </a:lnTo>
                  <a:lnTo>
                    <a:pt x="2516" y="34"/>
                  </a:lnTo>
                  <a:lnTo>
                    <a:pt x="2527" y="34"/>
                  </a:lnTo>
                  <a:lnTo>
                    <a:pt x="2539" y="34"/>
                  </a:lnTo>
                  <a:lnTo>
                    <a:pt x="2550" y="36"/>
                  </a:lnTo>
                  <a:lnTo>
                    <a:pt x="2560" y="36"/>
                  </a:lnTo>
                  <a:lnTo>
                    <a:pt x="2572" y="36"/>
                  </a:lnTo>
                  <a:lnTo>
                    <a:pt x="2583" y="36"/>
                  </a:lnTo>
                  <a:lnTo>
                    <a:pt x="2594" y="36"/>
                  </a:lnTo>
                  <a:lnTo>
                    <a:pt x="2606" y="36"/>
                  </a:lnTo>
                  <a:lnTo>
                    <a:pt x="2617" y="36"/>
                  </a:lnTo>
                  <a:lnTo>
                    <a:pt x="2629" y="36"/>
                  </a:lnTo>
                  <a:lnTo>
                    <a:pt x="2640" y="36"/>
                  </a:lnTo>
                  <a:lnTo>
                    <a:pt x="2651" y="36"/>
                  </a:lnTo>
                  <a:lnTo>
                    <a:pt x="2663" y="36"/>
                  </a:lnTo>
                  <a:lnTo>
                    <a:pt x="2673" y="35"/>
                  </a:lnTo>
                  <a:lnTo>
                    <a:pt x="2685" y="35"/>
                  </a:lnTo>
                  <a:lnTo>
                    <a:pt x="2696" y="36"/>
                  </a:lnTo>
                  <a:lnTo>
                    <a:pt x="2707" y="38"/>
                  </a:lnTo>
                  <a:lnTo>
                    <a:pt x="2719" y="38"/>
                  </a:lnTo>
                  <a:lnTo>
                    <a:pt x="2730" y="36"/>
                  </a:lnTo>
                  <a:lnTo>
                    <a:pt x="2742" y="35"/>
                  </a:lnTo>
                  <a:lnTo>
                    <a:pt x="2753" y="35"/>
                  </a:lnTo>
                  <a:lnTo>
                    <a:pt x="2763" y="36"/>
                  </a:lnTo>
                  <a:lnTo>
                    <a:pt x="2775" y="36"/>
                  </a:lnTo>
                  <a:lnTo>
                    <a:pt x="2786" y="35"/>
                  </a:lnTo>
                  <a:lnTo>
                    <a:pt x="2798" y="36"/>
                  </a:lnTo>
                  <a:lnTo>
                    <a:pt x="2809" y="36"/>
                  </a:lnTo>
                  <a:lnTo>
                    <a:pt x="2820" y="38"/>
                  </a:lnTo>
                  <a:lnTo>
                    <a:pt x="2832" y="38"/>
                  </a:lnTo>
                  <a:lnTo>
                    <a:pt x="2843" y="36"/>
                  </a:lnTo>
                  <a:lnTo>
                    <a:pt x="2855" y="35"/>
                  </a:lnTo>
                  <a:lnTo>
                    <a:pt x="2865" y="35"/>
                  </a:lnTo>
                  <a:lnTo>
                    <a:pt x="2876" y="35"/>
                  </a:lnTo>
                  <a:lnTo>
                    <a:pt x="2888" y="34"/>
                  </a:lnTo>
                  <a:lnTo>
                    <a:pt x="2899" y="34"/>
                  </a:lnTo>
                  <a:lnTo>
                    <a:pt x="2910" y="34"/>
                  </a:lnTo>
                  <a:lnTo>
                    <a:pt x="2922" y="35"/>
                  </a:lnTo>
                  <a:lnTo>
                    <a:pt x="2933" y="35"/>
                  </a:lnTo>
                  <a:lnTo>
                    <a:pt x="2945" y="36"/>
                  </a:lnTo>
                  <a:lnTo>
                    <a:pt x="2956" y="35"/>
                  </a:lnTo>
                  <a:lnTo>
                    <a:pt x="2966" y="35"/>
                  </a:lnTo>
                  <a:lnTo>
                    <a:pt x="2978" y="35"/>
                  </a:lnTo>
                  <a:lnTo>
                    <a:pt x="2989" y="35"/>
                  </a:lnTo>
                  <a:lnTo>
                    <a:pt x="3001" y="36"/>
                  </a:lnTo>
                  <a:lnTo>
                    <a:pt x="3012" y="36"/>
                  </a:lnTo>
                  <a:lnTo>
                    <a:pt x="3023" y="38"/>
                  </a:lnTo>
                  <a:lnTo>
                    <a:pt x="3035" y="38"/>
                  </a:lnTo>
                  <a:lnTo>
                    <a:pt x="3046" y="38"/>
                  </a:lnTo>
                  <a:lnTo>
                    <a:pt x="3058" y="36"/>
                  </a:lnTo>
                  <a:lnTo>
                    <a:pt x="3068" y="36"/>
                  </a:lnTo>
                  <a:lnTo>
                    <a:pt x="3079" y="36"/>
                  </a:lnTo>
                  <a:lnTo>
                    <a:pt x="3091" y="36"/>
                  </a:lnTo>
                  <a:lnTo>
                    <a:pt x="3102" y="36"/>
                  </a:lnTo>
                  <a:lnTo>
                    <a:pt x="3114" y="36"/>
                  </a:lnTo>
                  <a:lnTo>
                    <a:pt x="3125" y="36"/>
                  </a:lnTo>
                  <a:lnTo>
                    <a:pt x="3136" y="36"/>
                  </a:lnTo>
                  <a:lnTo>
                    <a:pt x="3148" y="36"/>
                  </a:lnTo>
                  <a:lnTo>
                    <a:pt x="3159" y="36"/>
                  </a:lnTo>
                  <a:lnTo>
                    <a:pt x="3171" y="38"/>
                  </a:lnTo>
                  <a:lnTo>
                    <a:pt x="3181" y="38"/>
                  </a:lnTo>
                  <a:lnTo>
                    <a:pt x="3192" y="36"/>
                  </a:lnTo>
                  <a:lnTo>
                    <a:pt x="3204" y="36"/>
                  </a:lnTo>
                  <a:lnTo>
                    <a:pt x="3215" y="36"/>
                  </a:lnTo>
                  <a:lnTo>
                    <a:pt x="3226" y="36"/>
                  </a:lnTo>
                  <a:lnTo>
                    <a:pt x="3238" y="36"/>
                  </a:lnTo>
                  <a:lnTo>
                    <a:pt x="3249" y="36"/>
                  </a:lnTo>
                  <a:lnTo>
                    <a:pt x="3261" y="36"/>
                  </a:lnTo>
                  <a:lnTo>
                    <a:pt x="3271" y="36"/>
                  </a:lnTo>
                  <a:lnTo>
                    <a:pt x="3282" y="35"/>
                  </a:lnTo>
                  <a:lnTo>
                    <a:pt x="3294" y="35"/>
                  </a:lnTo>
                  <a:lnTo>
                    <a:pt x="3305" y="34"/>
                  </a:lnTo>
                  <a:lnTo>
                    <a:pt x="3317" y="34"/>
                  </a:lnTo>
                  <a:lnTo>
                    <a:pt x="3328" y="34"/>
                  </a:lnTo>
                  <a:lnTo>
                    <a:pt x="3339" y="35"/>
                  </a:lnTo>
                  <a:lnTo>
                    <a:pt x="3351" y="35"/>
                  </a:lnTo>
                  <a:lnTo>
                    <a:pt x="3361" y="35"/>
                  </a:lnTo>
                  <a:lnTo>
                    <a:pt x="3373" y="35"/>
                  </a:lnTo>
                  <a:lnTo>
                    <a:pt x="3384" y="36"/>
                  </a:lnTo>
                  <a:lnTo>
                    <a:pt x="3395" y="36"/>
                  </a:lnTo>
                  <a:lnTo>
                    <a:pt x="3407" y="36"/>
                  </a:lnTo>
                  <a:lnTo>
                    <a:pt x="3418" y="35"/>
                  </a:lnTo>
                  <a:lnTo>
                    <a:pt x="3430" y="35"/>
                  </a:lnTo>
                  <a:lnTo>
                    <a:pt x="3441" y="35"/>
                  </a:lnTo>
                  <a:lnTo>
                    <a:pt x="3452" y="35"/>
                  </a:lnTo>
                  <a:lnTo>
                    <a:pt x="3464" y="35"/>
                  </a:lnTo>
                  <a:lnTo>
                    <a:pt x="3474" y="35"/>
                  </a:lnTo>
                  <a:lnTo>
                    <a:pt x="3486" y="34"/>
                  </a:lnTo>
                  <a:lnTo>
                    <a:pt x="3497" y="35"/>
                  </a:lnTo>
                  <a:lnTo>
                    <a:pt x="3508" y="35"/>
                  </a:lnTo>
                  <a:lnTo>
                    <a:pt x="3520" y="34"/>
                  </a:lnTo>
                  <a:lnTo>
                    <a:pt x="3531" y="34"/>
                  </a:lnTo>
                  <a:lnTo>
                    <a:pt x="3543" y="34"/>
                  </a:lnTo>
                  <a:lnTo>
                    <a:pt x="3554" y="35"/>
                  </a:lnTo>
                  <a:lnTo>
                    <a:pt x="3564" y="36"/>
                  </a:lnTo>
                  <a:lnTo>
                    <a:pt x="3576" y="36"/>
                  </a:lnTo>
                  <a:lnTo>
                    <a:pt x="3587" y="35"/>
                  </a:lnTo>
                  <a:lnTo>
                    <a:pt x="3598" y="35"/>
                  </a:lnTo>
                  <a:lnTo>
                    <a:pt x="3610" y="35"/>
                  </a:lnTo>
                  <a:lnTo>
                    <a:pt x="3621" y="35"/>
                  </a:lnTo>
                  <a:lnTo>
                    <a:pt x="3633" y="36"/>
                  </a:lnTo>
                  <a:lnTo>
                    <a:pt x="3644" y="36"/>
                  </a:lnTo>
                  <a:lnTo>
                    <a:pt x="3654" y="35"/>
                  </a:lnTo>
                  <a:lnTo>
                    <a:pt x="3666" y="34"/>
                  </a:lnTo>
                  <a:lnTo>
                    <a:pt x="3677" y="33"/>
                  </a:lnTo>
                  <a:lnTo>
                    <a:pt x="3689" y="32"/>
                  </a:lnTo>
                  <a:lnTo>
                    <a:pt x="3700" y="30"/>
                  </a:lnTo>
                  <a:lnTo>
                    <a:pt x="3711" y="28"/>
                  </a:lnTo>
                  <a:lnTo>
                    <a:pt x="3723" y="24"/>
                  </a:lnTo>
                  <a:lnTo>
                    <a:pt x="3734" y="18"/>
                  </a:lnTo>
                  <a:lnTo>
                    <a:pt x="3746" y="14"/>
                  </a:lnTo>
                  <a:lnTo>
                    <a:pt x="3757" y="11"/>
                  </a:lnTo>
                  <a:lnTo>
                    <a:pt x="3767" y="9"/>
                  </a:lnTo>
                  <a:lnTo>
                    <a:pt x="3779" y="6"/>
                  </a:lnTo>
                  <a:lnTo>
                    <a:pt x="3790" y="5"/>
                  </a:lnTo>
                  <a:lnTo>
                    <a:pt x="3802" y="1"/>
                  </a:lnTo>
                  <a:lnTo>
                    <a:pt x="3813" y="0"/>
                  </a:lnTo>
                  <a:lnTo>
                    <a:pt x="3824" y="3"/>
                  </a:lnTo>
                  <a:lnTo>
                    <a:pt x="3836" y="6"/>
                  </a:lnTo>
                  <a:lnTo>
                    <a:pt x="3847" y="9"/>
                  </a:lnTo>
                  <a:lnTo>
                    <a:pt x="3859" y="12"/>
                  </a:lnTo>
                  <a:lnTo>
                    <a:pt x="3869" y="15"/>
                  </a:lnTo>
                  <a:lnTo>
                    <a:pt x="3880" y="17"/>
                  </a:lnTo>
                  <a:lnTo>
                    <a:pt x="3892" y="20"/>
                  </a:lnTo>
                  <a:lnTo>
                    <a:pt x="3903" y="22"/>
                  </a:lnTo>
                  <a:lnTo>
                    <a:pt x="3914" y="23"/>
                  </a:lnTo>
                  <a:lnTo>
                    <a:pt x="3926" y="24"/>
                  </a:lnTo>
                  <a:lnTo>
                    <a:pt x="3937" y="26"/>
                  </a:lnTo>
                  <a:lnTo>
                    <a:pt x="3949" y="26"/>
                  </a:lnTo>
                  <a:lnTo>
                    <a:pt x="3960" y="27"/>
                  </a:lnTo>
                  <a:lnTo>
                    <a:pt x="3970" y="27"/>
                  </a:lnTo>
                  <a:lnTo>
                    <a:pt x="3982" y="28"/>
                  </a:lnTo>
                  <a:lnTo>
                    <a:pt x="3993" y="29"/>
                  </a:lnTo>
                  <a:lnTo>
                    <a:pt x="4005" y="30"/>
                  </a:lnTo>
                  <a:lnTo>
                    <a:pt x="4016" y="30"/>
                  </a:lnTo>
                  <a:lnTo>
                    <a:pt x="4027" y="30"/>
                  </a:lnTo>
                  <a:lnTo>
                    <a:pt x="4039" y="32"/>
                  </a:lnTo>
                  <a:lnTo>
                    <a:pt x="4050" y="33"/>
                  </a:lnTo>
                  <a:lnTo>
                    <a:pt x="4062" y="33"/>
                  </a:lnTo>
                  <a:lnTo>
                    <a:pt x="4072" y="33"/>
                  </a:lnTo>
                  <a:lnTo>
                    <a:pt x="4083" y="33"/>
                  </a:lnTo>
                  <a:lnTo>
                    <a:pt x="4095" y="32"/>
                  </a:lnTo>
                  <a:lnTo>
                    <a:pt x="4106" y="33"/>
                  </a:lnTo>
                  <a:lnTo>
                    <a:pt x="4118" y="33"/>
                  </a:lnTo>
                  <a:lnTo>
                    <a:pt x="4129" y="33"/>
                  </a:lnTo>
                  <a:lnTo>
                    <a:pt x="4140" y="34"/>
                  </a:lnTo>
                  <a:lnTo>
                    <a:pt x="4152" y="34"/>
                  </a:lnTo>
                  <a:lnTo>
                    <a:pt x="4162" y="34"/>
                  </a:lnTo>
                  <a:lnTo>
                    <a:pt x="4174" y="33"/>
                  </a:lnTo>
                  <a:lnTo>
                    <a:pt x="4185" y="33"/>
                  </a:lnTo>
                  <a:lnTo>
                    <a:pt x="4196" y="34"/>
                  </a:lnTo>
                  <a:lnTo>
                    <a:pt x="4208" y="35"/>
                  </a:lnTo>
                  <a:lnTo>
                    <a:pt x="4219" y="35"/>
                  </a:lnTo>
                  <a:lnTo>
                    <a:pt x="4231" y="34"/>
                  </a:lnTo>
                  <a:lnTo>
                    <a:pt x="4242" y="33"/>
                  </a:lnTo>
                  <a:lnTo>
                    <a:pt x="4253" y="34"/>
                  </a:lnTo>
                  <a:lnTo>
                    <a:pt x="4265" y="34"/>
                  </a:lnTo>
                  <a:lnTo>
                    <a:pt x="4275" y="34"/>
                  </a:lnTo>
                  <a:lnTo>
                    <a:pt x="4286" y="34"/>
                  </a:lnTo>
                  <a:lnTo>
                    <a:pt x="4298" y="34"/>
                  </a:lnTo>
                  <a:lnTo>
                    <a:pt x="4309" y="34"/>
                  </a:lnTo>
                  <a:lnTo>
                    <a:pt x="4321" y="35"/>
                  </a:lnTo>
                  <a:lnTo>
                    <a:pt x="4332" y="35"/>
                  </a:lnTo>
                  <a:lnTo>
                    <a:pt x="4343" y="35"/>
                  </a:lnTo>
                  <a:lnTo>
                    <a:pt x="4355" y="35"/>
                  </a:lnTo>
                  <a:lnTo>
                    <a:pt x="4365" y="34"/>
                  </a:lnTo>
                  <a:lnTo>
                    <a:pt x="4377" y="34"/>
                  </a:lnTo>
                  <a:lnTo>
                    <a:pt x="4388" y="34"/>
                  </a:lnTo>
                  <a:lnTo>
                    <a:pt x="4399" y="35"/>
                  </a:lnTo>
                  <a:lnTo>
                    <a:pt x="4411" y="35"/>
                  </a:lnTo>
                  <a:lnTo>
                    <a:pt x="4422" y="35"/>
                  </a:lnTo>
                  <a:lnTo>
                    <a:pt x="4434" y="34"/>
                  </a:lnTo>
                  <a:lnTo>
                    <a:pt x="4445" y="34"/>
                  </a:lnTo>
                  <a:lnTo>
                    <a:pt x="4455" y="34"/>
                  </a:lnTo>
                  <a:lnTo>
                    <a:pt x="4467" y="35"/>
                  </a:lnTo>
                  <a:lnTo>
                    <a:pt x="4478" y="35"/>
                  </a:lnTo>
                  <a:lnTo>
                    <a:pt x="4490" y="35"/>
                  </a:lnTo>
                  <a:lnTo>
                    <a:pt x="4501" y="35"/>
                  </a:lnTo>
                  <a:lnTo>
                    <a:pt x="4512" y="35"/>
                  </a:lnTo>
                  <a:lnTo>
                    <a:pt x="4524" y="35"/>
                  </a:lnTo>
                  <a:lnTo>
                    <a:pt x="4535" y="34"/>
                  </a:lnTo>
                  <a:lnTo>
                    <a:pt x="4547" y="34"/>
                  </a:lnTo>
                  <a:lnTo>
                    <a:pt x="4558" y="34"/>
                  </a:lnTo>
                  <a:lnTo>
                    <a:pt x="4568" y="34"/>
                  </a:lnTo>
                  <a:lnTo>
                    <a:pt x="4580" y="34"/>
                  </a:lnTo>
                  <a:lnTo>
                    <a:pt x="4591" y="34"/>
                  </a:lnTo>
                  <a:lnTo>
                    <a:pt x="4602" y="34"/>
                  </a:lnTo>
                  <a:lnTo>
                    <a:pt x="4614" y="35"/>
                  </a:lnTo>
                  <a:lnTo>
                    <a:pt x="4625" y="34"/>
                  </a:lnTo>
                  <a:lnTo>
                    <a:pt x="4637" y="34"/>
                  </a:lnTo>
                  <a:lnTo>
                    <a:pt x="4648" y="34"/>
                  </a:lnTo>
                  <a:lnTo>
                    <a:pt x="4658" y="36"/>
                  </a:lnTo>
                  <a:lnTo>
                    <a:pt x="4670" y="38"/>
                  </a:lnTo>
                  <a:lnTo>
                    <a:pt x="4681" y="38"/>
                  </a:lnTo>
                  <a:lnTo>
                    <a:pt x="4693" y="38"/>
                  </a:lnTo>
                  <a:lnTo>
                    <a:pt x="4704" y="36"/>
                  </a:lnTo>
                  <a:lnTo>
                    <a:pt x="4715" y="35"/>
                  </a:lnTo>
                  <a:lnTo>
                    <a:pt x="4727" y="35"/>
                  </a:lnTo>
                  <a:lnTo>
                    <a:pt x="4738" y="34"/>
                  </a:lnTo>
                  <a:lnTo>
                    <a:pt x="4750" y="35"/>
                  </a:lnTo>
                  <a:lnTo>
                    <a:pt x="4761" y="35"/>
                  </a:lnTo>
                  <a:lnTo>
                    <a:pt x="4771" y="36"/>
                  </a:lnTo>
                  <a:lnTo>
                    <a:pt x="4783" y="36"/>
                  </a:lnTo>
                  <a:lnTo>
                    <a:pt x="4794" y="35"/>
                  </a:lnTo>
                  <a:lnTo>
                    <a:pt x="4806" y="35"/>
                  </a:lnTo>
                  <a:lnTo>
                    <a:pt x="4817" y="35"/>
                  </a:lnTo>
                  <a:lnTo>
                    <a:pt x="4828" y="35"/>
                  </a:lnTo>
                  <a:lnTo>
                    <a:pt x="4840" y="35"/>
                  </a:lnTo>
                  <a:lnTo>
                    <a:pt x="4851" y="35"/>
                  </a:lnTo>
                  <a:lnTo>
                    <a:pt x="4863" y="35"/>
                  </a:lnTo>
                  <a:lnTo>
                    <a:pt x="4873" y="35"/>
                  </a:lnTo>
                  <a:lnTo>
                    <a:pt x="4884" y="35"/>
                  </a:lnTo>
                  <a:lnTo>
                    <a:pt x="4896" y="35"/>
                  </a:lnTo>
                  <a:lnTo>
                    <a:pt x="4907" y="35"/>
                  </a:lnTo>
                  <a:lnTo>
                    <a:pt x="4918" y="35"/>
                  </a:lnTo>
                  <a:lnTo>
                    <a:pt x="4930" y="35"/>
                  </a:lnTo>
                  <a:lnTo>
                    <a:pt x="4941" y="35"/>
                  </a:lnTo>
                  <a:lnTo>
                    <a:pt x="4953" y="35"/>
                  </a:lnTo>
                  <a:lnTo>
                    <a:pt x="4963" y="35"/>
                  </a:lnTo>
                  <a:lnTo>
                    <a:pt x="4974" y="35"/>
                  </a:lnTo>
                  <a:lnTo>
                    <a:pt x="4986" y="35"/>
                  </a:lnTo>
                  <a:lnTo>
                    <a:pt x="4997" y="35"/>
                  </a:lnTo>
                  <a:lnTo>
                    <a:pt x="5009" y="35"/>
                  </a:lnTo>
                  <a:lnTo>
                    <a:pt x="5020" y="35"/>
                  </a:lnTo>
                  <a:lnTo>
                    <a:pt x="5031" y="36"/>
                  </a:lnTo>
                  <a:lnTo>
                    <a:pt x="5043" y="36"/>
                  </a:lnTo>
                  <a:lnTo>
                    <a:pt x="5054" y="35"/>
                  </a:lnTo>
                  <a:lnTo>
                    <a:pt x="5066" y="35"/>
                  </a:lnTo>
                  <a:lnTo>
                    <a:pt x="5076" y="34"/>
                  </a:lnTo>
                  <a:lnTo>
                    <a:pt x="5087" y="34"/>
                  </a:lnTo>
                  <a:lnTo>
                    <a:pt x="5099" y="34"/>
                  </a:lnTo>
                  <a:lnTo>
                    <a:pt x="5110" y="34"/>
                  </a:lnTo>
                  <a:lnTo>
                    <a:pt x="5122" y="35"/>
                  </a:lnTo>
                  <a:lnTo>
                    <a:pt x="5133" y="35"/>
                  </a:lnTo>
                  <a:lnTo>
                    <a:pt x="5144" y="35"/>
                  </a:lnTo>
                  <a:lnTo>
                    <a:pt x="5156" y="35"/>
                  </a:lnTo>
                  <a:lnTo>
                    <a:pt x="5166" y="35"/>
                  </a:lnTo>
                  <a:lnTo>
                    <a:pt x="5178" y="34"/>
                  </a:lnTo>
                  <a:lnTo>
                    <a:pt x="5189" y="34"/>
                  </a:lnTo>
                  <a:lnTo>
                    <a:pt x="5200" y="35"/>
                  </a:lnTo>
                  <a:lnTo>
                    <a:pt x="5212" y="36"/>
                  </a:lnTo>
                  <a:lnTo>
                    <a:pt x="5223" y="36"/>
                  </a:lnTo>
                  <a:lnTo>
                    <a:pt x="5235" y="36"/>
                  </a:lnTo>
                  <a:lnTo>
                    <a:pt x="5246" y="36"/>
                  </a:lnTo>
                  <a:lnTo>
                    <a:pt x="5256" y="36"/>
                  </a:lnTo>
                  <a:lnTo>
                    <a:pt x="5268" y="36"/>
                  </a:lnTo>
                  <a:lnTo>
                    <a:pt x="5279" y="38"/>
                  </a:lnTo>
                  <a:lnTo>
                    <a:pt x="5290" y="36"/>
                  </a:lnTo>
                  <a:lnTo>
                    <a:pt x="5302" y="36"/>
                  </a:lnTo>
                  <a:lnTo>
                    <a:pt x="5313" y="35"/>
                  </a:lnTo>
                  <a:lnTo>
                    <a:pt x="5325" y="35"/>
                  </a:lnTo>
                  <a:lnTo>
                    <a:pt x="5336" y="35"/>
                  </a:lnTo>
                  <a:lnTo>
                    <a:pt x="5347" y="35"/>
                  </a:lnTo>
                  <a:lnTo>
                    <a:pt x="5359" y="36"/>
                  </a:lnTo>
                  <a:lnTo>
                    <a:pt x="5369" y="36"/>
                  </a:lnTo>
                  <a:lnTo>
                    <a:pt x="5381" y="36"/>
                  </a:lnTo>
                  <a:lnTo>
                    <a:pt x="5392" y="35"/>
                  </a:lnTo>
                  <a:lnTo>
                    <a:pt x="5403" y="35"/>
                  </a:lnTo>
                  <a:lnTo>
                    <a:pt x="5415" y="35"/>
                  </a:lnTo>
                  <a:lnTo>
                    <a:pt x="5426" y="35"/>
                  </a:lnTo>
                  <a:lnTo>
                    <a:pt x="5438" y="35"/>
                  </a:lnTo>
                  <a:lnTo>
                    <a:pt x="5449" y="35"/>
                  </a:lnTo>
                  <a:lnTo>
                    <a:pt x="5459" y="35"/>
                  </a:lnTo>
                  <a:lnTo>
                    <a:pt x="5471" y="34"/>
                  </a:lnTo>
                  <a:lnTo>
                    <a:pt x="5482" y="34"/>
                  </a:lnTo>
                  <a:lnTo>
                    <a:pt x="5494" y="34"/>
                  </a:lnTo>
                  <a:lnTo>
                    <a:pt x="5505" y="35"/>
                  </a:lnTo>
                  <a:lnTo>
                    <a:pt x="5516" y="35"/>
                  </a:lnTo>
                  <a:lnTo>
                    <a:pt x="5528" y="35"/>
                  </a:lnTo>
                  <a:lnTo>
                    <a:pt x="5539" y="34"/>
                  </a:lnTo>
                  <a:lnTo>
                    <a:pt x="5551" y="35"/>
                  </a:lnTo>
                  <a:lnTo>
                    <a:pt x="5562" y="36"/>
                  </a:lnTo>
                  <a:lnTo>
                    <a:pt x="5572" y="36"/>
                  </a:lnTo>
                  <a:lnTo>
                    <a:pt x="5584" y="35"/>
                  </a:lnTo>
                  <a:lnTo>
                    <a:pt x="5595" y="35"/>
                  </a:lnTo>
                  <a:lnTo>
                    <a:pt x="5606" y="35"/>
                  </a:lnTo>
                  <a:lnTo>
                    <a:pt x="5618" y="35"/>
                  </a:lnTo>
                  <a:lnTo>
                    <a:pt x="5629" y="35"/>
                  </a:lnTo>
                  <a:lnTo>
                    <a:pt x="5641" y="35"/>
                  </a:lnTo>
                  <a:lnTo>
                    <a:pt x="5652" y="35"/>
                  </a:lnTo>
                  <a:lnTo>
                    <a:pt x="5662" y="35"/>
                  </a:lnTo>
                  <a:lnTo>
                    <a:pt x="5674" y="36"/>
                  </a:lnTo>
                  <a:lnTo>
                    <a:pt x="5685" y="38"/>
                  </a:lnTo>
                  <a:lnTo>
                    <a:pt x="5697" y="36"/>
                  </a:lnTo>
                  <a:lnTo>
                    <a:pt x="5708" y="35"/>
                  </a:lnTo>
                  <a:lnTo>
                    <a:pt x="5719" y="35"/>
                  </a:lnTo>
                  <a:lnTo>
                    <a:pt x="5731" y="36"/>
                  </a:lnTo>
                  <a:lnTo>
                    <a:pt x="5742" y="36"/>
                  </a:lnTo>
                  <a:lnTo>
                    <a:pt x="5754" y="35"/>
                  </a:lnTo>
                  <a:lnTo>
                    <a:pt x="5764" y="35"/>
                  </a:lnTo>
                  <a:lnTo>
                    <a:pt x="5775" y="34"/>
                  </a:lnTo>
                  <a:lnTo>
                    <a:pt x="5787" y="34"/>
                  </a:lnTo>
                  <a:lnTo>
                    <a:pt x="5798" y="35"/>
                  </a:lnTo>
                  <a:lnTo>
                    <a:pt x="5810" y="34"/>
                  </a:lnTo>
                  <a:lnTo>
                    <a:pt x="5821" y="34"/>
                  </a:lnTo>
                  <a:lnTo>
                    <a:pt x="5832" y="34"/>
                  </a:lnTo>
                  <a:lnTo>
                    <a:pt x="5844" y="35"/>
                  </a:lnTo>
                  <a:lnTo>
                    <a:pt x="5855" y="35"/>
                  </a:lnTo>
                  <a:lnTo>
                    <a:pt x="5867" y="35"/>
                  </a:lnTo>
                  <a:lnTo>
                    <a:pt x="5877" y="34"/>
                  </a:lnTo>
                  <a:lnTo>
                    <a:pt x="5888" y="34"/>
                  </a:lnTo>
                  <a:lnTo>
                    <a:pt x="5900" y="34"/>
                  </a:lnTo>
                  <a:lnTo>
                    <a:pt x="5911" y="35"/>
                  </a:lnTo>
                  <a:lnTo>
                    <a:pt x="5923" y="35"/>
                  </a:lnTo>
                  <a:lnTo>
                    <a:pt x="5934" y="35"/>
                  </a:lnTo>
                  <a:lnTo>
                    <a:pt x="5945" y="35"/>
                  </a:lnTo>
                  <a:lnTo>
                    <a:pt x="5957" y="35"/>
                  </a:lnTo>
                  <a:lnTo>
                    <a:pt x="5967" y="34"/>
                  </a:lnTo>
                  <a:lnTo>
                    <a:pt x="5978" y="34"/>
                  </a:lnTo>
                  <a:lnTo>
                    <a:pt x="5990" y="35"/>
                  </a:lnTo>
                  <a:lnTo>
                    <a:pt x="6001" y="35"/>
                  </a:lnTo>
                  <a:lnTo>
                    <a:pt x="6013" y="35"/>
                  </a:lnTo>
                  <a:lnTo>
                    <a:pt x="6024" y="35"/>
                  </a:lnTo>
                  <a:lnTo>
                    <a:pt x="6035" y="35"/>
                  </a:lnTo>
                  <a:lnTo>
                    <a:pt x="6047" y="34"/>
                  </a:lnTo>
                  <a:lnTo>
                    <a:pt x="6057" y="34"/>
                  </a:lnTo>
                  <a:lnTo>
                    <a:pt x="6069" y="34"/>
                  </a:lnTo>
                  <a:lnTo>
                    <a:pt x="6080" y="35"/>
                  </a:lnTo>
                  <a:lnTo>
                    <a:pt x="6091" y="34"/>
                  </a:lnTo>
                  <a:lnTo>
                    <a:pt x="6103" y="34"/>
                  </a:lnTo>
                  <a:lnTo>
                    <a:pt x="6114" y="34"/>
                  </a:lnTo>
                  <a:lnTo>
                    <a:pt x="6126" y="34"/>
                  </a:lnTo>
                  <a:lnTo>
                    <a:pt x="6137" y="33"/>
                  </a:lnTo>
                  <a:lnTo>
                    <a:pt x="6148" y="32"/>
                  </a:lnTo>
                  <a:lnTo>
                    <a:pt x="6160" y="33"/>
                  </a:lnTo>
                  <a:lnTo>
                    <a:pt x="6170" y="34"/>
                  </a:lnTo>
                  <a:lnTo>
                    <a:pt x="6182" y="34"/>
                  </a:lnTo>
                  <a:lnTo>
                    <a:pt x="6193" y="34"/>
                  </a:lnTo>
                  <a:lnTo>
                    <a:pt x="6204" y="33"/>
                  </a:lnTo>
                  <a:lnTo>
                    <a:pt x="6216" y="33"/>
                  </a:lnTo>
                  <a:lnTo>
                    <a:pt x="6227" y="33"/>
                  </a:lnTo>
                  <a:lnTo>
                    <a:pt x="6239" y="34"/>
                  </a:lnTo>
                  <a:lnTo>
                    <a:pt x="6250" y="34"/>
                  </a:lnTo>
                  <a:lnTo>
                    <a:pt x="6260" y="34"/>
                  </a:lnTo>
                  <a:lnTo>
                    <a:pt x="6272" y="34"/>
                  </a:lnTo>
                  <a:lnTo>
                    <a:pt x="6283" y="35"/>
                  </a:lnTo>
                  <a:lnTo>
                    <a:pt x="6294" y="35"/>
                  </a:lnTo>
                  <a:lnTo>
                    <a:pt x="6306" y="35"/>
                  </a:lnTo>
                  <a:lnTo>
                    <a:pt x="6317" y="35"/>
                  </a:lnTo>
                  <a:lnTo>
                    <a:pt x="6329" y="35"/>
                  </a:lnTo>
                  <a:lnTo>
                    <a:pt x="6340" y="34"/>
                  </a:lnTo>
                  <a:lnTo>
                    <a:pt x="6351" y="34"/>
                  </a:lnTo>
                  <a:lnTo>
                    <a:pt x="6363" y="34"/>
                  </a:lnTo>
                  <a:lnTo>
                    <a:pt x="6373" y="34"/>
                  </a:lnTo>
                  <a:lnTo>
                    <a:pt x="6385" y="34"/>
                  </a:lnTo>
                  <a:lnTo>
                    <a:pt x="6396" y="34"/>
                  </a:lnTo>
                  <a:lnTo>
                    <a:pt x="6407" y="34"/>
                  </a:lnTo>
                  <a:lnTo>
                    <a:pt x="6419" y="34"/>
                  </a:lnTo>
                  <a:lnTo>
                    <a:pt x="6430" y="34"/>
                  </a:lnTo>
                  <a:lnTo>
                    <a:pt x="6442" y="34"/>
                  </a:lnTo>
                  <a:lnTo>
                    <a:pt x="6453" y="34"/>
                  </a:lnTo>
                  <a:lnTo>
                    <a:pt x="6463" y="34"/>
                  </a:lnTo>
                  <a:lnTo>
                    <a:pt x="6475" y="34"/>
                  </a:lnTo>
                  <a:lnTo>
                    <a:pt x="6486" y="34"/>
                  </a:lnTo>
                  <a:lnTo>
                    <a:pt x="6498" y="34"/>
                  </a:lnTo>
                  <a:lnTo>
                    <a:pt x="6509" y="34"/>
                  </a:lnTo>
                  <a:lnTo>
                    <a:pt x="6520" y="33"/>
                  </a:lnTo>
                  <a:lnTo>
                    <a:pt x="6532" y="34"/>
                  </a:lnTo>
                  <a:lnTo>
                    <a:pt x="6543" y="34"/>
                  </a:lnTo>
                  <a:lnTo>
                    <a:pt x="6555" y="34"/>
                  </a:lnTo>
                  <a:lnTo>
                    <a:pt x="6565" y="35"/>
                  </a:lnTo>
                  <a:lnTo>
                    <a:pt x="6576" y="35"/>
                  </a:lnTo>
                  <a:lnTo>
                    <a:pt x="6588" y="34"/>
                  </a:lnTo>
                  <a:lnTo>
                    <a:pt x="6599" y="34"/>
                  </a:lnTo>
                  <a:lnTo>
                    <a:pt x="6610" y="34"/>
                  </a:lnTo>
                  <a:lnTo>
                    <a:pt x="6622" y="34"/>
                  </a:lnTo>
                  <a:lnTo>
                    <a:pt x="6633" y="34"/>
                  </a:lnTo>
                  <a:lnTo>
                    <a:pt x="6645" y="34"/>
                  </a:lnTo>
                  <a:lnTo>
                    <a:pt x="6656" y="34"/>
                  </a:lnTo>
                  <a:lnTo>
                    <a:pt x="6666" y="34"/>
                  </a:lnTo>
                  <a:lnTo>
                    <a:pt x="6678" y="34"/>
                  </a:lnTo>
                  <a:lnTo>
                    <a:pt x="6689" y="34"/>
                  </a:lnTo>
                  <a:lnTo>
                    <a:pt x="6701" y="34"/>
                  </a:lnTo>
                  <a:lnTo>
                    <a:pt x="6712" y="34"/>
                  </a:lnTo>
                  <a:lnTo>
                    <a:pt x="6723" y="34"/>
                  </a:lnTo>
                  <a:lnTo>
                    <a:pt x="6735" y="34"/>
                  </a:lnTo>
                  <a:lnTo>
                    <a:pt x="6746" y="34"/>
                  </a:lnTo>
                  <a:lnTo>
                    <a:pt x="6758" y="34"/>
                  </a:lnTo>
                  <a:lnTo>
                    <a:pt x="6768" y="34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9" name="Freeform 527">
              <a:extLst>
                <a:ext uri="{FF2B5EF4-FFF2-40B4-BE49-F238E27FC236}">
                  <a16:creationId xmlns:a16="http://schemas.microsoft.com/office/drawing/2014/main" id="{75994692-F5D0-4B1F-8040-898C700F8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984415"/>
              <a:ext cx="4474108" cy="20638"/>
            </a:xfrm>
            <a:custGeom>
              <a:avLst/>
              <a:gdLst>
                <a:gd name="T0" fmla="*/ 102 w 6768"/>
                <a:gd name="T1" fmla="*/ 7 h 13"/>
                <a:gd name="T2" fmla="*/ 214 w 6768"/>
                <a:gd name="T3" fmla="*/ 11 h 13"/>
                <a:gd name="T4" fmla="*/ 327 w 6768"/>
                <a:gd name="T5" fmla="*/ 12 h 13"/>
                <a:gd name="T6" fmla="*/ 440 w 6768"/>
                <a:gd name="T7" fmla="*/ 10 h 13"/>
                <a:gd name="T8" fmla="*/ 553 w 6768"/>
                <a:gd name="T9" fmla="*/ 12 h 13"/>
                <a:gd name="T10" fmla="*/ 665 w 6768"/>
                <a:gd name="T11" fmla="*/ 12 h 13"/>
                <a:gd name="T12" fmla="*/ 778 w 6768"/>
                <a:gd name="T13" fmla="*/ 11 h 13"/>
                <a:gd name="T14" fmla="*/ 891 w 6768"/>
                <a:gd name="T15" fmla="*/ 11 h 13"/>
                <a:gd name="T16" fmla="*/ 1004 w 6768"/>
                <a:gd name="T17" fmla="*/ 12 h 13"/>
                <a:gd name="T18" fmla="*/ 1117 w 6768"/>
                <a:gd name="T19" fmla="*/ 12 h 13"/>
                <a:gd name="T20" fmla="*/ 1230 w 6768"/>
                <a:gd name="T21" fmla="*/ 11 h 13"/>
                <a:gd name="T22" fmla="*/ 1343 w 6768"/>
                <a:gd name="T23" fmla="*/ 11 h 13"/>
                <a:gd name="T24" fmla="*/ 1456 w 6768"/>
                <a:gd name="T25" fmla="*/ 12 h 13"/>
                <a:gd name="T26" fmla="*/ 1569 w 6768"/>
                <a:gd name="T27" fmla="*/ 11 h 13"/>
                <a:gd name="T28" fmla="*/ 1681 w 6768"/>
                <a:gd name="T29" fmla="*/ 10 h 13"/>
                <a:gd name="T30" fmla="*/ 1794 w 6768"/>
                <a:gd name="T31" fmla="*/ 11 h 13"/>
                <a:gd name="T32" fmla="*/ 1906 w 6768"/>
                <a:gd name="T33" fmla="*/ 10 h 13"/>
                <a:gd name="T34" fmla="*/ 2019 w 6768"/>
                <a:gd name="T35" fmla="*/ 12 h 13"/>
                <a:gd name="T36" fmla="*/ 2132 w 6768"/>
                <a:gd name="T37" fmla="*/ 11 h 13"/>
                <a:gd name="T38" fmla="*/ 2245 w 6768"/>
                <a:gd name="T39" fmla="*/ 11 h 13"/>
                <a:gd name="T40" fmla="*/ 2358 w 6768"/>
                <a:gd name="T41" fmla="*/ 11 h 13"/>
                <a:gd name="T42" fmla="*/ 2470 w 6768"/>
                <a:gd name="T43" fmla="*/ 10 h 13"/>
                <a:gd name="T44" fmla="*/ 2583 w 6768"/>
                <a:gd name="T45" fmla="*/ 13 h 13"/>
                <a:gd name="T46" fmla="*/ 2696 w 6768"/>
                <a:gd name="T47" fmla="*/ 10 h 13"/>
                <a:gd name="T48" fmla="*/ 2809 w 6768"/>
                <a:gd name="T49" fmla="*/ 11 h 13"/>
                <a:gd name="T50" fmla="*/ 2922 w 6768"/>
                <a:gd name="T51" fmla="*/ 10 h 13"/>
                <a:gd name="T52" fmla="*/ 3035 w 6768"/>
                <a:gd name="T53" fmla="*/ 10 h 13"/>
                <a:gd name="T54" fmla="*/ 3148 w 6768"/>
                <a:gd name="T55" fmla="*/ 10 h 13"/>
                <a:gd name="T56" fmla="*/ 3261 w 6768"/>
                <a:gd name="T57" fmla="*/ 4 h 13"/>
                <a:gd name="T58" fmla="*/ 3373 w 6768"/>
                <a:gd name="T59" fmla="*/ 6 h 13"/>
                <a:gd name="T60" fmla="*/ 3486 w 6768"/>
                <a:gd name="T61" fmla="*/ 8 h 13"/>
                <a:gd name="T62" fmla="*/ 3598 w 6768"/>
                <a:gd name="T63" fmla="*/ 7 h 13"/>
                <a:gd name="T64" fmla="*/ 3711 w 6768"/>
                <a:gd name="T65" fmla="*/ 10 h 13"/>
                <a:gd name="T66" fmla="*/ 3824 w 6768"/>
                <a:gd name="T67" fmla="*/ 10 h 13"/>
                <a:gd name="T68" fmla="*/ 3937 w 6768"/>
                <a:gd name="T69" fmla="*/ 12 h 13"/>
                <a:gd name="T70" fmla="*/ 4050 w 6768"/>
                <a:gd name="T71" fmla="*/ 11 h 13"/>
                <a:gd name="T72" fmla="*/ 4162 w 6768"/>
                <a:gd name="T73" fmla="*/ 11 h 13"/>
                <a:gd name="T74" fmla="*/ 4275 w 6768"/>
                <a:gd name="T75" fmla="*/ 12 h 13"/>
                <a:gd name="T76" fmla="*/ 4388 w 6768"/>
                <a:gd name="T77" fmla="*/ 11 h 13"/>
                <a:gd name="T78" fmla="*/ 4501 w 6768"/>
                <a:gd name="T79" fmla="*/ 12 h 13"/>
                <a:gd name="T80" fmla="*/ 4614 w 6768"/>
                <a:gd name="T81" fmla="*/ 10 h 13"/>
                <a:gd name="T82" fmla="*/ 4727 w 6768"/>
                <a:gd name="T83" fmla="*/ 11 h 13"/>
                <a:gd name="T84" fmla="*/ 4840 w 6768"/>
                <a:gd name="T85" fmla="*/ 10 h 13"/>
                <a:gd name="T86" fmla="*/ 4953 w 6768"/>
                <a:gd name="T87" fmla="*/ 12 h 13"/>
                <a:gd name="T88" fmla="*/ 5066 w 6768"/>
                <a:gd name="T89" fmla="*/ 10 h 13"/>
                <a:gd name="T90" fmla="*/ 5178 w 6768"/>
                <a:gd name="T91" fmla="*/ 11 h 13"/>
                <a:gd name="T92" fmla="*/ 5290 w 6768"/>
                <a:gd name="T93" fmla="*/ 11 h 13"/>
                <a:gd name="T94" fmla="*/ 5403 w 6768"/>
                <a:gd name="T95" fmla="*/ 11 h 13"/>
                <a:gd name="T96" fmla="*/ 5516 w 6768"/>
                <a:gd name="T97" fmla="*/ 12 h 13"/>
                <a:gd name="T98" fmla="*/ 5629 w 6768"/>
                <a:gd name="T99" fmla="*/ 11 h 13"/>
                <a:gd name="T100" fmla="*/ 5742 w 6768"/>
                <a:gd name="T101" fmla="*/ 11 h 13"/>
                <a:gd name="T102" fmla="*/ 5855 w 6768"/>
                <a:gd name="T103" fmla="*/ 12 h 13"/>
                <a:gd name="T104" fmla="*/ 5967 w 6768"/>
                <a:gd name="T105" fmla="*/ 12 h 13"/>
                <a:gd name="T106" fmla="*/ 6080 w 6768"/>
                <a:gd name="T107" fmla="*/ 11 h 13"/>
                <a:gd name="T108" fmla="*/ 6193 w 6768"/>
                <a:gd name="T109" fmla="*/ 10 h 13"/>
                <a:gd name="T110" fmla="*/ 6306 w 6768"/>
                <a:gd name="T111" fmla="*/ 12 h 13"/>
                <a:gd name="T112" fmla="*/ 6419 w 6768"/>
                <a:gd name="T113" fmla="*/ 11 h 13"/>
                <a:gd name="T114" fmla="*/ 6532 w 6768"/>
                <a:gd name="T115" fmla="*/ 11 h 13"/>
                <a:gd name="T116" fmla="*/ 6645 w 6768"/>
                <a:gd name="T117" fmla="*/ 11 h 13"/>
                <a:gd name="T118" fmla="*/ 6758 w 6768"/>
                <a:gd name="T11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13">
                  <a:moveTo>
                    <a:pt x="0" y="12"/>
                  </a:moveTo>
                  <a:lnTo>
                    <a:pt x="11" y="11"/>
                  </a:lnTo>
                  <a:lnTo>
                    <a:pt x="23" y="10"/>
                  </a:lnTo>
                  <a:lnTo>
                    <a:pt x="34" y="10"/>
                  </a:lnTo>
                  <a:lnTo>
                    <a:pt x="46" y="11"/>
                  </a:lnTo>
                  <a:lnTo>
                    <a:pt x="57" y="11"/>
                  </a:lnTo>
                  <a:lnTo>
                    <a:pt x="67" y="10"/>
                  </a:lnTo>
                  <a:lnTo>
                    <a:pt x="79" y="10"/>
                  </a:lnTo>
                  <a:lnTo>
                    <a:pt x="90" y="10"/>
                  </a:lnTo>
                  <a:lnTo>
                    <a:pt x="102" y="7"/>
                  </a:lnTo>
                  <a:lnTo>
                    <a:pt x="113" y="7"/>
                  </a:lnTo>
                  <a:lnTo>
                    <a:pt x="124" y="8"/>
                  </a:lnTo>
                  <a:lnTo>
                    <a:pt x="136" y="10"/>
                  </a:lnTo>
                  <a:lnTo>
                    <a:pt x="147" y="11"/>
                  </a:lnTo>
                  <a:lnTo>
                    <a:pt x="159" y="11"/>
                  </a:lnTo>
                  <a:lnTo>
                    <a:pt x="169" y="11"/>
                  </a:lnTo>
                  <a:lnTo>
                    <a:pt x="180" y="12"/>
                  </a:lnTo>
                  <a:lnTo>
                    <a:pt x="192" y="11"/>
                  </a:lnTo>
                  <a:lnTo>
                    <a:pt x="203" y="12"/>
                  </a:lnTo>
                  <a:lnTo>
                    <a:pt x="214" y="11"/>
                  </a:lnTo>
                  <a:lnTo>
                    <a:pt x="226" y="11"/>
                  </a:lnTo>
                  <a:lnTo>
                    <a:pt x="237" y="11"/>
                  </a:lnTo>
                  <a:lnTo>
                    <a:pt x="249" y="12"/>
                  </a:lnTo>
                  <a:lnTo>
                    <a:pt x="260" y="12"/>
                  </a:lnTo>
                  <a:lnTo>
                    <a:pt x="270" y="11"/>
                  </a:lnTo>
                  <a:lnTo>
                    <a:pt x="282" y="11"/>
                  </a:lnTo>
                  <a:lnTo>
                    <a:pt x="293" y="11"/>
                  </a:lnTo>
                  <a:lnTo>
                    <a:pt x="305" y="11"/>
                  </a:lnTo>
                  <a:lnTo>
                    <a:pt x="316" y="12"/>
                  </a:lnTo>
                  <a:lnTo>
                    <a:pt x="327" y="12"/>
                  </a:lnTo>
                  <a:lnTo>
                    <a:pt x="339" y="12"/>
                  </a:lnTo>
                  <a:lnTo>
                    <a:pt x="350" y="11"/>
                  </a:lnTo>
                  <a:lnTo>
                    <a:pt x="362" y="11"/>
                  </a:lnTo>
                  <a:lnTo>
                    <a:pt x="372" y="11"/>
                  </a:lnTo>
                  <a:lnTo>
                    <a:pt x="383" y="11"/>
                  </a:lnTo>
                  <a:lnTo>
                    <a:pt x="395" y="11"/>
                  </a:lnTo>
                  <a:lnTo>
                    <a:pt x="406" y="10"/>
                  </a:lnTo>
                  <a:lnTo>
                    <a:pt x="418" y="10"/>
                  </a:lnTo>
                  <a:lnTo>
                    <a:pt x="429" y="10"/>
                  </a:lnTo>
                  <a:lnTo>
                    <a:pt x="440" y="10"/>
                  </a:lnTo>
                  <a:lnTo>
                    <a:pt x="452" y="11"/>
                  </a:lnTo>
                  <a:lnTo>
                    <a:pt x="462" y="11"/>
                  </a:lnTo>
                  <a:lnTo>
                    <a:pt x="474" y="11"/>
                  </a:lnTo>
                  <a:lnTo>
                    <a:pt x="485" y="10"/>
                  </a:lnTo>
                  <a:lnTo>
                    <a:pt x="496" y="11"/>
                  </a:lnTo>
                  <a:lnTo>
                    <a:pt x="508" y="11"/>
                  </a:lnTo>
                  <a:lnTo>
                    <a:pt x="519" y="11"/>
                  </a:lnTo>
                  <a:lnTo>
                    <a:pt x="530" y="12"/>
                  </a:lnTo>
                  <a:lnTo>
                    <a:pt x="542" y="12"/>
                  </a:lnTo>
                  <a:lnTo>
                    <a:pt x="553" y="12"/>
                  </a:lnTo>
                  <a:lnTo>
                    <a:pt x="565" y="10"/>
                  </a:lnTo>
                  <a:lnTo>
                    <a:pt x="575" y="8"/>
                  </a:lnTo>
                  <a:lnTo>
                    <a:pt x="586" y="8"/>
                  </a:lnTo>
                  <a:lnTo>
                    <a:pt x="598" y="10"/>
                  </a:lnTo>
                  <a:lnTo>
                    <a:pt x="609" y="11"/>
                  </a:lnTo>
                  <a:lnTo>
                    <a:pt x="621" y="12"/>
                  </a:lnTo>
                  <a:lnTo>
                    <a:pt x="632" y="12"/>
                  </a:lnTo>
                  <a:lnTo>
                    <a:pt x="643" y="11"/>
                  </a:lnTo>
                  <a:lnTo>
                    <a:pt x="655" y="11"/>
                  </a:lnTo>
                  <a:lnTo>
                    <a:pt x="665" y="12"/>
                  </a:lnTo>
                  <a:lnTo>
                    <a:pt x="677" y="12"/>
                  </a:lnTo>
                  <a:lnTo>
                    <a:pt x="688" y="12"/>
                  </a:lnTo>
                  <a:lnTo>
                    <a:pt x="699" y="12"/>
                  </a:lnTo>
                  <a:lnTo>
                    <a:pt x="711" y="11"/>
                  </a:lnTo>
                  <a:lnTo>
                    <a:pt x="722" y="10"/>
                  </a:lnTo>
                  <a:lnTo>
                    <a:pt x="734" y="10"/>
                  </a:lnTo>
                  <a:lnTo>
                    <a:pt x="745" y="11"/>
                  </a:lnTo>
                  <a:lnTo>
                    <a:pt x="756" y="11"/>
                  </a:lnTo>
                  <a:lnTo>
                    <a:pt x="768" y="11"/>
                  </a:lnTo>
                  <a:lnTo>
                    <a:pt x="778" y="11"/>
                  </a:lnTo>
                  <a:lnTo>
                    <a:pt x="790" y="11"/>
                  </a:lnTo>
                  <a:lnTo>
                    <a:pt x="801" y="11"/>
                  </a:lnTo>
                  <a:lnTo>
                    <a:pt x="812" y="11"/>
                  </a:lnTo>
                  <a:lnTo>
                    <a:pt x="824" y="11"/>
                  </a:lnTo>
                  <a:lnTo>
                    <a:pt x="835" y="11"/>
                  </a:lnTo>
                  <a:lnTo>
                    <a:pt x="847" y="10"/>
                  </a:lnTo>
                  <a:lnTo>
                    <a:pt x="858" y="10"/>
                  </a:lnTo>
                  <a:lnTo>
                    <a:pt x="868" y="11"/>
                  </a:lnTo>
                  <a:lnTo>
                    <a:pt x="880" y="11"/>
                  </a:lnTo>
                  <a:lnTo>
                    <a:pt x="891" y="11"/>
                  </a:lnTo>
                  <a:lnTo>
                    <a:pt x="902" y="11"/>
                  </a:lnTo>
                  <a:lnTo>
                    <a:pt x="914" y="11"/>
                  </a:lnTo>
                  <a:lnTo>
                    <a:pt x="925" y="10"/>
                  </a:lnTo>
                  <a:lnTo>
                    <a:pt x="937" y="8"/>
                  </a:lnTo>
                  <a:lnTo>
                    <a:pt x="948" y="8"/>
                  </a:lnTo>
                  <a:lnTo>
                    <a:pt x="958" y="8"/>
                  </a:lnTo>
                  <a:lnTo>
                    <a:pt x="970" y="10"/>
                  </a:lnTo>
                  <a:lnTo>
                    <a:pt x="981" y="11"/>
                  </a:lnTo>
                  <a:lnTo>
                    <a:pt x="993" y="12"/>
                  </a:lnTo>
                  <a:lnTo>
                    <a:pt x="1004" y="12"/>
                  </a:lnTo>
                  <a:lnTo>
                    <a:pt x="1015" y="12"/>
                  </a:lnTo>
                  <a:lnTo>
                    <a:pt x="1027" y="11"/>
                  </a:lnTo>
                  <a:lnTo>
                    <a:pt x="1038" y="12"/>
                  </a:lnTo>
                  <a:lnTo>
                    <a:pt x="1050" y="12"/>
                  </a:lnTo>
                  <a:lnTo>
                    <a:pt x="1061" y="11"/>
                  </a:lnTo>
                  <a:lnTo>
                    <a:pt x="1071" y="10"/>
                  </a:lnTo>
                  <a:lnTo>
                    <a:pt x="1083" y="10"/>
                  </a:lnTo>
                  <a:lnTo>
                    <a:pt x="1094" y="10"/>
                  </a:lnTo>
                  <a:lnTo>
                    <a:pt x="1106" y="11"/>
                  </a:lnTo>
                  <a:lnTo>
                    <a:pt x="1117" y="12"/>
                  </a:lnTo>
                  <a:lnTo>
                    <a:pt x="1128" y="12"/>
                  </a:lnTo>
                  <a:lnTo>
                    <a:pt x="1140" y="11"/>
                  </a:lnTo>
                  <a:lnTo>
                    <a:pt x="1151" y="11"/>
                  </a:lnTo>
                  <a:lnTo>
                    <a:pt x="1163" y="10"/>
                  </a:lnTo>
                  <a:lnTo>
                    <a:pt x="1173" y="10"/>
                  </a:lnTo>
                  <a:lnTo>
                    <a:pt x="1184" y="11"/>
                  </a:lnTo>
                  <a:lnTo>
                    <a:pt x="1196" y="12"/>
                  </a:lnTo>
                  <a:lnTo>
                    <a:pt x="1207" y="12"/>
                  </a:lnTo>
                  <a:lnTo>
                    <a:pt x="1218" y="12"/>
                  </a:lnTo>
                  <a:lnTo>
                    <a:pt x="1230" y="11"/>
                  </a:lnTo>
                  <a:lnTo>
                    <a:pt x="1241" y="11"/>
                  </a:lnTo>
                  <a:lnTo>
                    <a:pt x="1253" y="11"/>
                  </a:lnTo>
                  <a:lnTo>
                    <a:pt x="1263" y="12"/>
                  </a:lnTo>
                  <a:lnTo>
                    <a:pt x="1274" y="12"/>
                  </a:lnTo>
                  <a:lnTo>
                    <a:pt x="1286" y="11"/>
                  </a:lnTo>
                  <a:lnTo>
                    <a:pt x="1297" y="11"/>
                  </a:lnTo>
                  <a:lnTo>
                    <a:pt x="1309" y="10"/>
                  </a:lnTo>
                  <a:lnTo>
                    <a:pt x="1320" y="10"/>
                  </a:lnTo>
                  <a:lnTo>
                    <a:pt x="1331" y="10"/>
                  </a:lnTo>
                  <a:lnTo>
                    <a:pt x="1343" y="11"/>
                  </a:lnTo>
                  <a:lnTo>
                    <a:pt x="1354" y="12"/>
                  </a:lnTo>
                  <a:lnTo>
                    <a:pt x="1366" y="12"/>
                  </a:lnTo>
                  <a:lnTo>
                    <a:pt x="1376" y="12"/>
                  </a:lnTo>
                  <a:lnTo>
                    <a:pt x="1387" y="11"/>
                  </a:lnTo>
                  <a:lnTo>
                    <a:pt x="1399" y="10"/>
                  </a:lnTo>
                  <a:lnTo>
                    <a:pt x="1410" y="11"/>
                  </a:lnTo>
                  <a:lnTo>
                    <a:pt x="1422" y="11"/>
                  </a:lnTo>
                  <a:lnTo>
                    <a:pt x="1433" y="11"/>
                  </a:lnTo>
                  <a:lnTo>
                    <a:pt x="1444" y="11"/>
                  </a:lnTo>
                  <a:lnTo>
                    <a:pt x="1456" y="12"/>
                  </a:lnTo>
                  <a:lnTo>
                    <a:pt x="1466" y="11"/>
                  </a:lnTo>
                  <a:lnTo>
                    <a:pt x="1478" y="11"/>
                  </a:lnTo>
                  <a:lnTo>
                    <a:pt x="1489" y="10"/>
                  </a:lnTo>
                  <a:lnTo>
                    <a:pt x="1500" y="10"/>
                  </a:lnTo>
                  <a:lnTo>
                    <a:pt x="1512" y="10"/>
                  </a:lnTo>
                  <a:lnTo>
                    <a:pt x="1523" y="10"/>
                  </a:lnTo>
                  <a:lnTo>
                    <a:pt x="1534" y="10"/>
                  </a:lnTo>
                  <a:lnTo>
                    <a:pt x="1546" y="10"/>
                  </a:lnTo>
                  <a:lnTo>
                    <a:pt x="1557" y="11"/>
                  </a:lnTo>
                  <a:lnTo>
                    <a:pt x="1569" y="11"/>
                  </a:lnTo>
                  <a:lnTo>
                    <a:pt x="1579" y="11"/>
                  </a:lnTo>
                  <a:lnTo>
                    <a:pt x="1590" y="12"/>
                  </a:lnTo>
                  <a:lnTo>
                    <a:pt x="1602" y="12"/>
                  </a:lnTo>
                  <a:lnTo>
                    <a:pt x="1613" y="11"/>
                  </a:lnTo>
                  <a:lnTo>
                    <a:pt x="1625" y="10"/>
                  </a:lnTo>
                  <a:lnTo>
                    <a:pt x="1636" y="10"/>
                  </a:lnTo>
                  <a:lnTo>
                    <a:pt x="1647" y="8"/>
                  </a:lnTo>
                  <a:lnTo>
                    <a:pt x="1659" y="8"/>
                  </a:lnTo>
                  <a:lnTo>
                    <a:pt x="1669" y="10"/>
                  </a:lnTo>
                  <a:lnTo>
                    <a:pt x="1681" y="10"/>
                  </a:lnTo>
                  <a:lnTo>
                    <a:pt x="1692" y="11"/>
                  </a:lnTo>
                  <a:lnTo>
                    <a:pt x="1703" y="12"/>
                  </a:lnTo>
                  <a:lnTo>
                    <a:pt x="1715" y="12"/>
                  </a:lnTo>
                  <a:lnTo>
                    <a:pt x="1726" y="11"/>
                  </a:lnTo>
                  <a:lnTo>
                    <a:pt x="1738" y="10"/>
                  </a:lnTo>
                  <a:lnTo>
                    <a:pt x="1749" y="10"/>
                  </a:lnTo>
                  <a:lnTo>
                    <a:pt x="1759" y="10"/>
                  </a:lnTo>
                  <a:lnTo>
                    <a:pt x="1771" y="10"/>
                  </a:lnTo>
                  <a:lnTo>
                    <a:pt x="1782" y="11"/>
                  </a:lnTo>
                  <a:lnTo>
                    <a:pt x="1794" y="11"/>
                  </a:lnTo>
                  <a:lnTo>
                    <a:pt x="1805" y="11"/>
                  </a:lnTo>
                  <a:lnTo>
                    <a:pt x="1816" y="11"/>
                  </a:lnTo>
                  <a:lnTo>
                    <a:pt x="1828" y="11"/>
                  </a:lnTo>
                  <a:lnTo>
                    <a:pt x="1839" y="11"/>
                  </a:lnTo>
                  <a:lnTo>
                    <a:pt x="1851" y="11"/>
                  </a:lnTo>
                  <a:lnTo>
                    <a:pt x="1862" y="11"/>
                  </a:lnTo>
                  <a:lnTo>
                    <a:pt x="1872" y="12"/>
                  </a:lnTo>
                  <a:lnTo>
                    <a:pt x="1884" y="12"/>
                  </a:lnTo>
                  <a:lnTo>
                    <a:pt x="1895" y="11"/>
                  </a:lnTo>
                  <a:lnTo>
                    <a:pt x="1906" y="10"/>
                  </a:lnTo>
                  <a:lnTo>
                    <a:pt x="1918" y="10"/>
                  </a:lnTo>
                  <a:lnTo>
                    <a:pt x="1929" y="10"/>
                  </a:lnTo>
                  <a:lnTo>
                    <a:pt x="1941" y="10"/>
                  </a:lnTo>
                  <a:lnTo>
                    <a:pt x="1952" y="11"/>
                  </a:lnTo>
                  <a:lnTo>
                    <a:pt x="1962" y="11"/>
                  </a:lnTo>
                  <a:lnTo>
                    <a:pt x="1974" y="12"/>
                  </a:lnTo>
                  <a:lnTo>
                    <a:pt x="1985" y="12"/>
                  </a:lnTo>
                  <a:lnTo>
                    <a:pt x="1997" y="12"/>
                  </a:lnTo>
                  <a:lnTo>
                    <a:pt x="2008" y="12"/>
                  </a:lnTo>
                  <a:lnTo>
                    <a:pt x="2019" y="12"/>
                  </a:lnTo>
                  <a:lnTo>
                    <a:pt x="2031" y="12"/>
                  </a:lnTo>
                  <a:lnTo>
                    <a:pt x="2042" y="11"/>
                  </a:lnTo>
                  <a:lnTo>
                    <a:pt x="2054" y="8"/>
                  </a:lnTo>
                  <a:lnTo>
                    <a:pt x="2064" y="10"/>
                  </a:lnTo>
                  <a:lnTo>
                    <a:pt x="2075" y="10"/>
                  </a:lnTo>
                  <a:lnTo>
                    <a:pt x="2087" y="10"/>
                  </a:lnTo>
                  <a:lnTo>
                    <a:pt x="2098" y="10"/>
                  </a:lnTo>
                  <a:lnTo>
                    <a:pt x="2110" y="10"/>
                  </a:lnTo>
                  <a:lnTo>
                    <a:pt x="2121" y="10"/>
                  </a:lnTo>
                  <a:lnTo>
                    <a:pt x="2132" y="11"/>
                  </a:lnTo>
                  <a:lnTo>
                    <a:pt x="2144" y="12"/>
                  </a:lnTo>
                  <a:lnTo>
                    <a:pt x="2155" y="12"/>
                  </a:lnTo>
                  <a:lnTo>
                    <a:pt x="2167" y="12"/>
                  </a:lnTo>
                  <a:lnTo>
                    <a:pt x="2177" y="11"/>
                  </a:lnTo>
                  <a:lnTo>
                    <a:pt x="2188" y="11"/>
                  </a:lnTo>
                  <a:lnTo>
                    <a:pt x="2200" y="11"/>
                  </a:lnTo>
                  <a:lnTo>
                    <a:pt x="2211" y="10"/>
                  </a:lnTo>
                  <a:lnTo>
                    <a:pt x="2222" y="10"/>
                  </a:lnTo>
                  <a:lnTo>
                    <a:pt x="2234" y="10"/>
                  </a:lnTo>
                  <a:lnTo>
                    <a:pt x="2245" y="11"/>
                  </a:lnTo>
                  <a:lnTo>
                    <a:pt x="2257" y="11"/>
                  </a:lnTo>
                  <a:lnTo>
                    <a:pt x="2267" y="12"/>
                  </a:lnTo>
                  <a:lnTo>
                    <a:pt x="2278" y="12"/>
                  </a:lnTo>
                  <a:lnTo>
                    <a:pt x="2290" y="12"/>
                  </a:lnTo>
                  <a:lnTo>
                    <a:pt x="2301" y="11"/>
                  </a:lnTo>
                  <a:lnTo>
                    <a:pt x="2313" y="11"/>
                  </a:lnTo>
                  <a:lnTo>
                    <a:pt x="2324" y="11"/>
                  </a:lnTo>
                  <a:lnTo>
                    <a:pt x="2335" y="11"/>
                  </a:lnTo>
                  <a:lnTo>
                    <a:pt x="2347" y="11"/>
                  </a:lnTo>
                  <a:lnTo>
                    <a:pt x="2358" y="11"/>
                  </a:lnTo>
                  <a:lnTo>
                    <a:pt x="2370" y="12"/>
                  </a:lnTo>
                  <a:lnTo>
                    <a:pt x="2380" y="12"/>
                  </a:lnTo>
                  <a:lnTo>
                    <a:pt x="2391" y="11"/>
                  </a:lnTo>
                  <a:lnTo>
                    <a:pt x="2403" y="11"/>
                  </a:lnTo>
                  <a:lnTo>
                    <a:pt x="2414" y="11"/>
                  </a:lnTo>
                  <a:lnTo>
                    <a:pt x="2426" y="11"/>
                  </a:lnTo>
                  <a:lnTo>
                    <a:pt x="2437" y="11"/>
                  </a:lnTo>
                  <a:lnTo>
                    <a:pt x="2448" y="11"/>
                  </a:lnTo>
                  <a:lnTo>
                    <a:pt x="2460" y="11"/>
                  </a:lnTo>
                  <a:lnTo>
                    <a:pt x="2470" y="10"/>
                  </a:lnTo>
                  <a:lnTo>
                    <a:pt x="2482" y="10"/>
                  </a:lnTo>
                  <a:lnTo>
                    <a:pt x="2493" y="10"/>
                  </a:lnTo>
                  <a:lnTo>
                    <a:pt x="2504" y="11"/>
                  </a:lnTo>
                  <a:lnTo>
                    <a:pt x="2516" y="12"/>
                  </a:lnTo>
                  <a:lnTo>
                    <a:pt x="2527" y="12"/>
                  </a:lnTo>
                  <a:lnTo>
                    <a:pt x="2539" y="11"/>
                  </a:lnTo>
                  <a:lnTo>
                    <a:pt x="2550" y="11"/>
                  </a:lnTo>
                  <a:lnTo>
                    <a:pt x="2560" y="12"/>
                  </a:lnTo>
                  <a:lnTo>
                    <a:pt x="2572" y="13"/>
                  </a:lnTo>
                  <a:lnTo>
                    <a:pt x="2583" y="13"/>
                  </a:lnTo>
                  <a:lnTo>
                    <a:pt x="2594" y="13"/>
                  </a:lnTo>
                  <a:lnTo>
                    <a:pt x="2606" y="12"/>
                  </a:lnTo>
                  <a:lnTo>
                    <a:pt x="2617" y="12"/>
                  </a:lnTo>
                  <a:lnTo>
                    <a:pt x="2629" y="10"/>
                  </a:lnTo>
                  <a:lnTo>
                    <a:pt x="2640" y="10"/>
                  </a:lnTo>
                  <a:lnTo>
                    <a:pt x="2651" y="10"/>
                  </a:lnTo>
                  <a:lnTo>
                    <a:pt x="2663" y="10"/>
                  </a:lnTo>
                  <a:lnTo>
                    <a:pt x="2673" y="8"/>
                  </a:lnTo>
                  <a:lnTo>
                    <a:pt x="2685" y="8"/>
                  </a:lnTo>
                  <a:lnTo>
                    <a:pt x="2696" y="10"/>
                  </a:lnTo>
                  <a:lnTo>
                    <a:pt x="2707" y="11"/>
                  </a:lnTo>
                  <a:lnTo>
                    <a:pt x="2719" y="11"/>
                  </a:lnTo>
                  <a:lnTo>
                    <a:pt x="2730" y="10"/>
                  </a:lnTo>
                  <a:lnTo>
                    <a:pt x="2742" y="11"/>
                  </a:lnTo>
                  <a:lnTo>
                    <a:pt x="2753" y="11"/>
                  </a:lnTo>
                  <a:lnTo>
                    <a:pt x="2763" y="11"/>
                  </a:lnTo>
                  <a:lnTo>
                    <a:pt x="2775" y="11"/>
                  </a:lnTo>
                  <a:lnTo>
                    <a:pt x="2786" y="12"/>
                  </a:lnTo>
                  <a:lnTo>
                    <a:pt x="2798" y="12"/>
                  </a:lnTo>
                  <a:lnTo>
                    <a:pt x="2809" y="11"/>
                  </a:lnTo>
                  <a:lnTo>
                    <a:pt x="2820" y="11"/>
                  </a:lnTo>
                  <a:lnTo>
                    <a:pt x="2832" y="11"/>
                  </a:lnTo>
                  <a:lnTo>
                    <a:pt x="2843" y="11"/>
                  </a:lnTo>
                  <a:lnTo>
                    <a:pt x="2855" y="12"/>
                  </a:lnTo>
                  <a:lnTo>
                    <a:pt x="2865" y="12"/>
                  </a:lnTo>
                  <a:lnTo>
                    <a:pt x="2876" y="11"/>
                  </a:lnTo>
                  <a:lnTo>
                    <a:pt x="2888" y="10"/>
                  </a:lnTo>
                  <a:lnTo>
                    <a:pt x="2899" y="8"/>
                  </a:lnTo>
                  <a:lnTo>
                    <a:pt x="2910" y="8"/>
                  </a:lnTo>
                  <a:lnTo>
                    <a:pt x="2922" y="10"/>
                  </a:lnTo>
                  <a:lnTo>
                    <a:pt x="2933" y="11"/>
                  </a:lnTo>
                  <a:lnTo>
                    <a:pt x="2945" y="12"/>
                  </a:lnTo>
                  <a:lnTo>
                    <a:pt x="2956" y="12"/>
                  </a:lnTo>
                  <a:lnTo>
                    <a:pt x="2966" y="12"/>
                  </a:lnTo>
                  <a:lnTo>
                    <a:pt x="2978" y="12"/>
                  </a:lnTo>
                  <a:lnTo>
                    <a:pt x="2989" y="11"/>
                  </a:lnTo>
                  <a:lnTo>
                    <a:pt x="3001" y="11"/>
                  </a:lnTo>
                  <a:lnTo>
                    <a:pt x="3012" y="11"/>
                  </a:lnTo>
                  <a:lnTo>
                    <a:pt x="3023" y="11"/>
                  </a:lnTo>
                  <a:lnTo>
                    <a:pt x="3035" y="10"/>
                  </a:lnTo>
                  <a:lnTo>
                    <a:pt x="3046" y="8"/>
                  </a:lnTo>
                  <a:lnTo>
                    <a:pt x="3058" y="8"/>
                  </a:lnTo>
                  <a:lnTo>
                    <a:pt x="3068" y="11"/>
                  </a:lnTo>
                  <a:lnTo>
                    <a:pt x="3079" y="12"/>
                  </a:lnTo>
                  <a:lnTo>
                    <a:pt x="3091" y="12"/>
                  </a:lnTo>
                  <a:lnTo>
                    <a:pt x="3102" y="11"/>
                  </a:lnTo>
                  <a:lnTo>
                    <a:pt x="3114" y="11"/>
                  </a:lnTo>
                  <a:lnTo>
                    <a:pt x="3125" y="11"/>
                  </a:lnTo>
                  <a:lnTo>
                    <a:pt x="3136" y="11"/>
                  </a:lnTo>
                  <a:lnTo>
                    <a:pt x="3148" y="10"/>
                  </a:lnTo>
                  <a:lnTo>
                    <a:pt x="3159" y="10"/>
                  </a:lnTo>
                  <a:lnTo>
                    <a:pt x="3171" y="10"/>
                  </a:lnTo>
                  <a:lnTo>
                    <a:pt x="3181" y="10"/>
                  </a:lnTo>
                  <a:lnTo>
                    <a:pt x="3192" y="11"/>
                  </a:lnTo>
                  <a:lnTo>
                    <a:pt x="3204" y="11"/>
                  </a:lnTo>
                  <a:lnTo>
                    <a:pt x="3215" y="10"/>
                  </a:lnTo>
                  <a:lnTo>
                    <a:pt x="3226" y="8"/>
                  </a:lnTo>
                  <a:lnTo>
                    <a:pt x="3238" y="7"/>
                  </a:lnTo>
                  <a:lnTo>
                    <a:pt x="3249" y="5"/>
                  </a:lnTo>
                  <a:lnTo>
                    <a:pt x="3261" y="4"/>
                  </a:lnTo>
                  <a:lnTo>
                    <a:pt x="3271" y="2"/>
                  </a:lnTo>
                  <a:lnTo>
                    <a:pt x="3282" y="2"/>
                  </a:lnTo>
                  <a:lnTo>
                    <a:pt x="3294" y="1"/>
                  </a:lnTo>
                  <a:lnTo>
                    <a:pt x="3305" y="1"/>
                  </a:lnTo>
                  <a:lnTo>
                    <a:pt x="3317" y="0"/>
                  </a:lnTo>
                  <a:lnTo>
                    <a:pt x="3328" y="0"/>
                  </a:lnTo>
                  <a:lnTo>
                    <a:pt x="3339" y="2"/>
                  </a:lnTo>
                  <a:lnTo>
                    <a:pt x="3351" y="4"/>
                  </a:lnTo>
                  <a:lnTo>
                    <a:pt x="3361" y="5"/>
                  </a:lnTo>
                  <a:lnTo>
                    <a:pt x="3373" y="6"/>
                  </a:lnTo>
                  <a:lnTo>
                    <a:pt x="3384" y="6"/>
                  </a:lnTo>
                  <a:lnTo>
                    <a:pt x="3395" y="6"/>
                  </a:lnTo>
                  <a:lnTo>
                    <a:pt x="3407" y="6"/>
                  </a:lnTo>
                  <a:lnTo>
                    <a:pt x="3418" y="6"/>
                  </a:lnTo>
                  <a:lnTo>
                    <a:pt x="3430" y="6"/>
                  </a:lnTo>
                  <a:lnTo>
                    <a:pt x="3441" y="7"/>
                  </a:lnTo>
                  <a:lnTo>
                    <a:pt x="3452" y="8"/>
                  </a:lnTo>
                  <a:lnTo>
                    <a:pt x="3464" y="10"/>
                  </a:lnTo>
                  <a:lnTo>
                    <a:pt x="3474" y="8"/>
                  </a:lnTo>
                  <a:lnTo>
                    <a:pt x="3486" y="8"/>
                  </a:lnTo>
                  <a:lnTo>
                    <a:pt x="3497" y="8"/>
                  </a:lnTo>
                  <a:lnTo>
                    <a:pt x="3508" y="8"/>
                  </a:lnTo>
                  <a:lnTo>
                    <a:pt x="3520" y="10"/>
                  </a:lnTo>
                  <a:lnTo>
                    <a:pt x="3531" y="10"/>
                  </a:lnTo>
                  <a:lnTo>
                    <a:pt x="3543" y="11"/>
                  </a:lnTo>
                  <a:lnTo>
                    <a:pt x="3554" y="11"/>
                  </a:lnTo>
                  <a:lnTo>
                    <a:pt x="3564" y="8"/>
                  </a:lnTo>
                  <a:lnTo>
                    <a:pt x="3576" y="8"/>
                  </a:lnTo>
                  <a:lnTo>
                    <a:pt x="3587" y="8"/>
                  </a:lnTo>
                  <a:lnTo>
                    <a:pt x="3598" y="7"/>
                  </a:lnTo>
                  <a:lnTo>
                    <a:pt x="3610" y="7"/>
                  </a:lnTo>
                  <a:lnTo>
                    <a:pt x="3621" y="10"/>
                  </a:lnTo>
                  <a:lnTo>
                    <a:pt x="3633" y="11"/>
                  </a:lnTo>
                  <a:lnTo>
                    <a:pt x="3644" y="11"/>
                  </a:lnTo>
                  <a:lnTo>
                    <a:pt x="3654" y="11"/>
                  </a:lnTo>
                  <a:lnTo>
                    <a:pt x="3666" y="11"/>
                  </a:lnTo>
                  <a:lnTo>
                    <a:pt x="3677" y="11"/>
                  </a:lnTo>
                  <a:lnTo>
                    <a:pt x="3689" y="10"/>
                  </a:lnTo>
                  <a:lnTo>
                    <a:pt x="3700" y="10"/>
                  </a:lnTo>
                  <a:lnTo>
                    <a:pt x="3711" y="10"/>
                  </a:lnTo>
                  <a:lnTo>
                    <a:pt x="3723" y="10"/>
                  </a:lnTo>
                  <a:lnTo>
                    <a:pt x="3734" y="11"/>
                  </a:lnTo>
                  <a:lnTo>
                    <a:pt x="3746" y="11"/>
                  </a:lnTo>
                  <a:lnTo>
                    <a:pt x="3757" y="11"/>
                  </a:lnTo>
                  <a:lnTo>
                    <a:pt x="3767" y="10"/>
                  </a:lnTo>
                  <a:lnTo>
                    <a:pt x="3779" y="10"/>
                  </a:lnTo>
                  <a:lnTo>
                    <a:pt x="3790" y="10"/>
                  </a:lnTo>
                  <a:lnTo>
                    <a:pt x="3802" y="10"/>
                  </a:lnTo>
                  <a:lnTo>
                    <a:pt x="3813" y="10"/>
                  </a:lnTo>
                  <a:lnTo>
                    <a:pt x="3824" y="10"/>
                  </a:lnTo>
                  <a:lnTo>
                    <a:pt x="3836" y="10"/>
                  </a:lnTo>
                  <a:lnTo>
                    <a:pt x="3847" y="11"/>
                  </a:lnTo>
                  <a:lnTo>
                    <a:pt x="3859" y="11"/>
                  </a:lnTo>
                  <a:lnTo>
                    <a:pt x="3869" y="11"/>
                  </a:lnTo>
                  <a:lnTo>
                    <a:pt x="3880" y="10"/>
                  </a:lnTo>
                  <a:lnTo>
                    <a:pt x="3892" y="10"/>
                  </a:lnTo>
                  <a:lnTo>
                    <a:pt x="3903" y="11"/>
                  </a:lnTo>
                  <a:lnTo>
                    <a:pt x="3914" y="12"/>
                  </a:lnTo>
                  <a:lnTo>
                    <a:pt x="3926" y="12"/>
                  </a:lnTo>
                  <a:lnTo>
                    <a:pt x="3937" y="12"/>
                  </a:lnTo>
                  <a:lnTo>
                    <a:pt x="3949" y="13"/>
                  </a:lnTo>
                  <a:lnTo>
                    <a:pt x="3960" y="13"/>
                  </a:lnTo>
                  <a:lnTo>
                    <a:pt x="3970" y="12"/>
                  </a:lnTo>
                  <a:lnTo>
                    <a:pt x="3982" y="12"/>
                  </a:lnTo>
                  <a:lnTo>
                    <a:pt x="3993" y="12"/>
                  </a:lnTo>
                  <a:lnTo>
                    <a:pt x="4005" y="12"/>
                  </a:lnTo>
                  <a:lnTo>
                    <a:pt x="4016" y="12"/>
                  </a:lnTo>
                  <a:lnTo>
                    <a:pt x="4027" y="11"/>
                  </a:lnTo>
                  <a:lnTo>
                    <a:pt x="4039" y="11"/>
                  </a:lnTo>
                  <a:lnTo>
                    <a:pt x="4050" y="11"/>
                  </a:lnTo>
                  <a:lnTo>
                    <a:pt x="4062" y="10"/>
                  </a:lnTo>
                  <a:lnTo>
                    <a:pt x="4072" y="10"/>
                  </a:lnTo>
                  <a:lnTo>
                    <a:pt x="4083" y="8"/>
                  </a:lnTo>
                  <a:lnTo>
                    <a:pt x="4095" y="10"/>
                  </a:lnTo>
                  <a:lnTo>
                    <a:pt x="4106" y="10"/>
                  </a:lnTo>
                  <a:lnTo>
                    <a:pt x="4118" y="10"/>
                  </a:lnTo>
                  <a:lnTo>
                    <a:pt x="4129" y="11"/>
                  </a:lnTo>
                  <a:lnTo>
                    <a:pt x="4140" y="11"/>
                  </a:lnTo>
                  <a:lnTo>
                    <a:pt x="4152" y="11"/>
                  </a:lnTo>
                  <a:lnTo>
                    <a:pt x="4162" y="11"/>
                  </a:lnTo>
                  <a:lnTo>
                    <a:pt x="4174" y="11"/>
                  </a:lnTo>
                  <a:lnTo>
                    <a:pt x="4185" y="11"/>
                  </a:lnTo>
                  <a:lnTo>
                    <a:pt x="4196" y="11"/>
                  </a:lnTo>
                  <a:lnTo>
                    <a:pt x="4208" y="12"/>
                  </a:lnTo>
                  <a:lnTo>
                    <a:pt x="4219" y="12"/>
                  </a:lnTo>
                  <a:lnTo>
                    <a:pt x="4231" y="11"/>
                  </a:lnTo>
                  <a:lnTo>
                    <a:pt x="4242" y="11"/>
                  </a:lnTo>
                  <a:lnTo>
                    <a:pt x="4253" y="11"/>
                  </a:lnTo>
                  <a:lnTo>
                    <a:pt x="4265" y="11"/>
                  </a:lnTo>
                  <a:lnTo>
                    <a:pt x="4275" y="12"/>
                  </a:lnTo>
                  <a:lnTo>
                    <a:pt x="4286" y="12"/>
                  </a:lnTo>
                  <a:lnTo>
                    <a:pt x="4298" y="11"/>
                  </a:lnTo>
                  <a:lnTo>
                    <a:pt x="4309" y="11"/>
                  </a:lnTo>
                  <a:lnTo>
                    <a:pt x="4321" y="10"/>
                  </a:lnTo>
                  <a:lnTo>
                    <a:pt x="4332" y="10"/>
                  </a:lnTo>
                  <a:lnTo>
                    <a:pt x="4343" y="10"/>
                  </a:lnTo>
                  <a:lnTo>
                    <a:pt x="4355" y="10"/>
                  </a:lnTo>
                  <a:lnTo>
                    <a:pt x="4365" y="11"/>
                  </a:lnTo>
                  <a:lnTo>
                    <a:pt x="4377" y="11"/>
                  </a:lnTo>
                  <a:lnTo>
                    <a:pt x="4388" y="11"/>
                  </a:lnTo>
                  <a:lnTo>
                    <a:pt x="4399" y="10"/>
                  </a:lnTo>
                  <a:lnTo>
                    <a:pt x="4411" y="8"/>
                  </a:lnTo>
                  <a:lnTo>
                    <a:pt x="4422" y="8"/>
                  </a:lnTo>
                  <a:lnTo>
                    <a:pt x="4434" y="11"/>
                  </a:lnTo>
                  <a:lnTo>
                    <a:pt x="4445" y="11"/>
                  </a:lnTo>
                  <a:lnTo>
                    <a:pt x="4455" y="11"/>
                  </a:lnTo>
                  <a:lnTo>
                    <a:pt x="4467" y="12"/>
                  </a:lnTo>
                  <a:lnTo>
                    <a:pt x="4478" y="12"/>
                  </a:lnTo>
                  <a:lnTo>
                    <a:pt x="4490" y="12"/>
                  </a:lnTo>
                  <a:lnTo>
                    <a:pt x="4501" y="12"/>
                  </a:lnTo>
                  <a:lnTo>
                    <a:pt x="4512" y="11"/>
                  </a:lnTo>
                  <a:lnTo>
                    <a:pt x="4524" y="11"/>
                  </a:lnTo>
                  <a:lnTo>
                    <a:pt x="4535" y="10"/>
                  </a:lnTo>
                  <a:lnTo>
                    <a:pt x="4547" y="11"/>
                  </a:lnTo>
                  <a:lnTo>
                    <a:pt x="4558" y="12"/>
                  </a:lnTo>
                  <a:lnTo>
                    <a:pt x="4568" y="12"/>
                  </a:lnTo>
                  <a:lnTo>
                    <a:pt x="4580" y="12"/>
                  </a:lnTo>
                  <a:lnTo>
                    <a:pt x="4591" y="12"/>
                  </a:lnTo>
                  <a:lnTo>
                    <a:pt x="4602" y="11"/>
                  </a:lnTo>
                  <a:lnTo>
                    <a:pt x="4614" y="10"/>
                  </a:lnTo>
                  <a:lnTo>
                    <a:pt x="4625" y="10"/>
                  </a:lnTo>
                  <a:lnTo>
                    <a:pt x="4637" y="10"/>
                  </a:lnTo>
                  <a:lnTo>
                    <a:pt x="4648" y="10"/>
                  </a:lnTo>
                  <a:lnTo>
                    <a:pt x="4658" y="10"/>
                  </a:lnTo>
                  <a:lnTo>
                    <a:pt x="4670" y="11"/>
                  </a:lnTo>
                  <a:lnTo>
                    <a:pt x="4681" y="11"/>
                  </a:lnTo>
                  <a:lnTo>
                    <a:pt x="4693" y="10"/>
                  </a:lnTo>
                  <a:lnTo>
                    <a:pt x="4704" y="10"/>
                  </a:lnTo>
                  <a:lnTo>
                    <a:pt x="4715" y="11"/>
                  </a:lnTo>
                  <a:lnTo>
                    <a:pt x="4727" y="11"/>
                  </a:lnTo>
                  <a:lnTo>
                    <a:pt x="4738" y="12"/>
                  </a:lnTo>
                  <a:lnTo>
                    <a:pt x="4750" y="12"/>
                  </a:lnTo>
                  <a:lnTo>
                    <a:pt x="4761" y="12"/>
                  </a:lnTo>
                  <a:lnTo>
                    <a:pt x="4771" y="12"/>
                  </a:lnTo>
                  <a:lnTo>
                    <a:pt x="4783" y="11"/>
                  </a:lnTo>
                  <a:lnTo>
                    <a:pt x="4794" y="10"/>
                  </a:lnTo>
                  <a:lnTo>
                    <a:pt x="4806" y="10"/>
                  </a:lnTo>
                  <a:lnTo>
                    <a:pt x="4817" y="10"/>
                  </a:lnTo>
                  <a:lnTo>
                    <a:pt x="4828" y="10"/>
                  </a:lnTo>
                  <a:lnTo>
                    <a:pt x="4840" y="10"/>
                  </a:lnTo>
                  <a:lnTo>
                    <a:pt x="4851" y="10"/>
                  </a:lnTo>
                  <a:lnTo>
                    <a:pt x="4863" y="10"/>
                  </a:lnTo>
                  <a:lnTo>
                    <a:pt x="4873" y="10"/>
                  </a:lnTo>
                  <a:lnTo>
                    <a:pt x="4884" y="10"/>
                  </a:lnTo>
                  <a:lnTo>
                    <a:pt x="4896" y="11"/>
                  </a:lnTo>
                  <a:lnTo>
                    <a:pt x="4907" y="11"/>
                  </a:lnTo>
                  <a:lnTo>
                    <a:pt x="4918" y="11"/>
                  </a:lnTo>
                  <a:lnTo>
                    <a:pt x="4930" y="11"/>
                  </a:lnTo>
                  <a:lnTo>
                    <a:pt x="4941" y="12"/>
                  </a:lnTo>
                  <a:lnTo>
                    <a:pt x="4953" y="12"/>
                  </a:lnTo>
                  <a:lnTo>
                    <a:pt x="4963" y="11"/>
                  </a:lnTo>
                  <a:lnTo>
                    <a:pt x="4974" y="10"/>
                  </a:lnTo>
                  <a:lnTo>
                    <a:pt x="4986" y="11"/>
                  </a:lnTo>
                  <a:lnTo>
                    <a:pt x="4997" y="12"/>
                  </a:lnTo>
                  <a:lnTo>
                    <a:pt x="5009" y="13"/>
                  </a:lnTo>
                  <a:lnTo>
                    <a:pt x="5020" y="13"/>
                  </a:lnTo>
                  <a:lnTo>
                    <a:pt x="5031" y="12"/>
                  </a:lnTo>
                  <a:lnTo>
                    <a:pt x="5043" y="11"/>
                  </a:lnTo>
                  <a:lnTo>
                    <a:pt x="5054" y="10"/>
                  </a:lnTo>
                  <a:lnTo>
                    <a:pt x="5066" y="10"/>
                  </a:lnTo>
                  <a:lnTo>
                    <a:pt x="5076" y="10"/>
                  </a:lnTo>
                  <a:lnTo>
                    <a:pt x="5087" y="10"/>
                  </a:lnTo>
                  <a:lnTo>
                    <a:pt x="5099" y="8"/>
                  </a:lnTo>
                  <a:lnTo>
                    <a:pt x="5110" y="8"/>
                  </a:lnTo>
                  <a:lnTo>
                    <a:pt x="5122" y="10"/>
                  </a:lnTo>
                  <a:lnTo>
                    <a:pt x="5133" y="11"/>
                  </a:lnTo>
                  <a:lnTo>
                    <a:pt x="5144" y="11"/>
                  </a:lnTo>
                  <a:lnTo>
                    <a:pt x="5156" y="12"/>
                  </a:lnTo>
                  <a:lnTo>
                    <a:pt x="5166" y="12"/>
                  </a:lnTo>
                  <a:lnTo>
                    <a:pt x="5178" y="11"/>
                  </a:lnTo>
                  <a:lnTo>
                    <a:pt x="5189" y="11"/>
                  </a:lnTo>
                  <a:lnTo>
                    <a:pt x="5200" y="11"/>
                  </a:lnTo>
                  <a:lnTo>
                    <a:pt x="5212" y="12"/>
                  </a:lnTo>
                  <a:lnTo>
                    <a:pt x="5223" y="12"/>
                  </a:lnTo>
                  <a:lnTo>
                    <a:pt x="5235" y="11"/>
                  </a:lnTo>
                  <a:lnTo>
                    <a:pt x="5246" y="11"/>
                  </a:lnTo>
                  <a:lnTo>
                    <a:pt x="5256" y="12"/>
                  </a:lnTo>
                  <a:lnTo>
                    <a:pt x="5268" y="12"/>
                  </a:lnTo>
                  <a:lnTo>
                    <a:pt x="5279" y="12"/>
                  </a:lnTo>
                  <a:lnTo>
                    <a:pt x="5290" y="11"/>
                  </a:lnTo>
                  <a:lnTo>
                    <a:pt x="5302" y="11"/>
                  </a:lnTo>
                  <a:lnTo>
                    <a:pt x="5313" y="12"/>
                  </a:lnTo>
                  <a:lnTo>
                    <a:pt x="5325" y="11"/>
                  </a:lnTo>
                  <a:lnTo>
                    <a:pt x="5336" y="11"/>
                  </a:lnTo>
                  <a:lnTo>
                    <a:pt x="5347" y="11"/>
                  </a:lnTo>
                  <a:lnTo>
                    <a:pt x="5359" y="11"/>
                  </a:lnTo>
                  <a:lnTo>
                    <a:pt x="5369" y="11"/>
                  </a:lnTo>
                  <a:lnTo>
                    <a:pt x="5381" y="11"/>
                  </a:lnTo>
                  <a:lnTo>
                    <a:pt x="5392" y="11"/>
                  </a:lnTo>
                  <a:lnTo>
                    <a:pt x="5403" y="11"/>
                  </a:lnTo>
                  <a:lnTo>
                    <a:pt x="5415" y="10"/>
                  </a:lnTo>
                  <a:lnTo>
                    <a:pt x="5426" y="8"/>
                  </a:lnTo>
                  <a:lnTo>
                    <a:pt x="5438" y="10"/>
                  </a:lnTo>
                  <a:lnTo>
                    <a:pt x="5449" y="11"/>
                  </a:lnTo>
                  <a:lnTo>
                    <a:pt x="5459" y="11"/>
                  </a:lnTo>
                  <a:lnTo>
                    <a:pt x="5471" y="10"/>
                  </a:lnTo>
                  <a:lnTo>
                    <a:pt x="5482" y="10"/>
                  </a:lnTo>
                  <a:lnTo>
                    <a:pt x="5494" y="11"/>
                  </a:lnTo>
                  <a:lnTo>
                    <a:pt x="5505" y="12"/>
                  </a:lnTo>
                  <a:lnTo>
                    <a:pt x="5516" y="12"/>
                  </a:lnTo>
                  <a:lnTo>
                    <a:pt x="5528" y="12"/>
                  </a:lnTo>
                  <a:lnTo>
                    <a:pt x="5539" y="11"/>
                  </a:lnTo>
                  <a:lnTo>
                    <a:pt x="5551" y="11"/>
                  </a:lnTo>
                  <a:lnTo>
                    <a:pt x="5562" y="11"/>
                  </a:lnTo>
                  <a:lnTo>
                    <a:pt x="5572" y="11"/>
                  </a:lnTo>
                  <a:lnTo>
                    <a:pt x="5584" y="12"/>
                  </a:lnTo>
                  <a:lnTo>
                    <a:pt x="5595" y="12"/>
                  </a:lnTo>
                  <a:lnTo>
                    <a:pt x="5606" y="11"/>
                  </a:lnTo>
                  <a:lnTo>
                    <a:pt x="5618" y="11"/>
                  </a:lnTo>
                  <a:lnTo>
                    <a:pt x="5629" y="11"/>
                  </a:lnTo>
                  <a:lnTo>
                    <a:pt x="5641" y="12"/>
                  </a:lnTo>
                  <a:lnTo>
                    <a:pt x="5652" y="13"/>
                  </a:lnTo>
                  <a:lnTo>
                    <a:pt x="5662" y="12"/>
                  </a:lnTo>
                  <a:lnTo>
                    <a:pt x="5674" y="12"/>
                  </a:lnTo>
                  <a:lnTo>
                    <a:pt x="5685" y="11"/>
                  </a:lnTo>
                  <a:lnTo>
                    <a:pt x="5697" y="11"/>
                  </a:lnTo>
                  <a:lnTo>
                    <a:pt x="5708" y="11"/>
                  </a:lnTo>
                  <a:lnTo>
                    <a:pt x="5719" y="11"/>
                  </a:lnTo>
                  <a:lnTo>
                    <a:pt x="5731" y="11"/>
                  </a:lnTo>
                  <a:lnTo>
                    <a:pt x="5742" y="11"/>
                  </a:lnTo>
                  <a:lnTo>
                    <a:pt x="5754" y="11"/>
                  </a:lnTo>
                  <a:lnTo>
                    <a:pt x="5764" y="11"/>
                  </a:lnTo>
                  <a:lnTo>
                    <a:pt x="5775" y="10"/>
                  </a:lnTo>
                  <a:lnTo>
                    <a:pt x="5787" y="10"/>
                  </a:lnTo>
                  <a:lnTo>
                    <a:pt x="5798" y="10"/>
                  </a:lnTo>
                  <a:lnTo>
                    <a:pt x="5810" y="10"/>
                  </a:lnTo>
                  <a:lnTo>
                    <a:pt x="5821" y="11"/>
                  </a:lnTo>
                  <a:lnTo>
                    <a:pt x="5832" y="11"/>
                  </a:lnTo>
                  <a:lnTo>
                    <a:pt x="5844" y="12"/>
                  </a:lnTo>
                  <a:lnTo>
                    <a:pt x="5855" y="12"/>
                  </a:lnTo>
                  <a:lnTo>
                    <a:pt x="5867" y="12"/>
                  </a:lnTo>
                  <a:lnTo>
                    <a:pt x="5877" y="12"/>
                  </a:lnTo>
                  <a:lnTo>
                    <a:pt x="5888" y="12"/>
                  </a:lnTo>
                  <a:lnTo>
                    <a:pt x="5900" y="11"/>
                  </a:lnTo>
                  <a:lnTo>
                    <a:pt x="5911" y="11"/>
                  </a:lnTo>
                  <a:lnTo>
                    <a:pt x="5923" y="11"/>
                  </a:lnTo>
                  <a:lnTo>
                    <a:pt x="5934" y="11"/>
                  </a:lnTo>
                  <a:lnTo>
                    <a:pt x="5945" y="12"/>
                  </a:lnTo>
                  <a:lnTo>
                    <a:pt x="5957" y="12"/>
                  </a:lnTo>
                  <a:lnTo>
                    <a:pt x="5967" y="12"/>
                  </a:lnTo>
                  <a:lnTo>
                    <a:pt x="5978" y="11"/>
                  </a:lnTo>
                  <a:lnTo>
                    <a:pt x="5990" y="11"/>
                  </a:lnTo>
                  <a:lnTo>
                    <a:pt x="6001" y="11"/>
                  </a:lnTo>
                  <a:lnTo>
                    <a:pt x="6013" y="10"/>
                  </a:lnTo>
                  <a:lnTo>
                    <a:pt x="6024" y="10"/>
                  </a:lnTo>
                  <a:lnTo>
                    <a:pt x="6035" y="11"/>
                  </a:lnTo>
                  <a:lnTo>
                    <a:pt x="6047" y="10"/>
                  </a:lnTo>
                  <a:lnTo>
                    <a:pt x="6057" y="10"/>
                  </a:lnTo>
                  <a:lnTo>
                    <a:pt x="6069" y="11"/>
                  </a:lnTo>
                  <a:lnTo>
                    <a:pt x="6080" y="11"/>
                  </a:lnTo>
                  <a:lnTo>
                    <a:pt x="6091" y="11"/>
                  </a:lnTo>
                  <a:lnTo>
                    <a:pt x="6103" y="11"/>
                  </a:lnTo>
                  <a:lnTo>
                    <a:pt x="6114" y="11"/>
                  </a:lnTo>
                  <a:lnTo>
                    <a:pt x="6126" y="11"/>
                  </a:lnTo>
                  <a:lnTo>
                    <a:pt x="6137" y="11"/>
                  </a:lnTo>
                  <a:lnTo>
                    <a:pt x="6148" y="10"/>
                  </a:lnTo>
                  <a:lnTo>
                    <a:pt x="6160" y="10"/>
                  </a:lnTo>
                  <a:lnTo>
                    <a:pt x="6170" y="10"/>
                  </a:lnTo>
                  <a:lnTo>
                    <a:pt x="6182" y="10"/>
                  </a:lnTo>
                  <a:lnTo>
                    <a:pt x="6193" y="10"/>
                  </a:lnTo>
                  <a:lnTo>
                    <a:pt x="6204" y="11"/>
                  </a:lnTo>
                  <a:lnTo>
                    <a:pt x="6216" y="11"/>
                  </a:lnTo>
                  <a:lnTo>
                    <a:pt x="6227" y="11"/>
                  </a:lnTo>
                  <a:lnTo>
                    <a:pt x="6239" y="10"/>
                  </a:lnTo>
                  <a:lnTo>
                    <a:pt x="6250" y="10"/>
                  </a:lnTo>
                  <a:lnTo>
                    <a:pt x="6260" y="10"/>
                  </a:lnTo>
                  <a:lnTo>
                    <a:pt x="6272" y="11"/>
                  </a:lnTo>
                  <a:lnTo>
                    <a:pt x="6283" y="11"/>
                  </a:lnTo>
                  <a:lnTo>
                    <a:pt x="6294" y="12"/>
                  </a:lnTo>
                  <a:lnTo>
                    <a:pt x="6306" y="12"/>
                  </a:lnTo>
                  <a:lnTo>
                    <a:pt x="6317" y="11"/>
                  </a:lnTo>
                  <a:lnTo>
                    <a:pt x="6329" y="11"/>
                  </a:lnTo>
                  <a:lnTo>
                    <a:pt x="6340" y="11"/>
                  </a:lnTo>
                  <a:lnTo>
                    <a:pt x="6351" y="11"/>
                  </a:lnTo>
                  <a:lnTo>
                    <a:pt x="6363" y="12"/>
                  </a:lnTo>
                  <a:lnTo>
                    <a:pt x="6373" y="12"/>
                  </a:lnTo>
                  <a:lnTo>
                    <a:pt x="6385" y="12"/>
                  </a:lnTo>
                  <a:lnTo>
                    <a:pt x="6396" y="12"/>
                  </a:lnTo>
                  <a:lnTo>
                    <a:pt x="6407" y="11"/>
                  </a:lnTo>
                  <a:lnTo>
                    <a:pt x="6419" y="11"/>
                  </a:lnTo>
                  <a:lnTo>
                    <a:pt x="6430" y="11"/>
                  </a:lnTo>
                  <a:lnTo>
                    <a:pt x="6442" y="10"/>
                  </a:lnTo>
                  <a:lnTo>
                    <a:pt x="6453" y="10"/>
                  </a:lnTo>
                  <a:lnTo>
                    <a:pt x="6463" y="10"/>
                  </a:lnTo>
                  <a:lnTo>
                    <a:pt x="6475" y="11"/>
                  </a:lnTo>
                  <a:lnTo>
                    <a:pt x="6486" y="11"/>
                  </a:lnTo>
                  <a:lnTo>
                    <a:pt x="6498" y="12"/>
                  </a:lnTo>
                  <a:lnTo>
                    <a:pt x="6509" y="12"/>
                  </a:lnTo>
                  <a:lnTo>
                    <a:pt x="6520" y="12"/>
                  </a:lnTo>
                  <a:lnTo>
                    <a:pt x="6532" y="11"/>
                  </a:lnTo>
                  <a:lnTo>
                    <a:pt x="6543" y="10"/>
                  </a:lnTo>
                  <a:lnTo>
                    <a:pt x="6555" y="11"/>
                  </a:lnTo>
                  <a:lnTo>
                    <a:pt x="6565" y="12"/>
                  </a:lnTo>
                  <a:lnTo>
                    <a:pt x="6576" y="12"/>
                  </a:lnTo>
                  <a:lnTo>
                    <a:pt x="6588" y="11"/>
                  </a:lnTo>
                  <a:lnTo>
                    <a:pt x="6599" y="11"/>
                  </a:lnTo>
                  <a:lnTo>
                    <a:pt x="6610" y="10"/>
                  </a:lnTo>
                  <a:lnTo>
                    <a:pt x="6622" y="10"/>
                  </a:lnTo>
                  <a:lnTo>
                    <a:pt x="6633" y="11"/>
                  </a:lnTo>
                  <a:lnTo>
                    <a:pt x="6645" y="11"/>
                  </a:lnTo>
                  <a:lnTo>
                    <a:pt x="6656" y="11"/>
                  </a:lnTo>
                  <a:lnTo>
                    <a:pt x="6666" y="11"/>
                  </a:lnTo>
                  <a:lnTo>
                    <a:pt x="6678" y="10"/>
                  </a:lnTo>
                  <a:lnTo>
                    <a:pt x="6689" y="10"/>
                  </a:lnTo>
                  <a:lnTo>
                    <a:pt x="6701" y="11"/>
                  </a:lnTo>
                  <a:lnTo>
                    <a:pt x="6712" y="11"/>
                  </a:lnTo>
                  <a:lnTo>
                    <a:pt x="6723" y="10"/>
                  </a:lnTo>
                  <a:lnTo>
                    <a:pt x="6735" y="8"/>
                  </a:lnTo>
                  <a:lnTo>
                    <a:pt x="6746" y="10"/>
                  </a:lnTo>
                  <a:lnTo>
                    <a:pt x="6758" y="11"/>
                  </a:lnTo>
                  <a:lnTo>
                    <a:pt x="6768" y="11"/>
                  </a:lnTo>
                </a:path>
              </a:pathLst>
            </a:custGeom>
            <a:noFill/>
            <a:ln w="9525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1" name="Freeform 529">
              <a:extLst>
                <a:ext uri="{FF2B5EF4-FFF2-40B4-BE49-F238E27FC236}">
                  <a16:creationId xmlns:a16="http://schemas.microsoft.com/office/drawing/2014/main" id="{D5E81416-A50E-41BC-A7AD-4ADC3C625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873290"/>
              <a:ext cx="4474108" cy="52388"/>
            </a:xfrm>
            <a:custGeom>
              <a:avLst/>
              <a:gdLst>
                <a:gd name="T0" fmla="*/ 102 w 6768"/>
                <a:gd name="T1" fmla="*/ 30 h 33"/>
                <a:gd name="T2" fmla="*/ 214 w 6768"/>
                <a:gd name="T3" fmla="*/ 33 h 33"/>
                <a:gd name="T4" fmla="*/ 327 w 6768"/>
                <a:gd name="T5" fmla="*/ 30 h 33"/>
                <a:gd name="T6" fmla="*/ 440 w 6768"/>
                <a:gd name="T7" fmla="*/ 31 h 33"/>
                <a:gd name="T8" fmla="*/ 553 w 6768"/>
                <a:gd name="T9" fmla="*/ 30 h 33"/>
                <a:gd name="T10" fmla="*/ 665 w 6768"/>
                <a:gd name="T11" fmla="*/ 30 h 33"/>
                <a:gd name="T12" fmla="*/ 778 w 6768"/>
                <a:gd name="T13" fmla="*/ 31 h 33"/>
                <a:gd name="T14" fmla="*/ 891 w 6768"/>
                <a:gd name="T15" fmla="*/ 30 h 33"/>
                <a:gd name="T16" fmla="*/ 1004 w 6768"/>
                <a:gd name="T17" fmla="*/ 30 h 33"/>
                <a:gd name="T18" fmla="*/ 1117 w 6768"/>
                <a:gd name="T19" fmla="*/ 31 h 33"/>
                <a:gd name="T20" fmla="*/ 1230 w 6768"/>
                <a:gd name="T21" fmla="*/ 31 h 33"/>
                <a:gd name="T22" fmla="*/ 1343 w 6768"/>
                <a:gd name="T23" fmla="*/ 31 h 33"/>
                <a:gd name="T24" fmla="*/ 1456 w 6768"/>
                <a:gd name="T25" fmla="*/ 31 h 33"/>
                <a:gd name="T26" fmla="*/ 1569 w 6768"/>
                <a:gd name="T27" fmla="*/ 28 h 33"/>
                <a:gd name="T28" fmla="*/ 1681 w 6768"/>
                <a:gd name="T29" fmla="*/ 30 h 33"/>
                <a:gd name="T30" fmla="*/ 1794 w 6768"/>
                <a:gd name="T31" fmla="*/ 30 h 33"/>
                <a:gd name="T32" fmla="*/ 1906 w 6768"/>
                <a:gd name="T33" fmla="*/ 31 h 33"/>
                <a:gd name="T34" fmla="*/ 2019 w 6768"/>
                <a:gd name="T35" fmla="*/ 29 h 33"/>
                <a:gd name="T36" fmla="*/ 2132 w 6768"/>
                <a:gd name="T37" fmla="*/ 31 h 33"/>
                <a:gd name="T38" fmla="*/ 2245 w 6768"/>
                <a:gd name="T39" fmla="*/ 30 h 33"/>
                <a:gd name="T40" fmla="*/ 2358 w 6768"/>
                <a:gd name="T41" fmla="*/ 30 h 33"/>
                <a:gd name="T42" fmla="*/ 2470 w 6768"/>
                <a:gd name="T43" fmla="*/ 31 h 33"/>
                <a:gd name="T44" fmla="*/ 2583 w 6768"/>
                <a:gd name="T45" fmla="*/ 29 h 33"/>
                <a:gd name="T46" fmla="*/ 2696 w 6768"/>
                <a:gd name="T47" fmla="*/ 28 h 33"/>
                <a:gd name="T48" fmla="*/ 2809 w 6768"/>
                <a:gd name="T49" fmla="*/ 30 h 33"/>
                <a:gd name="T50" fmla="*/ 2922 w 6768"/>
                <a:gd name="T51" fmla="*/ 28 h 33"/>
                <a:gd name="T52" fmla="*/ 3035 w 6768"/>
                <a:gd name="T53" fmla="*/ 1 h 33"/>
                <a:gd name="T54" fmla="*/ 3148 w 6768"/>
                <a:gd name="T55" fmla="*/ 23 h 33"/>
                <a:gd name="T56" fmla="*/ 3261 w 6768"/>
                <a:gd name="T57" fmla="*/ 29 h 33"/>
                <a:gd name="T58" fmla="*/ 3373 w 6768"/>
                <a:gd name="T59" fmla="*/ 31 h 33"/>
                <a:gd name="T60" fmla="*/ 3486 w 6768"/>
                <a:gd name="T61" fmla="*/ 33 h 33"/>
                <a:gd name="T62" fmla="*/ 3598 w 6768"/>
                <a:gd name="T63" fmla="*/ 31 h 33"/>
                <a:gd name="T64" fmla="*/ 3711 w 6768"/>
                <a:gd name="T65" fmla="*/ 30 h 33"/>
                <a:gd name="T66" fmla="*/ 3824 w 6768"/>
                <a:gd name="T67" fmla="*/ 31 h 33"/>
                <a:gd name="T68" fmla="*/ 3937 w 6768"/>
                <a:gd name="T69" fmla="*/ 30 h 33"/>
                <a:gd name="T70" fmla="*/ 4050 w 6768"/>
                <a:gd name="T71" fmla="*/ 31 h 33"/>
                <a:gd name="T72" fmla="*/ 4162 w 6768"/>
                <a:gd name="T73" fmla="*/ 30 h 33"/>
                <a:gd name="T74" fmla="*/ 4275 w 6768"/>
                <a:gd name="T75" fmla="*/ 30 h 33"/>
                <a:gd name="T76" fmla="*/ 4388 w 6768"/>
                <a:gd name="T77" fmla="*/ 30 h 33"/>
                <a:gd name="T78" fmla="*/ 4501 w 6768"/>
                <a:gd name="T79" fmla="*/ 30 h 33"/>
                <a:gd name="T80" fmla="*/ 4614 w 6768"/>
                <a:gd name="T81" fmla="*/ 29 h 33"/>
                <a:gd name="T82" fmla="*/ 4727 w 6768"/>
                <a:gd name="T83" fmla="*/ 31 h 33"/>
                <a:gd name="T84" fmla="*/ 4840 w 6768"/>
                <a:gd name="T85" fmla="*/ 30 h 33"/>
                <a:gd name="T86" fmla="*/ 4953 w 6768"/>
                <a:gd name="T87" fmla="*/ 30 h 33"/>
                <a:gd name="T88" fmla="*/ 5066 w 6768"/>
                <a:gd name="T89" fmla="*/ 30 h 33"/>
                <a:gd name="T90" fmla="*/ 5178 w 6768"/>
                <a:gd name="T91" fmla="*/ 33 h 33"/>
                <a:gd name="T92" fmla="*/ 5290 w 6768"/>
                <a:gd name="T93" fmla="*/ 29 h 33"/>
                <a:gd name="T94" fmla="*/ 5403 w 6768"/>
                <a:gd name="T95" fmla="*/ 30 h 33"/>
                <a:gd name="T96" fmla="*/ 5516 w 6768"/>
                <a:gd name="T97" fmla="*/ 30 h 33"/>
                <a:gd name="T98" fmla="*/ 5629 w 6768"/>
                <a:gd name="T99" fmla="*/ 31 h 33"/>
                <a:gd name="T100" fmla="*/ 5742 w 6768"/>
                <a:gd name="T101" fmla="*/ 31 h 33"/>
                <a:gd name="T102" fmla="*/ 5855 w 6768"/>
                <a:gd name="T103" fmla="*/ 31 h 33"/>
                <a:gd name="T104" fmla="*/ 5967 w 6768"/>
                <a:gd name="T105" fmla="*/ 30 h 33"/>
                <a:gd name="T106" fmla="*/ 6080 w 6768"/>
                <a:gd name="T107" fmla="*/ 29 h 33"/>
                <a:gd name="T108" fmla="*/ 6193 w 6768"/>
                <a:gd name="T109" fmla="*/ 30 h 33"/>
                <a:gd name="T110" fmla="*/ 6306 w 6768"/>
                <a:gd name="T111" fmla="*/ 30 h 33"/>
                <a:gd name="T112" fmla="*/ 6419 w 6768"/>
                <a:gd name="T113" fmla="*/ 30 h 33"/>
                <a:gd name="T114" fmla="*/ 6532 w 6768"/>
                <a:gd name="T115" fmla="*/ 31 h 33"/>
                <a:gd name="T116" fmla="*/ 6645 w 6768"/>
                <a:gd name="T117" fmla="*/ 27 h 33"/>
                <a:gd name="T118" fmla="*/ 6758 w 6768"/>
                <a:gd name="T119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33">
                  <a:moveTo>
                    <a:pt x="0" y="30"/>
                  </a:moveTo>
                  <a:lnTo>
                    <a:pt x="11" y="30"/>
                  </a:lnTo>
                  <a:lnTo>
                    <a:pt x="23" y="30"/>
                  </a:lnTo>
                  <a:lnTo>
                    <a:pt x="34" y="30"/>
                  </a:lnTo>
                  <a:lnTo>
                    <a:pt x="46" y="30"/>
                  </a:lnTo>
                  <a:lnTo>
                    <a:pt x="57" y="31"/>
                  </a:lnTo>
                  <a:lnTo>
                    <a:pt x="67" y="31"/>
                  </a:lnTo>
                  <a:lnTo>
                    <a:pt x="79" y="33"/>
                  </a:lnTo>
                  <a:lnTo>
                    <a:pt x="90" y="31"/>
                  </a:lnTo>
                  <a:lnTo>
                    <a:pt x="102" y="30"/>
                  </a:lnTo>
                  <a:lnTo>
                    <a:pt x="113" y="30"/>
                  </a:lnTo>
                  <a:lnTo>
                    <a:pt x="124" y="30"/>
                  </a:lnTo>
                  <a:lnTo>
                    <a:pt x="136" y="30"/>
                  </a:lnTo>
                  <a:lnTo>
                    <a:pt x="147" y="29"/>
                  </a:lnTo>
                  <a:lnTo>
                    <a:pt x="159" y="29"/>
                  </a:lnTo>
                  <a:lnTo>
                    <a:pt x="169" y="29"/>
                  </a:lnTo>
                  <a:lnTo>
                    <a:pt x="180" y="30"/>
                  </a:lnTo>
                  <a:lnTo>
                    <a:pt x="192" y="31"/>
                  </a:lnTo>
                  <a:lnTo>
                    <a:pt x="203" y="33"/>
                  </a:lnTo>
                  <a:lnTo>
                    <a:pt x="214" y="33"/>
                  </a:lnTo>
                  <a:lnTo>
                    <a:pt x="226" y="33"/>
                  </a:lnTo>
                  <a:lnTo>
                    <a:pt x="237" y="31"/>
                  </a:lnTo>
                  <a:lnTo>
                    <a:pt x="249" y="31"/>
                  </a:lnTo>
                  <a:lnTo>
                    <a:pt x="260" y="31"/>
                  </a:lnTo>
                  <a:lnTo>
                    <a:pt x="270" y="31"/>
                  </a:lnTo>
                  <a:lnTo>
                    <a:pt x="282" y="31"/>
                  </a:lnTo>
                  <a:lnTo>
                    <a:pt x="293" y="30"/>
                  </a:lnTo>
                  <a:lnTo>
                    <a:pt x="305" y="30"/>
                  </a:lnTo>
                  <a:lnTo>
                    <a:pt x="316" y="30"/>
                  </a:lnTo>
                  <a:lnTo>
                    <a:pt x="327" y="30"/>
                  </a:lnTo>
                  <a:lnTo>
                    <a:pt x="339" y="31"/>
                  </a:lnTo>
                  <a:lnTo>
                    <a:pt x="350" y="31"/>
                  </a:lnTo>
                  <a:lnTo>
                    <a:pt x="362" y="31"/>
                  </a:lnTo>
                  <a:lnTo>
                    <a:pt x="372" y="31"/>
                  </a:lnTo>
                  <a:lnTo>
                    <a:pt x="383" y="30"/>
                  </a:lnTo>
                  <a:lnTo>
                    <a:pt x="395" y="30"/>
                  </a:lnTo>
                  <a:lnTo>
                    <a:pt x="406" y="30"/>
                  </a:lnTo>
                  <a:lnTo>
                    <a:pt x="418" y="30"/>
                  </a:lnTo>
                  <a:lnTo>
                    <a:pt x="429" y="30"/>
                  </a:lnTo>
                  <a:lnTo>
                    <a:pt x="440" y="31"/>
                  </a:lnTo>
                  <a:lnTo>
                    <a:pt x="452" y="31"/>
                  </a:lnTo>
                  <a:lnTo>
                    <a:pt x="462" y="31"/>
                  </a:lnTo>
                  <a:lnTo>
                    <a:pt x="474" y="30"/>
                  </a:lnTo>
                  <a:lnTo>
                    <a:pt x="485" y="31"/>
                  </a:lnTo>
                  <a:lnTo>
                    <a:pt x="496" y="31"/>
                  </a:lnTo>
                  <a:lnTo>
                    <a:pt x="508" y="33"/>
                  </a:lnTo>
                  <a:lnTo>
                    <a:pt x="519" y="31"/>
                  </a:lnTo>
                  <a:lnTo>
                    <a:pt x="530" y="31"/>
                  </a:lnTo>
                  <a:lnTo>
                    <a:pt x="542" y="30"/>
                  </a:lnTo>
                  <a:lnTo>
                    <a:pt x="553" y="30"/>
                  </a:lnTo>
                  <a:lnTo>
                    <a:pt x="565" y="30"/>
                  </a:lnTo>
                  <a:lnTo>
                    <a:pt x="575" y="30"/>
                  </a:lnTo>
                  <a:lnTo>
                    <a:pt x="586" y="30"/>
                  </a:lnTo>
                  <a:lnTo>
                    <a:pt x="598" y="31"/>
                  </a:lnTo>
                  <a:lnTo>
                    <a:pt x="609" y="31"/>
                  </a:lnTo>
                  <a:lnTo>
                    <a:pt x="621" y="30"/>
                  </a:lnTo>
                  <a:lnTo>
                    <a:pt x="632" y="30"/>
                  </a:lnTo>
                  <a:lnTo>
                    <a:pt x="643" y="30"/>
                  </a:lnTo>
                  <a:lnTo>
                    <a:pt x="655" y="30"/>
                  </a:lnTo>
                  <a:lnTo>
                    <a:pt x="665" y="30"/>
                  </a:lnTo>
                  <a:lnTo>
                    <a:pt x="677" y="30"/>
                  </a:lnTo>
                  <a:lnTo>
                    <a:pt x="688" y="30"/>
                  </a:lnTo>
                  <a:lnTo>
                    <a:pt x="699" y="30"/>
                  </a:lnTo>
                  <a:lnTo>
                    <a:pt x="711" y="30"/>
                  </a:lnTo>
                  <a:lnTo>
                    <a:pt x="722" y="30"/>
                  </a:lnTo>
                  <a:lnTo>
                    <a:pt x="734" y="31"/>
                  </a:lnTo>
                  <a:lnTo>
                    <a:pt x="745" y="33"/>
                  </a:lnTo>
                  <a:lnTo>
                    <a:pt x="756" y="33"/>
                  </a:lnTo>
                  <a:lnTo>
                    <a:pt x="768" y="33"/>
                  </a:lnTo>
                  <a:lnTo>
                    <a:pt x="778" y="31"/>
                  </a:lnTo>
                  <a:lnTo>
                    <a:pt x="790" y="31"/>
                  </a:lnTo>
                  <a:lnTo>
                    <a:pt x="801" y="31"/>
                  </a:lnTo>
                  <a:lnTo>
                    <a:pt x="812" y="33"/>
                  </a:lnTo>
                  <a:lnTo>
                    <a:pt x="824" y="33"/>
                  </a:lnTo>
                  <a:lnTo>
                    <a:pt x="835" y="31"/>
                  </a:lnTo>
                  <a:lnTo>
                    <a:pt x="847" y="31"/>
                  </a:lnTo>
                  <a:lnTo>
                    <a:pt x="858" y="30"/>
                  </a:lnTo>
                  <a:lnTo>
                    <a:pt x="868" y="30"/>
                  </a:lnTo>
                  <a:lnTo>
                    <a:pt x="880" y="30"/>
                  </a:lnTo>
                  <a:lnTo>
                    <a:pt x="891" y="30"/>
                  </a:lnTo>
                  <a:lnTo>
                    <a:pt x="902" y="30"/>
                  </a:lnTo>
                  <a:lnTo>
                    <a:pt x="914" y="31"/>
                  </a:lnTo>
                  <a:lnTo>
                    <a:pt x="925" y="33"/>
                  </a:lnTo>
                  <a:lnTo>
                    <a:pt x="937" y="31"/>
                  </a:lnTo>
                  <a:lnTo>
                    <a:pt x="948" y="30"/>
                  </a:lnTo>
                  <a:lnTo>
                    <a:pt x="958" y="30"/>
                  </a:lnTo>
                  <a:lnTo>
                    <a:pt x="970" y="30"/>
                  </a:lnTo>
                  <a:lnTo>
                    <a:pt x="981" y="31"/>
                  </a:lnTo>
                  <a:lnTo>
                    <a:pt x="993" y="30"/>
                  </a:lnTo>
                  <a:lnTo>
                    <a:pt x="1004" y="30"/>
                  </a:lnTo>
                  <a:lnTo>
                    <a:pt x="1015" y="30"/>
                  </a:lnTo>
                  <a:lnTo>
                    <a:pt x="1027" y="31"/>
                  </a:lnTo>
                  <a:lnTo>
                    <a:pt x="1038" y="31"/>
                  </a:lnTo>
                  <a:lnTo>
                    <a:pt x="1050" y="30"/>
                  </a:lnTo>
                  <a:lnTo>
                    <a:pt x="1061" y="31"/>
                  </a:lnTo>
                  <a:lnTo>
                    <a:pt x="1071" y="31"/>
                  </a:lnTo>
                  <a:lnTo>
                    <a:pt x="1083" y="31"/>
                  </a:lnTo>
                  <a:lnTo>
                    <a:pt x="1094" y="31"/>
                  </a:lnTo>
                  <a:lnTo>
                    <a:pt x="1106" y="31"/>
                  </a:lnTo>
                  <a:lnTo>
                    <a:pt x="1117" y="31"/>
                  </a:lnTo>
                  <a:lnTo>
                    <a:pt x="1128" y="31"/>
                  </a:lnTo>
                  <a:lnTo>
                    <a:pt x="1140" y="31"/>
                  </a:lnTo>
                  <a:lnTo>
                    <a:pt x="1151" y="30"/>
                  </a:lnTo>
                  <a:lnTo>
                    <a:pt x="1163" y="30"/>
                  </a:lnTo>
                  <a:lnTo>
                    <a:pt x="1173" y="31"/>
                  </a:lnTo>
                  <a:lnTo>
                    <a:pt x="1184" y="33"/>
                  </a:lnTo>
                  <a:lnTo>
                    <a:pt x="1196" y="33"/>
                  </a:lnTo>
                  <a:lnTo>
                    <a:pt x="1207" y="33"/>
                  </a:lnTo>
                  <a:lnTo>
                    <a:pt x="1218" y="31"/>
                  </a:lnTo>
                  <a:lnTo>
                    <a:pt x="1230" y="31"/>
                  </a:lnTo>
                  <a:lnTo>
                    <a:pt x="1241" y="30"/>
                  </a:lnTo>
                  <a:lnTo>
                    <a:pt x="1253" y="30"/>
                  </a:lnTo>
                  <a:lnTo>
                    <a:pt x="1263" y="30"/>
                  </a:lnTo>
                  <a:lnTo>
                    <a:pt x="1274" y="30"/>
                  </a:lnTo>
                  <a:lnTo>
                    <a:pt x="1286" y="31"/>
                  </a:lnTo>
                  <a:lnTo>
                    <a:pt x="1297" y="31"/>
                  </a:lnTo>
                  <a:lnTo>
                    <a:pt x="1309" y="31"/>
                  </a:lnTo>
                  <a:lnTo>
                    <a:pt x="1320" y="31"/>
                  </a:lnTo>
                  <a:lnTo>
                    <a:pt x="1331" y="31"/>
                  </a:lnTo>
                  <a:lnTo>
                    <a:pt x="1343" y="31"/>
                  </a:lnTo>
                  <a:lnTo>
                    <a:pt x="1354" y="31"/>
                  </a:lnTo>
                  <a:lnTo>
                    <a:pt x="1366" y="33"/>
                  </a:lnTo>
                  <a:lnTo>
                    <a:pt x="1376" y="33"/>
                  </a:lnTo>
                  <a:lnTo>
                    <a:pt x="1387" y="31"/>
                  </a:lnTo>
                  <a:lnTo>
                    <a:pt x="1399" y="30"/>
                  </a:lnTo>
                  <a:lnTo>
                    <a:pt x="1410" y="30"/>
                  </a:lnTo>
                  <a:lnTo>
                    <a:pt x="1422" y="30"/>
                  </a:lnTo>
                  <a:lnTo>
                    <a:pt x="1433" y="29"/>
                  </a:lnTo>
                  <a:lnTo>
                    <a:pt x="1444" y="30"/>
                  </a:lnTo>
                  <a:lnTo>
                    <a:pt x="1456" y="31"/>
                  </a:lnTo>
                  <a:lnTo>
                    <a:pt x="1466" y="31"/>
                  </a:lnTo>
                  <a:lnTo>
                    <a:pt x="1478" y="30"/>
                  </a:lnTo>
                  <a:lnTo>
                    <a:pt x="1489" y="30"/>
                  </a:lnTo>
                  <a:lnTo>
                    <a:pt x="1500" y="30"/>
                  </a:lnTo>
                  <a:lnTo>
                    <a:pt x="1512" y="30"/>
                  </a:lnTo>
                  <a:lnTo>
                    <a:pt x="1523" y="31"/>
                  </a:lnTo>
                  <a:lnTo>
                    <a:pt x="1534" y="31"/>
                  </a:lnTo>
                  <a:lnTo>
                    <a:pt x="1546" y="30"/>
                  </a:lnTo>
                  <a:lnTo>
                    <a:pt x="1557" y="29"/>
                  </a:lnTo>
                  <a:lnTo>
                    <a:pt x="1569" y="28"/>
                  </a:lnTo>
                  <a:lnTo>
                    <a:pt x="1579" y="27"/>
                  </a:lnTo>
                  <a:lnTo>
                    <a:pt x="1590" y="27"/>
                  </a:lnTo>
                  <a:lnTo>
                    <a:pt x="1602" y="28"/>
                  </a:lnTo>
                  <a:lnTo>
                    <a:pt x="1613" y="30"/>
                  </a:lnTo>
                  <a:lnTo>
                    <a:pt x="1625" y="30"/>
                  </a:lnTo>
                  <a:lnTo>
                    <a:pt x="1636" y="30"/>
                  </a:lnTo>
                  <a:lnTo>
                    <a:pt x="1647" y="30"/>
                  </a:lnTo>
                  <a:lnTo>
                    <a:pt x="1659" y="30"/>
                  </a:lnTo>
                  <a:lnTo>
                    <a:pt x="1669" y="30"/>
                  </a:lnTo>
                  <a:lnTo>
                    <a:pt x="1681" y="30"/>
                  </a:lnTo>
                  <a:lnTo>
                    <a:pt x="1692" y="30"/>
                  </a:lnTo>
                  <a:lnTo>
                    <a:pt x="1703" y="30"/>
                  </a:lnTo>
                  <a:lnTo>
                    <a:pt x="1715" y="30"/>
                  </a:lnTo>
                  <a:lnTo>
                    <a:pt x="1726" y="31"/>
                  </a:lnTo>
                  <a:lnTo>
                    <a:pt x="1738" y="33"/>
                  </a:lnTo>
                  <a:lnTo>
                    <a:pt x="1749" y="33"/>
                  </a:lnTo>
                  <a:lnTo>
                    <a:pt x="1759" y="31"/>
                  </a:lnTo>
                  <a:lnTo>
                    <a:pt x="1771" y="30"/>
                  </a:lnTo>
                  <a:lnTo>
                    <a:pt x="1782" y="30"/>
                  </a:lnTo>
                  <a:lnTo>
                    <a:pt x="1794" y="30"/>
                  </a:lnTo>
                  <a:lnTo>
                    <a:pt x="1805" y="30"/>
                  </a:lnTo>
                  <a:lnTo>
                    <a:pt x="1816" y="30"/>
                  </a:lnTo>
                  <a:lnTo>
                    <a:pt x="1828" y="30"/>
                  </a:lnTo>
                  <a:lnTo>
                    <a:pt x="1839" y="30"/>
                  </a:lnTo>
                  <a:lnTo>
                    <a:pt x="1851" y="30"/>
                  </a:lnTo>
                  <a:lnTo>
                    <a:pt x="1862" y="30"/>
                  </a:lnTo>
                  <a:lnTo>
                    <a:pt x="1872" y="30"/>
                  </a:lnTo>
                  <a:lnTo>
                    <a:pt x="1884" y="30"/>
                  </a:lnTo>
                  <a:lnTo>
                    <a:pt x="1895" y="31"/>
                  </a:lnTo>
                  <a:lnTo>
                    <a:pt x="1906" y="31"/>
                  </a:lnTo>
                  <a:lnTo>
                    <a:pt x="1918" y="30"/>
                  </a:lnTo>
                  <a:lnTo>
                    <a:pt x="1929" y="30"/>
                  </a:lnTo>
                  <a:lnTo>
                    <a:pt x="1941" y="29"/>
                  </a:lnTo>
                  <a:lnTo>
                    <a:pt x="1952" y="30"/>
                  </a:lnTo>
                  <a:lnTo>
                    <a:pt x="1962" y="31"/>
                  </a:lnTo>
                  <a:lnTo>
                    <a:pt x="1974" y="31"/>
                  </a:lnTo>
                  <a:lnTo>
                    <a:pt x="1985" y="31"/>
                  </a:lnTo>
                  <a:lnTo>
                    <a:pt x="1997" y="30"/>
                  </a:lnTo>
                  <a:lnTo>
                    <a:pt x="2008" y="29"/>
                  </a:lnTo>
                  <a:lnTo>
                    <a:pt x="2019" y="29"/>
                  </a:lnTo>
                  <a:lnTo>
                    <a:pt x="2031" y="29"/>
                  </a:lnTo>
                  <a:lnTo>
                    <a:pt x="2042" y="30"/>
                  </a:lnTo>
                  <a:lnTo>
                    <a:pt x="2054" y="30"/>
                  </a:lnTo>
                  <a:lnTo>
                    <a:pt x="2064" y="29"/>
                  </a:lnTo>
                  <a:lnTo>
                    <a:pt x="2075" y="29"/>
                  </a:lnTo>
                  <a:lnTo>
                    <a:pt x="2087" y="30"/>
                  </a:lnTo>
                  <a:lnTo>
                    <a:pt x="2098" y="30"/>
                  </a:lnTo>
                  <a:lnTo>
                    <a:pt x="2110" y="31"/>
                  </a:lnTo>
                  <a:lnTo>
                    <a:pt x="2121" y="31"/>
                  </a:lnTo>
                  <a:lnTo>
                    <a:pt x="2132" y="31"/>
                  </a:lnTo>
                  <a:lnTo>
                    <a:pt x="2144" y="31"/>
                  </a:lnTo>
                  <a:lnTo>
                    <a:pt x="2155" y="29"/>
                  </a:lnTo>
                  <a:lnTo>
                    <a:pt x="2167" y="28"/>
                  </a:lnTo>
                  <a:lnTo>
                    <a:pt x="2177" y="29"/>
                  </a:lnTo>
                  <a:lnTo>
                    <a:pt x="2188" y="31"/>
                  </a:lnTo>
                  <a:lnTo>
                    <a:pt x="2200" y="31"/>
                  </a:lnTo>
                  <a:lnTo>
                    <a:pt x="2211" y="31"/>
                  </a:lnTo>
                  <a:lnTo>
                    <a:pt x="2222" y="30"/>
                  </a:lnTo>
                  <a:lnTo>
                    <a:pt x="2234" y="30"/>
                  </a:lnTo>
                  <a:lnTo>
                    <a:pt x="2245" y="30"/>
                  </a:lnTo>
                  <a:lnTo>
                    <a:pt x="2257" y="30"/>
                  </a:lnTo>
                  <a:lnTo>
                    <a:pt x="2267" y="30"/>
                  </a:lnTo>
                  <a:lnTo>
                    <a:pt x="2278" y="30"/>
                  </a:lnTo>
                  <a:lnTo>
                    <a:pt x="2290" y="30"/>
                  </a:lnTo>
                  <a:lnTo>
                    <a:pt x="2301" y="30"/>
                  </a:lnTo>
                  <a:lnTo>
                    <a:pt x="2313" y="30"/>
                  </a:lnTo>
                  <a:lnTo>
                    <a:pt x="2324" y="30"/>
                  </a:lnTo>
                  <a:lnTo>
                    <a:pt x="2335" y="30"/>
                  </a:lnTo>
                  <a:lnTo>
                    <a:pt x="2347" y="30"/>
                  </a:lnTo>
                  <a:lnTo>
                    <a:pt x="2358" y="30"/>
                  </a:lnTo>
                  <a:lnTo>
                    <a:pt x="2370" y="30"/>
                  </a:lnTo>
                  <a:lnTo>
                    <a:pt x="2380" y="30"/>
                  </a:lnTo>
                  <a:lnTo>
                    <a:pt x="2391" y="30"/>
                  </a:lnTo>
                  <a:lnTo>
                    <a:pt x="2403" y="30"/>
                  </a:lnTo>
                  <a:lnTo>
                    <a:pt x="2414" y="30"/>
                  </a:lnTo>
                  <a:lnTo>
                    <a:pt x="2426" y="30"/>
                  </a:lnTo>
                  <a:lnTo>
                    <a:pt x="2437" y="30"/>
                  </a:lnTo>
                  <a:lnTo>
                    <a:pt x="2448" y="31"/>
                  </a:lnTo>
                  <a:lnTo>
                    <a:pt x="2460" y="31"/>
                  </a:lnTo>
                  <a:lnTo>
                    <a:pt x="2470" y="31"/>
                  </a:lnTo>
                  <a:lnTo>
                    <a:pt x="2482" y="31"/>
                  </a:lnTo>
                  <a:lnTo>
                    <a:pt x="2493" y="31"/>
                  </a:lnTo>
                  <a:lnTo>
                    <a:pt x="2504" y="31"/>
                  </a:lnTo>
                  <a:lnTo>
                    <a:pt x="2516" y="30"/>
                  </a:lnTo>
                  <a:lnTo>
                    <a:pt x="2527" y="30"/>
                  </a:lnTo>
                  <a:lnTo>
                    <a:pt x="2539" y="30"/>
                  </a:lnTo>
                  <a:lnTo>
                    <a:pt x="2550" y="29"/>
                  </a:lnTo>
                  <a:lnTo>
                    <a:pt x="2560" y="29"/>
                  </a:lnTo>
                  <a:lnTo>
                    <a:pt x="2572" y="28"/>
                  </a:lnTo>
                  <a:lnTo>
                    <a:pt x="2583" y="29"/>
                  </a:lnTo>
                  <a:lnTo>
                    <a:pt x="2594" y="31"/>
                  </a:lnTo>
                  <a:lnTo>
                    <a:pt x="2606" y="30"/>
                  </a:lnTo>
                  <a:lnTo>
                    <a:pt x="2617" y="28"/>
                  </a:lnTo>
                  <a:lnTo>
                    <a:pt x="2629" y="27"/>
                  </a:lnTo>
                  <a:lnTo>
                    <a:pt x="2640" y="27"/>
                  </a:lnTo>
                  <a:lnTo>
                    <a:pt x="2651" y="25"/>
                  </a:lnTo>
                  <a:lnTo>
                    <a:pt x="2663" y="25"/>
                  </a:lnTo>
                  <a:lnTo>
                    <a:pt x="2673" y="27"/>
                  </a:lnTo>
                  <a:lnTo>
                    <a:pt x="2685" y="28"/>
                  </a:lnTo>
                  <a:lnTo>
                    <a:pt x="2696" y="28"/>
                  </a:lnTo>
                  <a:lnTo>
                    <a:pt x="2707" y="29"/>
                  </a:lnTo>
                  <a:lnTo>
                    <a:pt x="2719" y="29"/>
                  </a:lnTo>
                  <a:lnTo>
                    <a:pt x="2730" y="30"/>
                  </a:lnTo>
                  <a:lnTo>
                    <a:pt x="2742" y="30"/>
                  </a:lnTo>
                  <a:lnTo>
                    <a:pt x="2753" y="30"/>
                  </a:lnTo>
                  <a:lnTo>
                    <a:pt x="2763" y="30"/>
                  </a:lnTo>
                  <a:lnTo>
                    <a:pt x="2775" y="29"/>
                  </a:lnTo>
                  <a:lnTo>
                    <a:pt x="2786" y="29"/>
                  </a:lnTo>
                  <a:lnTo>
                    <a:pt x="2798" y="30"/>
                  </a:lnTo>
                  <a:lnTo>
                    <a:pt x="2809" y="30"/>
                  </a:lnTo>
                  <a:lnTo>
                    <a:pt x="2820" y="30"/>
                  </a:lnTo>
                  <a:lnTo>
                    <a:pt x="2832" y="30"/>
                  </a:lnTo>
                  <a:lnTo>
                    <a:pt x="2843" y="30"/>
                  </a:lnTo>
                  <a:lnTo>
                    <a:pt x="2855" y="31"/>
                  </a:lnTo>
                  <a:lnTo>
                    <a:pt x="2865" y="31"/>
                  </a:lnTo>
                  <a:lnTo>
                    <a:pt x="2876" y="33"/>
                  </a:lnTo>
                  <a:lnTo>
                    <a:pt x="2888" y="33"/>
                  </a:lnTo>
                  <a:lnTo>
                    <a:pt x="2899" y="31"/>
                  </a:lnTo>
                  <a:lnTo>
                    <a:pt x="2910" y="29"/>
                  </a:lnTo>
                  <a:lnTo>
                    <a:pt x="2922" y="28"/>
                  </a:lnTo>
                  <a:lnTo>
                    <a:pt x="2933" y="28"/>
                  </a:lnTo>
                  <a:lnTo>
                    <a:pt x="2945" y="27"/>
                  </a:lnTo>
                  <a:lnTo>
                    <a:pt x="2956" y="23"/>
                  </a:lnTo>
                  <a:lnTo>
                    <a:pt x="2966" y="18"/>
                  </a:lnTo>
                  <a:lnTo>
                    <a:pt x="2978" y="13"/>
                  </a:lnTo>
                  <a:lnTo>
                    <a:pt x="2989" y="9"/>
                  </a:lnTo>
                  <a:lnTo>
                    <a:pt x="3001" y="4"/>
                  </a:lnTo>
                  <a:lnTo>
                    <a:pt x="3012" y="0"/>
                  </a:lnTo>
                  <a:lnTo>
                    <a:pt x="3023" y="0"/>
                  </a:lnTo>
                  <a:lnTo>
                    <a:pt x="3035" y="1"/>
                  </a:lnTo>
                  <a:lnTo>
                    <a:pt x="3046" y="4"/>
                  </a:lnTo>
                  <a:lnTo>
                    <a:pt x="3058" y="7"/>
                  </a:lnTo>
                  <a:lnTo>
                    <a:pt x="3068" y="11"/>
                  </a:lnTo>
                  <a:lnTo>
                    <a:pt x="3079" y="13"/>
                  </a:lnTo>
                  <a:lnTo>
                    <a:pt x="3091" y="16"/>
                  </a:lnTo>
                  <a:lnTo>
                    <a:pt x="3102" y="17"/>
                  </a:lnTo>
                  <a:lnTo>
                    <a:pt x="3114" y="19"/>
                  </a:lnTo>
                  <a:lnTo>
                    <a:pt x="3125" y="21"/>
                  </a:lnTo>
                  <a:lnTo>
                    <a:pt x="3136" y="22"/>
                  </a:lnTo>
                  <a:lnTo>
                    <a:pt x="3148" y="23"/>
                  </a:lnTo>
                  <a:lnTo>
                    <a:pt x="3159" y="24"/>
                  </a:lnTo>
                  <a:lnTo>
                    <a:pt x="3171" y="25"/>
                  </a:lnTo>
                  <a:lnTo>
                    <a:pt x="3181" y="27"/>
                  </a:lnTo>
                  <a:lnTo>
                    <a:pt x="3192" y="27"/>
                  </a:lnTo>
                  <a:lnTo>
                    <a:pt x="3204" y="27"/>
                  </a:lnTo>
                  <a:lnTo>
                    <a:pt x="3215" y="28"/>
                  </a:lnTo>
                  <a:lnTo>
                    <a:pt x="3226" y="28"/>
                  </a:lnTo>
                  <a:lnTo>
                    <a:pt x="3238" y="29"/>
                  </a:lnTo>
                  <a:lnTo>
                    <a:pt x="3249" y="29"/>
                  </a:lnTo>
                  <a:lnTo>
                    <a:pt x="3261" y="29"/>
                  </a:lnTo>
                  <a:lnTo>
                    <a:pt x="3271" y="29"/>
                  </a:lnTo>
                  <a:lnTo>
                    <a:pt x="3282" y="29"/>
                  </a:lnTo>
                  <a:lnTo>
                    <a:pt x="3294" y="29"/>
                  </a:lnTo>
                  <a:lnTo>
                    <a:pt x="3305" y="29"/>
                  </a:lnTo>
                  <a:lnTo>
                    <a:pt x="3317" y="30"/>
                  </a:lnTo>
                  <a:lnTo>
                    <a:pt x="3328" y="30"/>
                  </a:lnTo>
                  <a:lnTo>
                    <a:pt x="3339" y="30"/>
                  </a:lnTo>
                  <a:lnTo>
                    <a:pt x="3351" y="30"/>
                  </a:lnTo>
                  <a:lnTo>
                    <a:pt x="3361" y="30"/>
                  </a:lnTo>
                  <a:lnTo>
                    <a:pt x="3373" y="31"/>
                  </a:lnTo>
                  <a:lnTo>
                    <a:pt x="3384" y="31"/>
                  </a:lnTo>
                  <a:lnTo>
                    <a:pt x="3395" y="31"/>
                  </a:lnTo>
                  <a:lnTo>
                    <a:pt x="3407" y="31"/>
                  </a:lnTo>
                  <a:lnTo>
                    <a:pt x="3418" y="30"/>
                  </a:lnTo>
                  <a:lnTo>
                    <a:pt x="3430" y="30"/>
                  </a:lnTo>
                  <a:lnTo>
                    <a:pt x="3441" y="30"/>
                  </a:lnTo>
                  <a:lnTo>
                    <a:pt x="3452" y="30"/>
                  </a:lnTo>
                  <a:lnTo>
                    <a:pt x="3464" y="31"/>
                  </a:lnTo>
                  <a:lnTo>
                    <a:pt x="3474" y="31"/>
                  </a:lnTo>
                  <a:lnTo>
                    <a:pt x="3486" y="33"/>
                  </a:lnTo>
                  <a:lnTo>
                    <a:pt x="3497" y="33"/>
                  </a:lnTo>
                  <a:lnTo>
                    <a:pt x="3508" y="31"/>
                  </a:lnTo>
                  <a:lnTo>
                    <a:pt x="3520" y="30"/>
                  </a:lnTo>
                  <a:lnTo>
                    <a:pt x="3531" y="30"/>
                  </a:lnTo>
                  <a:lnTo>
                    <a:pt x="3543" y="30"/>
                  </a:lnTo>
                  <a:lnTo>
                    <a:pt x="3554" y="30"/>
                  </a:lnTo>
                  <a:lnTo>
                    <a:pt x="3564" y="31"/>
                  </a:lnTo>
                  <a:lnTo>
                    <a:pt x="3576" y="31"/>
                  </a:lnTo>
                  <a:lnTo>
                    <a:pt x="3587" y="30"/>
                  </a:lnTo>
                  <a:lnTo>
                    <a:pt x="3598" y="31"/>
                  </a:lnTo>
                  <a:lnTo>
                    <a:pt x="3610" y="31"/>
                  </a:lnTo>
                  <a:lnTo>
                    <a:pt x="3621" y="31"/>
                  </a:lnTo>
                  <a:lnTo>
                    <a:pt x="3633" y="31"/>
                  </a:lnTo>
                  <a:lnTo>
                    <a:pt x="3644" y="30"/>
                  </a:lnTo>
                  <a:lnTo>
                    <a:pt x="3654" y="29"/>
                  </a:lnTo>
                  <a:lnTo>
                    <a:pt x="3666" y="29"/>
                  </a:lnTo>
                  <a:lnTo>
                    <a:pt x="3677" y="29"/>
                  </a:lnTo>
                  <a:lnTo>
                    <a:pt x="3689" y="30"/>
                  </a:lnTo>
                  <a:lnTo>
                    <a:pt x="3700" y="30"/>
                  </a:lnTo>
                  <a:lnTo>
                    <a:pt x="3711" y="30"/>
                  </a:lnTo>
                  <a:lnTo>
                    <a:pt x="3723" y="30"/>
                  </a:lnTo>
                  <a:lnTo>
                    <a:pt x="3734" y="30"/>
                  </a:lnTo>
                  <a:lnTo>
                    <a:pt x="3746" y="30"/>
                  </a:lnTo>
                  <a:lnTo>
                    <a:pt x="3757" y="30"/>
                  </a:lnTo>
                  <a:lnTo>
                    <a:pt x="3767" y="30"/>
                  </a:lnTo>
                  <a:lnTo>
                    <a:pt x="3779" y="30"/>
                  </a:lnTo>
                  <a:lnTo>
                    <a:pt x="3790" y="30"/>
                  </a:lnTo>
                  <a:lnTo>
                    <a:pt x="3802" y="30"/>
                  </a:lnTo>
                  <a:lnTo>
                    <a:pt x="3813" y="31"/>
                  </a:lnTo>
                  <a:lnTo>
                    <a:pt x="3824" y="31"/>
                  </a:lnTo>
                  <a:lnTo>
                    <a:pt x="3836" y="30"/>
                  </a:lnTo>
                  <a:lnTo>
                    <a:pt x="3847" y="30"/>
                  </a:lnTo>
                  <a:lnTo>
                    <a:pt x="3859" y="30"/>
                  </a:lnTo>
                  <a:lnTo>
                    <a:pt x="3869" y="31"/>
                  </a:lnTo>
                  <a:lnTo>
                    <a:pt x="3880" y="31"/>
                  </a:lnTo>
                  <a:lnTo>
                    <a:pt x="3892" y="30"/>
                  </a:lnTo>
                  <a:lnTo>
                    <a:pt x="3903" y="30"/>
                  </a:lnTo>
                  <a:lnTo>
                    <a:pt x="3914" y="30"/>
                  </a:lnTo>
                  <a:lnTo>
                    <a:pt x="3926" y="30"/>
                  </a:lnTo>
                  <a:lnTo>
                    <a:pt x="3937" y="30"/>
                  </a:lnTo>
                  <a:lnTo>
                    <a:pt x="3949" y="30"/>
                  </a:lnTo>
                  <a:lnTo>
                    <a:pt x="3960" y="30"/>
                  </a:lnTo>
                  <a:lnTo>
                    <a:pt x="3970" y="31"/>
                  </a:lnTo>
                  <a:lnTo>
                    <a:pt x="3982" y="31"/>
                  </a:lnTo>
                  <a:lnTo>
                    <a:pt x="3993" y="31"/>
                  </a:lnTo>
                  <a:lnTo>
                    <a:pt x="4005" y="31"/>
                  </a:lnTo>
                  <a:lnTo>
                    <a:pt x="4016" y="31"/>
                  </a:lnTo>
                  <a:lnTo>
                    <a:pt x="4027" y="30"/>
                  </a:lnTo>
                  <a:lnTo>
                    <a:pt x="4039" y="31"/>
                  </a:lnTo>
                  <a:lnTo>
                    <a:pt x="4050" y="31"/>
                  </a:lnTo>
                  <a:lnTo>
                    <a:pt x="4062" y="31"/>
                  </a:lnTo>
                  <a:lnTo>
                    <a:pt x="4072" y="31"/>
                  </a:lnTo>
                  <a:lnTo>
                    <a:pt x="4083" y="33"/>
                  </a:lnTo>
                  <a:lnTo>
                    <a:pt x="4095" y="31"/>
                  </a:lnTo>
                  <a:lnTo>
                    <a:pt x="4106" y="31"/>
                  </a:lnTo>
                  <a:lnTo>
                    <a:pt x="4118" y="31"/>
                  </a:lnTo>
                  <a:lnTo>
                    <a:pt x="4129" y="31"/>
                  </a:lnTo>
                  <a:lnTo>
                    <a:pt x="4140" y="30"/>
                  </a:lnTo>
                  <a:lnTo>
                    <a:pt x="4152" y="30"/>
                  </a:lnTo>
                  <a:lnTo>
                    <a:pt x="4162" y="30"/>
                  </a:lnTo>
                  <a:lnTo>
                    <a:pt x="4174" y="30"/>
                  </a:lnTo>
                  <a:lnTo>
                    <a:pt x="4185" y="31"/>
                  </a:lnTo>
                  <a:lnTo>
                    <a:pt x="4196" y="31"/>
                  </a:lnTo>
                  <a:lnTo>
                    <a:pt x="4208" y="31"/>
                  </a:lnTo>
                  <a:lnTo>
                    <a:pt x="4219" y="31"/>
                  </a:lnTo>
                  <a:lnTo>
                    <a:pt x="4231" y="31"/>
                  </a:lnTo>
                  <a:lnTo>
                    <a:pt x="4242" y="30"/>
                  </a:lnTo>
                  <a:lnTo>
                    <a:pt x="4253" y="30"/>
                  </a:lnTo>
                  <a:lnTo>
                    <a:pt x="4265" y="30"/>
                  </a:lnTo>
                  <a:lnTo>
                    <a:pt x="4275" y="30"/>
                  </a:lnTo>
                  <a:lnTo>
                    <a:pt x="4286" y="30"/>
                  </a:lnTo>
                  <a:lnTo>
                    <a:pt x="4298" y="31"/>
                  </a:lnTo>
                  <a:lnTo>
                    <a:pt x="4309" y="33"/>
                  </a:lnTo>
                  <a:lnTo>
                    <a:pt x="4321" y="33"/>
                  </a:lnTo>
                  <a:lnTo>
                    <a:pt x="4332" y="33"/>
                  </a:lnTo>
                  <a:lnTo>
                    <a:pt x="4343" y="31"/>
                  </a:lnTo>
                  <a:lnTo>
                    <a:pt x="4355" y="31"/>
                  </a:lnTo>
                  <a:lnTo>
                    <a:pt x="4365" y="31"/>
                  </a:lnTo>
                  <a:lnTo>
                    <a:pt x="4377" y="30"/>
                  </a:lnTo>
                  <a:lnTo>
                    <a:pt x="4388" y="30"/>
                  </a:lnTo>
                  <a:lnTo>
                    <a:pt x="4399" y="31"/>
                  </a:lnTo>
                  <a:lnTo>
                    <a:pt x="4411" y="31"/>
                  </a:lnTo>
                  <a:lnTo>
                    <a:pt x="4422" y="31"/>
                  </a:lnTo>
                  <a:lnTo>
                    <a:pt x="4434" y="30"/>
                  </a:lnTo>
                  <a:lnTo>
                    <a:pt x="4445" y="29"/>
                  </a:lnTo>
                  <a:lnTo>
                    <a:pt x="4455" y="28"/>
                  </a:lnTo>
                  <a:lnTo>
                    <a:pt x="4467" y="29"/>
                  </a:lnTo>
                  <a:lnTo>
                    <a:pt x="4478" y="29"/>
                  </a:lnTo>
                  <a:lnTo>
                    <a:pt x="4490" y="30"/>
                  </a:lnTo>
                  <a:lnTo>
                    <a:pt x="4501" y="30"/>
                  </a:lnTo>
                  <a:lnTo>
                    <a:pt x="4512" y="30"/>
                  </a:lnTo>
                  <a:lnTo>
                    <a:pt x="4524" y="30"/>
                  </a:lnTo>
                  <a:lnTo>
                    <a:pt x="4535" y="30"/>
                  </a:lnTo>
                  <a:lnTo>
                    <a:pt x="4547" y="29"/>
                  </a:lnTo>
                  <a:lnTo>
                    <a:pt x="4558" y="30"/>
                  </a:lnTo>
                  <a:lnTo>
                    <a:pt x="4568" y="30"/>
                  </a:lnTo>
                  <a:lnTo>
                    <a:pt x="4580" y="30"/>
                  </a:lnTo>
                  <a:lnTo>
                    <a:pt x="4591" y="30"/>
                  </a:lnTo>
                  <a:lnTo>
                    <a:pt x="4602" y="29"/>
                  </a:lnTo>
                  <a:lnTo>
                    <a:pt x="4614" y="29"/>
                  </a:lnTo>
                  <a:lnTo>
                    <a:pt x="4625" y="30"/>
                  </a:lnTo>
                  <a:lnTo>
                    <a:pt x="4637" y="30"/>
                  </a:lnTo>
                  <a:lnTo>
                    <a:pt x="4648" y="30"/>
                  </a:lnTo>
                  <a:lnTo>
                    <a:pt x="4658" y="31"/>
                  </a:lnTo>
                  <a:lnTo>
                    <a:pt x="4670" y="31"/>
                  </a:lnTo>
                  <a:lnTo>
                    <a:pt x="4681" y="31"/>
                  </a:lnTo>
                  <a:lnTo>
                    <a:pt x="4693" y="31"/>
                  </a:lnTo>
                  <a:lnTo>
                    <a:pt x="4704" y="31"/>
                  </a:lnTo>
                  <a:lnTo>
                    <a:pt x="4715" y="30"/>
                  </a:lnTo>
                  <a:lnTo>
                    <a:pt x="4727" y="31"/>
                  </a:lnTo>
                  <a:lnTo>
                    <a:pt x="4738" y="33"/>
                  </a:lnTo>
                  <a:lnTo>
                    <a:pt x="4750" y="33"/>
                  </a:lnTo>
                  <a:lnTo>
                    <a:pt x="4761" y="33"/>
                  </a:lnTo>
                  <a:lnTo>
                    <a:pt x="4771" y="31"/>
                  </a:lnTo>
                  <a:lnTo>
                    <a:pt x="4783" y="31"/>
                  </a:lnTo>
                  <a:lnTo>
                    <a:pt x="4794" y="31"/>
                  </a:lnTo>
                  <a:lnTo>
                    <a:pt x="4806" y="31"/>
                  </a:lnTo>
                  <a:lnTo>
                    <a:pt x="4817" y="29"/>
                  </a:lnTo>
                  <a:lnTo>
                    <a:pt x="4828" y="30"/>
                  </a:lnTo>
                  <a:lnTo>
                    <a:pt x="4840" y="30"/>
                  </a:lnTo>
                  <a:lnTo>
                    <a:pt x="4851" y="30"/>
                  </a:lnTo>
                  <a:lnTo>
                    <a:pt x="4863" y="30"/>
                  </a:lnTo>
                  <a:lnTo>
                    <a:pt x="4873" y="30"/>
                  </a:lnTo>
                  <a:lnTo>
                    <a:pt x="4884" y="30"/>
                  </a:lnTo>
                  <a:lnTo>
                    <a:pt x="4896" y="30"/>
                  </a:lnTo>
                  <a:lnTo>
                    <a:pt x="4907" y="30"/>
                  </a:lnTo>
                  <a:lnTo>
                    <a:pt x="4918" y="30"/>
                  </a:lnTo>
                  <a:lnTo>
                    <a:pt x="4930" y="30"/>
                  </a:lnTo>
                  <a:lnTo>
                    <a:pt x="4941" y="30"/>
                  </a:lnTo>
                  <a:lnTo>
                    <a:pt x="4953" y="30"/>
                  </a:lnTo>
                  <a:lnTo>
                    <a:pt x="4963" y="31"/>
                  </a:lnTo>
                  <a:lnTo>
                    <a:pt x="4974" y="31"/>
                  </a:lnTo>
                  <a:lnTo>
                    <a:pt x="4986" y="30"/>
                  </a:lnTo>
                  <a:lnTo>
                    <a:pt x="4997" y="31"/>
                  </a:lnTo>
                  <a:lnTo>
                    <a:pt x="5009" y="31"/>
                  </a:lnTo>
                  <a:lnTo>
                    <a:pt x="5020" y="31"/>
                  </a:lnTo>
                  <a:lnTo>
                    <a:pt x="5031" y="30"/>
                  </a:lnTo>
                  <a:lnTo>
                    <a:pt x="5043" y="30"/>
                  </a:lnTo>
                  <a:lnTo>
                    <a:pt x="5054" y="30"/>
                  </a:lnTo>
                  <a:lnTo>
                    <a:pt x="5066" y="30"/>
                  </a:lnTo>
                  <a:lnTo>
                    <a:pt x="5076" y="30"/>
                  </a:lnTo>
                  <a:lnTo>
                    <a:pt x="5087" y="30"/>
                  </a:lnTo>
                  <a:lnTo>
                    <a:pt x="5099" y="30"/>
                  </a:lnTo>
                  <a:lnTo>
                    <a:pt x="5110" y="30"/>
                  </a:lnTo>
                  <a:lnTo>
                    <a:pt x="5122" y="30"/>
                  </a:lnTo>
                  <a:lnTo>
                    <a:pt x="5133" y="30"/>
                  </a:lnTo>
                  <a:lnTo>
                    <a:pt x="5144" y="30"/>
                  </a:lnTo>
                  <a:lnTo>
                    <a:pt x="5156" y="30"/>
                  </a:lnTo>
                  <a:lnTo>
                    <a:pt x="5166" y="31"/>
                  </a:lnTo>
                  <a:lnTo>
                    <a:pt x="5178" y="33"/>
                  </a:lnTo>
                  <a:lnTo>
                    <a:pt x="5189" y="31"/>
                  </a:lnTo>
                  <a:lnTo>
                    <a:pt x="5200" y="31"/>
                  </a:lnTo>
                  <a:lnTo>
                    <a:pt x="5212" y="30"/>
                  </a:lnTo>
                  <a:lnTo>
                    <a:pt x="5223" y="30"/>
                  </a:lnTo>
                  <a:lnTo>
                    <a:pt x="5235" y="30"/>
                  </a:lnTo>
                  <a:lnTo>
                    <a:pt x="5246" y="31"/>
                  </a:lnTo>
                  <a:lnTo>
                    <a:pt x="5256" y="31"/>
                  </a:lnTo>
                  <a:lnTo>
                    <a:pt x="5268" y="30"/>
                  </a:lnTo>
                  <a:lnTo>
                    <a:pt x="5279" y="29"/>
                  </a:lnTo>
                  <a:lnTo>
                    <a:pt x="5290" y="29"/>
                  </a:lnTo>
                  <a:lnTo>
                    <a:pt x="5302" y="29"/>
                  </a:lnTo>
                  <a:lnTo>
                    <a:pt x="5313" y="30"/>
                  </a:lnTo>
                  <a:lnTo>
                    <a:pt x="5325" y="31"/>
                  </a:lnTo>
                  <a:lnTo>
                    <a:pt x="5336" y="30"/>
                  </a:lnTo>
                  <a:lnTo>
                    <a:pt x="5347" y="30"/>
                  </a:lnTo>
                  <a:lnTo>
                    <a:pt x="5359" y="30"/>
                  </a:lnTo>
                  <a:lnTo>
                    <a:pt x="5369" y="30"/>
                  </a:lnTo>
                  <a:lnTo>
                    <a:pt x="5381" y="30"/>
                  </a:lnTo>
                  <a:lnTo>
                    <a:pt x="5392" y="30"/>
                  </a:lnTo>
                  <a:lnTo>
                    <a:pt x="5403" y="30"/>
                  </a:lnTo>
                  <a:lnTo>
                    <a:pt x="5415" y="30"/>
                  </a:lnTo>
                  <a:lnTo>
                    <a:pt x="5426" y="30"/>
                  </a:lnTo>
                  <a:lnTo>
                    <a:pt x="5438" y="30"/>
                  </a:lnTo>
                  <a:lnTo>
                    <a:pt x="5449" y="31"/>
                  </a:lnTo>
                  <a:lnTo>
                    <a:pt x="5459" y="31"/>
                  </a:lnTo>
                  <a:lnTo>
                    <a:pt x="5471" y="31"/>
                  </a:lnTo>
                  <a:lnTo>
                    <a:pt x="5482" y="31"/>
                  </a:lnTo>
                  <a:lnTo>
                    <a:pt x="5494" y="31"/>
                  </a:lnTo>
                  <a:lnTo>
                    <a:pt x="5505" y="31"/>
                  </a:lnTo>
                  <a:lnTo>
                    <a:pt x="5516" y="30"/>
                  </a:lnTo>
                  <a:lnTo>
                    <a:pt x="5528" y="30"/>
                  </a:lnTo>
                  <a:lnTo>
                    <a:pt x="5539" y="29"/>
                  </a:lnTo>
                  <a:lnTo>
                    <a:pt x="5551" y="29"/>
                  </a:lnTo>
                  <a:lnTo>
                    <a:pt x="5562" y="29"/>
                  </a:lnTo>
                  <a:lnTo>
                    <a:pt x="5572" y="29"/>
                  </a:lnTo>
                  <a:lnTo>
                    <a:pt x="5584" y="30"/>
                  </a:lnTo>
                  <a:lnTo>
                    <a:pt x="5595" y="30"/>
                  </a:lnTo>
                  <a:lnTo>
                    <a:pt x="5606" y="30"/>
                  </a:lnTo>
                  <a:lnTo>
                    <a:pt x="5618" y="30"/>
                  </a:lnTo>
                  <a:lnTo>
                    <a:pt x="5629" y="31"/>
                  </a:lnTo>
                  <a:lnTo>
                    <a:pt x="5641" y="30"/>
                  </a:lnTo>
                  <a:lnTo>
                    <a:pt x="5652" y="30"/>
                  </a:lnTo>
                  <a:lnTo>
                    <a:pt x="5662" y="30"/>
                  </a:lnTo>
                  <a:lnTo>
                    <a:pt x="5674" y="30"/>
                  </a:lnTo>
                  <a:lnTo>
                    <a:pt x="5685" y="31"/>
                  </a:lnTo>
                  <a:lnTo>
                    <a:pt x="5697" y="33"/>
                  </a:lnTo>
                  <a:lnTo>
                    <a:pt x="5708" y="33"/>
                  </a:lnTo>
                  <a:lnTo>
                    <a:pt x="5719" y="31"/>
                  </a:lnTo>
                  <a:lnTo>
                    <a:pt x="5731" y="30"/>
                  </a:lnTo>
                  <a:lnTo>
                    <a:pt x="5742" y="31"/>
                  </a:lnTo>
                  <a:lnTo>
                    <a:pt x="5754" y="31"/>
                  </a:lnTo>
                  <a:lnTo>
                    <a:pt x="5764" y="33"/>
                  </a:lnTo>
                  <a:lnTo>
                    <a:pt x="5775" y="33"/>
                  </a:lnTo>
                  <a:lnTo>
                    <a:pt x="5787" y="30"/>
                  </a:lnTo>
                  <a:lnTo>
                    <a:pt x="5798" y="30"/>
                  </a:lnTo>
                  <a:lnTo>
                    <a:pt x="5810" y="30"/>
                  </a:lnTo>
                  <a:lnTo>
                    <a:pt x="5821" y="31"/>
                  </a:lnTo>
                  <a:lnTo>
                    <a:pt x="5832" y="31"/>
                  </a:lnTo>
                  <a:lnTo>
                    <a:pt x="5844" y="33"/>
                  </a:lnTo>
                  <a:lnTo>
                    <a:pt x="5855" y="31"/>
                  </a:lnTo>
                  <a:lnTo>
                    <a:pt x="5867" y="31"/>
                  </a:lnTo>
                  <a:lnTo>
                    <a:pt x="5877" y="30"/>
                  </a:lnTo>
                  <a:lnTo>
                    <a:pt x="5888" y="30"/>
                  </a:lnTo>
                  <a:lnTo>
                    <a:pt x="5900" y="30"/>
                  </a:lnTo>
                  <a:lnTo>
                    <a:pt x="5911" y="30"/>
                  </a:lnTo>
                  <a:lnTo>
                    <a:pt x="5923" y="30"/>
                  </a:lnTo>
                  <a:lnTo>
                    <a:pt x="5934" y="30"/>
                  </a:lnTo>
                  <a:lnTo>
                    <a:pt x="5945" y="30"/>
                  </a:lnTo>
                  <a:lnTo>
                    <a:pt x="5957" y="30"/>
                  </a:lnTo>
                  <a:lnTo>
                    <a:pt x="5967" y="30"/>
                  </a:lnTo>
                  <a:lnTo>
                    <a:pt x="5978" y="30"/>
                  </a:lnTo>
                  <a:lnTo>
                    <a:pt x="5990" y="30"/>
                  </a:lnTo>
                  <a:lnTo>
                    <a:pt x="6001" y="31"/>
                  </a:lnTo>
                  <a:lnTo>
                    <a:pt x="6013" y="31"/>
                  </a:lnTo>
                  <a:lnTo>
                    <a:pt x="6024" y="33"/>
                  </a:lnTo>
                  <a:lnTo>
                    <a:pt x="6035" y="31"/>
                  </a:lnTo>
                  <a:lnTo>
                    <a:pt x="6047" y="31"/>
                  </a:lnTo>
                  <a:lnTo>
                    <a:pt x="6057" y="30"/>
                  </a:lnTo>
                  <a:lnTo>
                    <a:pt x="6069" y="30"/>
                  </a:lnTo>
                  <a:lnTo>
                    <a:pt x="6080" y="29"/>
                  </a:lnTo>
                  <a:lnTo>
                    <a:pt x="6091" y="29"/>
                  </a:lnTo>
                  <a:lnTo>
                    <a:pt x="6103" y="30"/>
                  </a:lnTo>
                  <a:lnTo>
                    <a:pt x="6114" y="30"/>
                  </a:lnTo>
                  <a:lnTo>
                    <a:pt x="6126" y="30"/>
                  </a:lnTo>
                  <a:lnTo>
                    <a:pt x="6137" y="29"/>
                  </a:lnTo>
                  <a:lnTo>
                    <a:pt x="6148" y="29"/>
                  </a:lnTo>
                  <a:lnTo>
                    <a:pt x="6160" y="30"/>
                  </a:lnTo>
                  <a:lnTo>
                    <a:pt x="6170" y="31"/>
                  </a:lnTo>
                  <a:lnTo>
                    <a:pt x="6182" y="31"/>
                  </a:lnTo>
                  <a:lnTo>
                    <a:pt x="6193" y="30"/>
                  </a:lnTo>
                  <a:lnTo>
                    <a:pt x="6204" y="29"/>
                  </a:lnTo>
                  <a:lnTo>
                    <a:pt x="6216" y="29"/>
                  </a:lnTo>
                  <a:lnTo>
                    <a:pt x="6227" y="29"/>
                  </a:lnTo>
                  <a:lnTo>
                    <a:pt x="6239" y="30"/>
                  </a:lnTo>
                  <a:lnTo>
                    <a:pt x="6250" y="30"/>
                  </a:lnTo>
                  <a:lnTo>
                    <a:pt x="6260" y="31"/>
                  </a:lnTo>
                  <a:lnTo>
                    <a:pt x="6272" y="31"/>
                  </a:lnTo>
                  <a:lnTo>
                    <a:pt x="6283" y="31"/>
                  </a:lnTo>
                  <a:lnTo>
                    <a:pt x="6294" y="30"/>
                  </a:lnTo>
                  <a:lnTo>
                    <a:pt x="6306" y="30"/>
                  </a:lnTo>
                  <a:lnTo>
                    <a:pt x="6317" y="30"/>
                  </a:lnTo>
                  <a:lnTo>
                    <a:pt x="6329" y="30"/>
                  </a:lnTo>
                  <a:lnTo>
                    <a:pt x="6340" y="31"/>
                  </a:lnTo>
                  <a:lnTo>
                    <a:pt x="6351" y="31"/>
                  </a:lnTo>
                  <a:lnTo>
                    <a:pt x="6363" y="31"/>
                  </a:lnTo>
                  <a:lnTo>
                    <a:pt x="6373" y="30"/>
                  </a:lnTo>
                  <a:lnTo>
                    <a:pt x="6385" y="30"/>
                  </a:lnTo>
                  <a:lnTo>
                    <a:pt x="6396" y="30"/>
                  </a:lnTo>
                  <a:lnTo>
                    <a:pt x="6407" y="29"/>
                  </a:lnTo>
                  <a:lnTo>
                    <a:pt x="6419" y="30"/>
                  </a:lnTo>
                  <a:lnTo>
                    <a:pt x="6430" y="30"/>
                  </a:lnTo>
                  <a:lnTo>
                    <a:pt x="6442" y="30"/>
                  </a:lnTo>
                  <a:lnTo>
                    <a:pt x="6453" y="30"/>
                  </a:lnTo>
                  <a:lnTo>
                    <a:pt x="6463" y="30"/>
                  </a:lnTo>
                  <a:lnTo>
                    <a:pt x="6475" y="30"/>
                  </a:lnTo>
                  <a:lnTo>
                    <a:pt x="6486" y="30"/>
                  </a:lnTo>
                  <a:lnTo>
                    <a:pt x="6498" y="30"/>
                  </a:lnTo>
                  <a:lnTo>
                    <a:pt x="6509" y="30"/>
                  </a:lnTo>
                  <a:lnTo>
                    <a:pt x="6520" y="30"/>
                  </a:lnTo>
                  <a:lnTo>
                    <a:pt x="6532" y="31"/>
                  </a:lnTo>
                  <a:lnTo>
                    <a:pt x="6543" y="31"/>
                  </a:lnTo>
                  <a:lnTo>
                    <a:pt x="6555" y="30"/>
                  </a:lnTo>
                  <a:lnTo>
                    <a:pt x="6565" y="30"/>
                  </a:lnTo>
                  <a:lnTo>
                    <a:pt x="6576" y="30"/>
                  </a:lnTo>
                  <a:lnTo>
                    <a:pt x="6588" y="30"/>
                  </a:lnTo>
                  <a:lnTo>
                    <a:pt x="6599" y="30"/>
                  </a:lnTo>
                  <a:lnTo>
                    <a:pt x="6610" y="30"/>
                  </a:lnTo>
                  <a:lnTo>
                    <a:pt x="6622" y="29"/>
                  </a:lnTo>
                  <a:lnTo>
                    <a:pt x="6633" y="28"/>
                  </a:lnTo>
                  <a:lnTo>
                    <a:pt x="6645" y="27"/>
                  </a:lnTo>
                  <a:lnTo>
                    <a:pt x="6656" y="29"/>
                  </a:lnTo>
                  <a:lnTo>
                    <a:pt x="6666" y="30"/>
                  </a:lnTo>
                  <a:lnTo>
                    <a:pt x="6678" y="30"/>
                  </a:lnTo>
                  <a:lnTo>
                    <a:pt x="6689" y="31"/>
                  </a:lnTo>
                  <a:lnTo>
                    <a:pt x="6701" y="33"/>
                  </a:lnTo>
                  <a:lnTo>
                    <a:pt x="6712" y="33"/>
                  </a:lnTo>
                  <a:lnTo>
                    <a:pt x="6723" y="33"/>
                  </a:lnTo>
                  <a:lnTo>
                    <a:pt x="6735" y="31"/>
                  </a:lnTo>
                  <a:lnTo>
                    <a:pt x="6746" y="31"/>
                  </a:lnTo>
                  <a:lnTo>
                    <a:pt x="6758" y="31"/>
                  </a:lnTo>
                  <a:lnTo>
                    <a:pt x="6768" y="31"/>
                  </a:lnTo>
                </a:path>
              </a:pathLst>
            </a:custGeom>
            <a:noFill/>
            <a:ln w="9525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3" name="Freeform 531">
              <a:extLst>
                <a:ext uri="{FF2B5EF4-FFF2-40B4-BE49-F238E27FC236}">
                  <a16:creationId xmlns:a16="http://schemas.microsoft.com/office/drawing/2014/main" id="{2BA3A1D4-4EE8-4923-A05C-B329B16ED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822490"/>
              <a:ext cx="4474108" cy="23813"/>
            </a:xfrm>
            <a:custGeom>
              <a:avLst/>
              <a:gdLst>
                <a:gd name="T0" fmla="*/ 102 w 6768"/>
                <a:gd name="T1" fmla="*/ 14 h 15"/>
                <a:gd name="T2" fmla="*/ 214 w 6768"/>
                <a:gd name="T3" fmla="*/ 14 h 15"/>
                <a:gd name="T4" fmla="*/ 327 w 6768"/>
                <a:gd name="T5" fmla="*/ 13 h 15"/>
                <a:gd name="T6" fmla="*/ 440 w 6768"/>
                <a:gd name="T7" fmla="*/ 14 h 15"/>
                <a:gd name="T8" fmla="*/ 553 w 6768"/>
                <a:gd name="T9" fmla="*/ 14 h 15"/>
                <a:gd name="T10" fmla="*/ 665 w 6768"/>
                <a:gd name="T11" fmla="*/ 13 h 15"/>
                <a:gd name="T12" fmla="*/ 778 w 6768"/>
                <a:gd name="T13" fmla="*/ 12 h 15"/>
                <a:gd name="T14" fmla="*/ 891 w 6768"/>
                <a:gd name="T15" fmla="*/ 13 h 15"/>
                <a:gd name="T16" fmla="*/ 1004 w 6768"/>
                <a:gd name="T17" fmla="*/ 15 h 15"/>
                <a:gd name="T18" fmla="*/ 1117 w 6768"/>
                <a:gd name="T19" fmla="*/ 14 h 15"/>
                <a:gd name="T20" fmla="*/ 1230 w 6768"/>
                <a:gd name="T21" fmla="*/ 14 h 15"/>
                <a:gd name="T22" fmla="*/ 1343 w 6768"/>
                <a:gd name="T23" fmla="*/ 13 h 15"/>
                <a:gd name="T24" fmla="*/ 1456 w 6768"/>
                <a:gd name="T25" fmla="*/ 13 h 15"/>
                <a:gd name="T26" fmla="*/ 1569 w 6768"/>
                <a:gd name="T27" fmla="*/ 14 h 15"/>
                <a:gd name="T28" fmla="*/ 1681 w 6768"/>
                <a:gd name="T29" fmla="*/ 15 h 15"/>
                <a:gd name="T30" fmla="*/ 1794 w 6768"/>
                <a:gd name="T31" fmla="*/ 12 h 15"/>
                <a:gd name="T32" fmla="*/ 1906 w 6768"/>
                <a:gd name="T33" fmla="*/ 13 h 15"/>
                <a:gd name="T34" fmla="*/ 2019 w 6768"/>
                <a:gd name="T35" fmla="*/ 14 h 15"/>
                <a:gd name="T36" fmla="*/ 2132 w 6768"/>
                <a:gd name="T37" fmla="*/ 12 h 15"/>
                <a:gd name="T38" fmla="*/ 2245 w 6768"/>
                <a:gd name="T39" fmla="*/ 13 h 15"/>
                <a:gd name="T40" fmla="*/ 2358 w 6768"/>
                <a:gd name="T41" fmla="*/ 13 h 15"/>
                <a:gd name="T42" fmla="*/ 2470 w 6768"/>
                <a:gd name="T43" fmla="*/ 13 h 15"/>
                <a:gd name="T44" fmla="*/ 2583 w 6768"/>
                <a:gd name="T45" fmla="*/ 14 h 15"/>
                <a:gd name="T46" fmla="*/ 2696 w 6768"/>
                <a:gd name="T47" fmla="*/ 8 h 15"/>
                <a:gd name="T48" fmla="*/ 2809 w 6768"/>
                <a:gd name="T49" fmla="*/ 3 h 15"/>
                <a:gd name="T50" fmla="*/ 2922 w 6768"/>
                <a:gd name="T51" fmla="*/ 9 h 15"/>
                <a:gd name="T52" fmla="*/ 3035 w 6768"/>
                <a:gd name="T53" fmla="*/ 14 h 15"/>
                <a:gd name="T54" fmla="*/ 3148 w 6768"/>
                <a:gd name="T55" fmla="*/ 12 h 15"/>
                <a:gd name="T56" fmla="*/ 3261 w 6768"/>
                <a:gd name="T57" fmla="*/ 14 h 15"/>
                <a:gd name="T58" fmla="*/ 3373 w 6768"/>
                <a:gd name="T59" fmla="*/ 14 h 15"/>
                <a:gd name="T60" fmla="*/ 3486 w 6768"/>
                <a:gd name="T61" fmla="*/ 15 h 15"/>
                <a:gd name="T62" fmla="*/ 3598 w 6768"/>
                <a:gd name="T63" fmla="*/ 14 h 15"/>
                <a:gd name="T64" fmla="*/ 3711 w 6768"/>
                <a:gd name="T65" fmla="*/ 12 h 15"/>
                <a:gd name="T66" fmla="*/ 3824 w 6768"/>
                <a:gd name="T67" fmla="*/ 14 h 15"/>
                <a:gd name="T68" fmla="*/ 3937 w 6768"/>
                <a:gd name="T69" fmla="*/ 12 h 15"/>
                <a:gd name="T70" fmla="*/ 4050 w 6768"/>
                <a:gd name="T71" fmla="*/ 15 h 15"/>
                <a:gd name="T72" fmla="*/ 4162 w 6768"/>
                <a:gd name="T73" fmla="*/ 13 h 15"/>
                <a:gd name="T74" fmla="*/ 4275 w 6768"/>
                <a:gd name="T75" fmla="*/ 14 h 15"/>
                <a:gd name="T76" fmla="*/ 4388 w 6768"/>
                <a:gd name="T77" fmla="*/ 14 h 15"/>
                <a:gd name="T78" fmla="*/ 4501 w 6768"/>
                <a:gd name="T79" fmla="*/ 13 h 15"/>
                <a:gd name="T80" fmla="*/ 4614 w 6768"/>
                <a:gd name="T81" fmla="*/ 12 h 15"/>
                <a:gd name="T82" fmla="*/ 4727 w 6768"/>
                <a:gd name="T83" fmla="*/ 13 h 15"/>
                <a:gd name="T84" fmla="*/ 4840 w 6768"/>
                <a:gd name="T85" fmla="*/ 13 h 15"/>
                <a:gd name="T86" fmla="*/ 4953 w 6768"/>
                <a:gd name="T87" fmla="*/ 14 h 15"/>
                <a:gd name="T88" fmla="*/ 5066 w 6768"/>
                <a:gd name="T89" fmla="*/ 14 h 15"/>
                <a:gd name="T90" fmla="*/ 5178 w 6768"/>
                <a:gd name="T91" fmla="*/ 13 h 15"/>
                <a:gd name="T92" fmla="*/ 5290 w 6768"/>
                <a:gd name="T93" fmla="*/ 14 h 15"/>
                <a:gd name="T94" fmla="*/ 5403 w 6768"/>
                <a:gd name="T95" fmla="*/ 13 h 15"/>
                <a:gd name="T96" fmla="*/ 5516 w 6768"/>
                <a:gd name="T97" fmla="*/ 11 h 15"/>
                <a:gd name="T98" fmla="*/ 5629 w 6768"/>
                <a:gd name="T99" fmla="*/ 13 h 15"/>
                <a:gd name="T100" fmla="*/ 5742 w 6768"/>
                <a:gd name="T101" fmla="*/ 14 h 15"/>
                <a:gd name="T102" fmla="*/ 5855 w 6768"/>
                <a:gd name="T103" fmla="*/ 13 h 15"/>
                <a:gd name="T104" fmla="*/ 5967 w 6768"/>
                <a:gd name="T105" fmla="*/ 12 h 15"/>
                <a:gd name="T106" fmla="*/ 6080 w 6768"/>
                <a:gd name="T107" fmla="*/ 11 h 15"/>
                <a:gd name="T108" fmla="*/ 6193 w 6768"/>
                <a:gd name="T109" fmla="*/ 13 h 15"/>
                <a:gd name="T110" fmla="*/ 6306 w 6768"/>
                <a:gd name="T111" fmla="*/ 12 h 15"/>
                <a:gd name="T112" fmla="*/ 6419 w 6768"/>
                <a:gd name="T113" fmla="*/ 12 h 15"/>
                <a:gd name="T114" fmla="*/ 6532 w 6768"/>
                <a:gd name="T115" fmla="*/ 13 h 15"/>
                <a:gd name="T116" fmla="*/ 6645 w 6768"/>
                <a:gd name="T117" fmla="*/ 13 h 15"/>
                <a:gd name="T118" fmla="*/ 6758 w 6768"/>
                <a:gd name="T11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15">
                  <a:moveTo>
                    <a:pt x="0" y="13"/>
                  </a:moveTo>
                  <a:lnTo>
                    <a:pt x="11" y="14"/>
                  </a:lnTo>
                  <a:lnTo>
                    <a:pt x="23" y="15"/>
                  </a:lnTo>
                  <a:lnTo>
                    <a:pt x="34" y="14"/>
                  </a:lnTo>
                  <a:lnTo>
                    <a:pt x="46" y="13"/>
                  </a:lnTo>
                  <a:lnTo>
                    <a:pt x="57" y="13"/>
                  </a:lnTo>
                  <a:lnTo>
                    <a:pt x="67" y="13"/>
                  </a:lnTo>
                  <a:lnTo>
                    <a:pt x="79" y="13"/>
                  </a:lnTo>
                  <a:lnTo>
                    <a:pt x="90" y="13"/>
                  </a:lnTo>
                  <a:lnTo>
                    <a:pt x="102" y="14"/>
                  </a:lnTo>
                  <a:lnTo>
                    <a:pt x="113" y="14"/>
                  </a:lnTo>
                  <a:lnTo>
                    <a:pt x="124" y="14"/>
                  </a:lnTo>
                  <a:lnTo>
                    <a:pt x="136" y="14"/>
                  </a:lnTo>
                  <a:lnTo>
                    <a:pt x="147" y="14"/>
                  </a:lnTo>
                  <a:lnTo>
                    <a:pt x="159" y="15"/>
                  </a:lnTo>
                  <a:lnTo>
                    <a:pt x="169" y="15"/>
                  </a:lnTo>
                  <a:lnTo>
                    <a:pt x="180" y="15"/>
                  </a:lnTo>
                  <a:lnTo>
                    <a:pt x="192" y="15"/>
                  </a:lnTo>
                  <a:lnTo>
                    <a:pt x="203" y="14"/>
                  </a:lnTo>
                  <a:lnTo>
                    <a:pt x="214" y="14"/>
                  </a:lnTo>
                  <a:lnTo>
                    <a:pt x="226" y="14"/>
                  </a:lnTo>
                  <a:lnTo>
                    <a:pt x="237" y="13"/>
                  </a:lnTo>
                  <a:lnTo>
                    <a:pt x="249" y="12"/>
                  </a:lnTo>
                  <a:lnTo>
                    <a:pt x="260" y="12"/>
                  </a:lnTo>
                  <a:lnTo>
                    <a:pt x="270" y="13"/>
                  </a:lnTo>
                  <a:lnTo>
                    <a:pt x="282" y="14"/>
                  </a:lnTo>
                  <a:lnTo>
                    <a:pt x="293" y="15"/>
                  </a:lnTo>
                  <a:lnTo>
                    <a:pt x="305" y="15"/>
                  </a:lnTo>
                  <a:lnTo>
                    <a:pt x="316" y="14"/>
                  </a:lnTo>
                  <a:lnTo>
                    <a:pt x="327" y="13"/>
                  </a:lnTo>
                  <a:lnTo>
                    <a:pt x="339" y="14"/>
                  </a:lnTo>
                  <a:lnTo>
                    <a:pt x="350" y="15"/>
                  </a:lnTo>
                  <a:lnTo>
                    <a:pt x="362" y="15"/>
                  </a:lnTo>
                  <a:lnTo>
                    <a:pt x="372" y="15"/>
                  </a:lnTo>
                  <a:lnTo>
                    <a:pt x="383" y="15"/>
                  </a:lnTo>
                  <a:lnTo>
                    <a:pt x="395" y="15"/>
                  </a:lnTo>
                  <a:lnTo>
                    <a:pt x="406" y="15"/>
                  </a:lnTo>
                  <a:lnTo>
                    <a:pt x="418" y="14"/>
                  </a:lnTo>
                  <a:lnTo>
                    <a:pt x="429" y="15"/>
                  </a:lnTo>
                  <a:lnTo>
                    <a:pt x="440" y="14"/>
                  </a:lnTo>
                  <a:lnTo>
                    <a:pt x="452" y="14"/>
                  </a:lnTo>
                  <a:lnTo>
                    <a:pt x="462" y="14"/>
                  </a:lnTo>
                  <a:lnTo>
                    <a:pt x="474" y="14"/>
                  </a:lnTo>
                  <a:lnTo>
                    <a:pt x="485" y="13"/>
                  </a:lnTo>
                  <a:lnTo>
                    <a:pt x="496" y="13"/>
                  </a:lnTo>
                  <a:lnTo>
                    <a:pt x="508" y="13"/>
                  </a:lnTo>
                  <a:lnTo>
                    <a:pt x="519" y="14"/>
                  </a:lnTo>
                  <a:lnTo>
                    <a:pt x="530" y="14"/>
                  </a:lnTo>
                  <a:lnTo>
                    <a:pt x="542" y="15"/>
                  </a:lnTo>
                  <a:lnTo>
                    <a:pt x="553" y="14"/>
                  </a:lnTo>
                  <a:lnTo>
                    <a:pt x="565" y="12"/>
                  </a:lnTo>
                  <a:lnTo>
                    <a:pt x="575" y="13"/>
                  </a:lnTo>
                  <a:lnTo>
                    <a:pt x="586" y="15"/>
                  </a:lnTo>
                  <a:lnTo>
                    <a:pt x="598" y="15"/>
                  </a:lnTo>
                  <a:lnTo>
                    <a:pt x="609" y="13"/>
                  </a:lnTo>
                  <a:lnTo>
                    <a:pt x="621" y="12"/>
                  </a:lnTo>
                  <a:lnTo>
                    <a:pt x="632" y="13"/>
                  </a:lnTo>
                  <a:lnTo>
                    <a:pt x="643" y="13"/>
                  </a:lnTo>
                  <a:lnTo>
                    <a:pt x="655" y="13"/>
                  </a:lnTo>
                  <a:lnTo>
                    <a:pt x="665" y="13"/>
                  </a:lnTo>
                  <a:lnTo>
                    <a:pt x="677" y="13"/>
                  </a:lnTo>
                  <a:lnTo>
                    <a:pt x="688" y="13"/>
                  </a:lnTo>
                  <a:lnTo>
                    <a:pt x="699" y="14"/>
                  </a:lnTo>
                  <a:lnTo>
                    <a:pt x="711" y="14"/>
                  </a:lnTo>
                  <a:lnTo>
                    <a:pt x="722" y="14"/>
                  </a:lnTo>
                  <a:lnTo>
                    <a:pt x="734" y="14"/>
                  </a:lnTo>
                  <a:lnTo>
                    <a:pt x="745" y="15"/>
                  </a:lnTo>
                  <a:lnTo>
                    <a:pt x="756" y="14"/>
                  </a:lnTo>
                  <a:lnTo>
                    <a:pt x="768" y="12"/>
                  </a:lnTo>
                  <a:lnTo>
                    <a:pt x="778" y="12"/>
                  </a:lnTo>
                  <a:lnTo>
                    <a:pt x="790" y="12"/>
                  </a:lnTo>
                  <a:lnTo>
                    <a:pt x="801" y="13"/>
                  </a:lnTo>
                  <a:lnTo>
                    <a:pt x="812" y="13"/>
                  </a:lnTo>
                  <a:lnTo>
                    <a:pt x="824" y="13"/>
                  </a:lnTo>
                  <a:lnTo>
                    <a:pt x="835" y="13"/>
                  </a:lnTo>
                  <a:lnTo>
                    <a:pt x="847" y="13"/>
                  </a:lnTo>
                  <a:lnTo>
                    <a:pt x="858" y="12"/>
                  </a:lnTo>
                  <a:lnTo>
                    <a:pt x="868" y="12"/>
                  </a:lnTo>
                  <a:lnTo>
                    <a:pt x="880" y="13"/>
                  </a:lnTo>
                  <a:lnTo>
                    <a:pt x="891" y="13"/>
                  </a:lnTo>
                  <a:lnTo>
                    <a:pt x="902" y="12"/>
                  </a:lnTo>
                  <a:lnTo>
                    <a:pt x="914" y="13"/>
                  </a:lnTo>
                  <a:lnTo>
                    <a:pt x="925" y="14"/>
                  </a:lnTo>
                  <a:lnTo>
                    <a:pt x="937" y="15"/>
                  </a:lnTo>
                  <a:lnTo>
                    <a:pt x="948" y="14"/>
                  </a:lnTo>
                  <a:lnTo>
                    <a:pt x="958" y="14"/>
                  </a:lnTo>
                  <a:lnTo>
                    <a:pt x="970" y="14"/>
                  </a:lnTo>
                  <a:lnTo>
                    <a:pt x="981" y="13"/>
                  </a:lnTo>
                  <a:lnTo>
                    <a:pt x="993" y="14"/>
                  </a:lnTo>
                  <a:lnTo>
                    <a:pt x="1004" y="15"/>
                  </a:lnTo>
                  <a:lnTo>
                    <a:pt x="1015" y="15"/>
                  </a:lnTo>
                  <a:lnTo>
                    <a:pt x="1027" y="15"/>
                  </a:lnTo>
                  <a:lnTo>
                    <a:pt x="1038" y="14"/>
                  </a:lnTo>
                  <a:lnTo>
                    <a:pt x="1050" y="14"/>
                  </a:lnTo>
                  <a:lnTo>
                    <a:pt x="1061" y="14"/>
                  </a:lnTo>
                  <a:lnTo>
                    <a:pt x="1071" y="13"/>
                  </a:lnTo>
                  <a:lnTo>
                    <a:pt x="1083" y="13"/>
                  </a:lnTo>
                  <a:lnTo>
                    <a:pt x="1094" y="13"/>
                  </a:lnTo>
                  <a:lnTo>
                    <a:pt x="1106" y="13"/>
                  </a:lnTo>
                  <a:lnTo>
                    <a:pt x="1117" y="14"/>
                  </a:lnTo>
                  <a:lnTo>
                    <a:pt x="1128" y="14"/>
                  </a:lnTo>
                  <a:lnTo>
                    <a:pt x="1140" y="14"/>
                  </a:lnTo>
                  <a:lnTo>
                    <a:pt x="1151" y="13"/>
                  </a:lnTo>
                  <a:lnTo>
                    <a:pt x="1163" y="13"/>
                  </a:lnTo>
                  <a:lnTo>
                    <a:pt x="1173" y="13"/>
                  </a:lnTo>
                  <a:lnTo>
                    <a:pt x="1184" y="14"/>
                  </a:lnTo>
                  <a:lnTo>
                    <a:pt x="1196" y="15"/>
                  </a:lnTo>
                  <a:lnTo>
                    <a:pt x="1207" y="14"/>
                  </a:lnTo>
                  <a:lnTo>
                    <a:pt x="1218" y="14"/>
                  </a:lnTo>
                  <a:lnTo>
                    <a:pt x="1230" y="14"/>
                  </a:lnTo>
                  <a:lnTo>
                    <a:pt x="1241" y="14"/>
                  </a:lnTo>
                  <a:lnTo>
                    <a:pt x="1253" y="14"/>
                  </a:lnTo>
                  <a:lnTo>
                    <a:pt x="1263" y="14"/>
                  </a:lnTo>
                  <a:lnTo>
                    <a:pt x="1274" y="14"/>
                  </a:lnTo>
                  <a:lnTo>
                    <a:pt x="1286" y="14"/>
                  </a:lnTo>
                  <a:lnTo>
                    <a:pt x="1297" y="15"/>
                  </a:lnTo>
                  <a:lnTo>
                    <a:pt x="1309" y="14"/>
                  </a:lnTo>
                  <a:lnTo>
                    <a:pt x="1320" y="14"/>
                  </a:lnTo>
                  <a:lnTo>
                    <a:pt x="1331" y="13"/>
                  </a:lnTo>
                  <a:lnTo>
                    <a:pt x="1343" y="13"/>
                  </a:lnTo>
                  <a:lnTo>
                    <a:pt x="1354" y="12"/>
                  </a:lnTo>
                  <a:lnTo>
                    <a:pt x="1366" y="12"/>
                  </a:lnTo>
                  <a:lnTo>
                    <a:pt x="1376" y="13"/>
                  </a:lnTo>
                  <a:lnTo>
                    <a:pt x="1387" y="13"/>
                  </a:lnTo>
                  <a:lnTo>
                    <a:pt x="1399" y="13"/>
                  </a:lnTo>
                  <a:lnTo>
                    <a:pt x="1410" y="13"/>
                  </a:lnTo>
                  <a:lnTo>
                    <a:pt x="1422" y="13"/>
                  </a:lnTo>
                  <a:lnTo>
                    <a:pt x="1433" y="13"/>
                  </a:lnTo>
                  <a:lnTo>
                    <a:pt x="1444" y="13"/>
                  </a:lnTo>
                  <a:lnTo>
                    <a:pt x="1456" y="13"/>
                  </a:lnTo>
                  <a:lnTo>
                    <a:pt x="1466" y="14"/>
                  </a:lnTo>
                  <a:lnTo>
                    <a:pt x="1478" y="15"/>
                  </a:lnTo>
                  <a:lnTo>
                    <a:pt x="1489" y="15"/>
                  </a:lnTo>
                  <a:lnTo>
                    <a:pt x="1500" y="14"/>
                  </a:lnTo>
                  <a:lnTo>
                    <a:pt x="1512" y="11"/>
                  </a:lnTo>
                  <a:lnTo>
                    <a:pt x="1523" y="11"/>
                  </a:lnTo>
                  <a:lnTo>
                    <a:pt x="1534" y="13"/>
                  </a:lnTo>
                  <a:lnTo>
                    <a:pt x="1546" y="15"/>
                  </a:lnTo>
                  <a:lnTo>
                    <a:pt x="1557" y="15"/>
                  </a:lnTo>
                  <a:lnTo>
                    <a:pt x="1569" y="14"/>
                  </a:lnTo>
                  <a:lnTo>
                    <a:pt x="1579" y="13"/>
                  </a:lnTo>
                  <a:lnTo>
                    <a:pt x="1590" y="12"/>
                  </a:lnTo>
                  <a:lnTo>
                    <a:pt x="1602" y="12"/>
                  </a:lnTo>
                  <a:lnTo>
                    <a:pt x="1613" y="13"/>
                  </a:lnTo>
                  <a:lnTo>
                    <a:pt x="1625" y="14"/>
                  </a:lnTo>
                  <a:lnTo>
                    <a:pt x="1636" y="14"/>
                  </a:lnTo>
                  <a:lnTo>
                    <a:pt x="1647" y="15"/>
                  </a:lnTo>
                  <a:lnTo>
                    <a:pt x="1659" y="15"/>
                  </a:lnTo>
                  <a:lnTo>
                    <a:pt x="1669" y="15"/>
                  </a:lnTo>
                  <a:lnTo>
                    <a:pt x="1681" y="15"/>
                  </a:lnTo>
                  <a:lnTo>
                    <a:pt x="1692" y="15"/>
                  </a:lnTo>
                  <a:lnTo>
                    <a:pt x="1703" y="14"/>
                  </a:lnTo>
                  <a:lnTo>
                    <a:pt x="1715" y="14"/>
                  </a:lnTo>
                  <a:lnTo>
                    <a:pt x="1726" y="13"/>
                  </a:lnTo>
                  <a:lnTo>
                    <a:pt x="1738" y="13"/>
                  </a:lnTo>
                  <a:lnTo>
                    <a:pt x="1749" y="13"/>
                  </a:lnTo>
                  <a:lnTo>
                    <a:pt x="1759" y="14"/>
                  </a:lnTo>
                  <a:lnTo>
                    <a:pt x="1771" y="13"/>
                  </a:lnTo>
                  <a:lnTo>
                    <a:pt x="1782" y="13"/>
                  </a:lnTo>
                  <a:lnTo>
                    <a:pt x="1794" y="12"/>
                  </a:lnTo>
                  <a:lnTo>
                    <a:pt x="1805" y="13"/>
                  </a:lnTo>
                  <a:lnTo>
                    <a:pt x="1816" y="14"/>
                  </a:lnTo>
                  <a:lnTo>
                    <a:pt x="1828" y="15"/>
                  </a:lnTo>
                  <a:lnTo>
                    <a:pt x="1839" y="15"/>
                  </a:lnTo>
                  <a:lnTo>
                    <a:pt x="1851" y="15"/>
                  </a:lnTo>
                  <a:lnTo>
                    <a:pt x="1862" y="15"/>
                  </a:lnTo>
                  <a:lnTo>
                    <a:pt x="1872" y="15"/>
                  </a:lnTo>
                  <a:lnTo>
                    <a:pt x="1884" y="14"/>
                  </a:lnTo>
                  <a:lnTo>
                    <a:pt x="1895" y="14"/>
                  </a:lnTo>
                  <a:lnTo>
                    <a:pt x="1906" y="13"/>
                  </a:lnTo>
                  <a:lnTo>
                    <a:pt x="1918" y="12"/>
                  </a:lnTo>
                  <a:lnTo>
                    <a:pt x="1929" y="12"/>
                  </a:lnTo>
                  <a:lnTo>
                    <a:pt x="1941" y="13"/>
                  </a:lnTo>
                  <a:lnTo>
                    <a:pt x="1952" y="13"/>
                  </a:lnTo>
                  <a:lnTo>
                    <a:pt x="1962" y="13"/>
                  </a:lnTo>
                  <a:lnTo>
                    <a:pt x="1974" y="13"/>
                  </a:lnTo>
                  <a:lnTo>
                    <a:pt x="1985" y="13"/>
                  </a:lnTo>
                  <a:lnTo>
                    <a:pt x="1997" y="13"/>
                  </a:lnTo>
                  <a:lnTo>
                    <a:pt x="2008" y="14"/>
                  </a:lnTo>
                  <a:lnTo>
                    <a:pt x="2019" y="14"/>
                  </a:lnTo>
                  <a:lnTo>
                    <a:pt x="2031" y="14"/>
                  </a:lnTo>
                  <a:lnTo>
                    <a:pt x="2042" y="14"/>
                  </a:lnTo>
                  <a:lnTo>
                    <a:pt x="2054" y="14"/>
                  </a:lnTo>
                  <a:lnTo>
                    <a:pt x="2064" y="13"/>
                  </a:lnTo>
                  <a:lnTo>
                    <a:pt x="2075" y="13"/>
                  </a:lnTo>
                  <a:lnTo>
                    <a:pt x="2087" y="13"/>
                  </a:lnTo>
                  <a:lnTo>
                    <a:pt x="2098" y="13"/>
                  </a:lnTo>
                  <a:lnTo>
                    <a:pt x="2110" y="13"/>
                  </a:lnTo>
                  <a:lnTo>
                    <a:pt x="2121" y="13"/>
                  </a:lnTo>
                  <a:lnTo>
                    <a:pt x="2132" y="12"/>
                  </a:lnTo>
                  <a:lnTo>
                    <a:pt x="2144" y="12"/>
                  </a:lnTo>
                  <a:lnTo>
                    <a:pt x="2155" y="12"/>
                  </a:lnTo>
                  <a:lnTo>
                    <a:pt x="2167" y="13"/>
                  </a:lnTo>
                  <a:lnTo>
                    <a:pt x="2177" y="12"/>
                  </a:lnTo>
                  <a:lnTo>
                    <a:pt x="2188" y="12"/>
                  </a:lnTo>
                  <a:lnTo>
                    <a:pt x="2200" y="12"/>
                  </a:lnTo>
                  <a:lnTo>
                    <a:pt x="2211" y="11"/>
                  </a:lnTo>
                  <a:lnTo>
                    <a:pt x="2222" y="12"/>
                  </a:lnTo>
                  <a:lnTo>
                    <a:pt x="2234" y="13"/>
                  </a:lnTo>
                  <a:lnTo>
                    <a:pt x="2245" y="13"/>
                  </a:lnTo>
                  <a:lnTo>
                    <a:pt x="2257" y="13"/>
                  </a:lnTo>
                  <a:lnTo>
                    <a:pt x="2267" y="12"/>
                  </a:lnTo>
                  <a:lnTo>
                    <a:pt x="2278" y="11"/>
                  </a:lnTo>
                  <a:lnTo>
                    <a:pt x="2290" y="12"/>
                  </a:lnTo>
                  <a:lnTo>
                    <a:pt x="2301" y="12"/>
                  </a:lnTo>
                  <a:lnTo>
                    <a:pt x="2313" y="12"/>
                  </a:lnTo>
                  <a:lnTo>
                    <a:pt x="2324" y="12"/>
                  </a:lnTo>
                  <a:lnTo>
                    <a:pt x="2335" y="12"/>
                  </a:lnTo>
                  <a:lnTo>
                    <a:pt x="2347" y="13"/>
                  </a:lnTo>
                  <a:lnTo>
                    <a:pt x="2358" y="13"/>
                  </a:lnTo>
                  <a:lnTo>
                    <a:pt x="2370" y="13"/>
                  </a:lnTo>
                  <a:lnTo>
                    <a:pt x="2380" y="11"/>
                  </a:lnTo>
                  <a:lnTo>
                    <a:pt x="2391" y="12"/>
                  </a:lnTo>
                  <a:lnTo>
                    <a:pt x="2403" y="13"/>
                  </a:lnTo>
                  <a:lnTo>
                    <a:pt x="2414" y="13"/>
                  </a:lnTo>
                  <a:lnTo>
                    <a:pt x="2426" y="13"/>
                  </a:lnTo>
                  <a:lnTo>
                    <a:pt x="2437" y="13"/>
                  </a:lnTo>
                  <a:lnTo>
                    <a:pt x="2448" y="14"/>
                  </a:lnTo>
                  <a:lnTo>
                    <a:pt x="2460" y="13"/>
                  </a:lnTo>
                  <a:lnTo>
                    <a:pt x="2470" y="13"/>
                  </a:lnTo>
                  <a:lnTo>
                    <a:pt x="2482" y="14"/>
                  </a:lnTo>
                  <a:lnTo>
                    <a:pt x="2493" y="14"/>
                  </a:lnTo>
                  <a:lnTo>
                    <a:pt x="2504" y="14"/>
                  </a:lnTo>
                  <a:lnTo>
                    <a:pt x="2516" y="14"/>
                  </a:lnTo>
                  <a:lnTo>
                    <a:pt x="2527" y="15"/>
                  </a:lnTo>
                  <a:lnTo>
                    <a:pt x="2539" y="15"/>
                  </a:lnTo>
                  <a:lnTo>
                    <a:pt x="2550" y="15"/>
                  </a:lnTo>
                  <a:lnTo>
                    <a:pt x="2560" y="15"/>
                  </a:lnTo>
                  <a:lnTo>
                    <a:pt x="2572" y="15"/>
                  </a:lnTo>
                  <a:lnTo>
                    <a:pt x="2583" y="14"/>
                  </a:lnTo>
                  <a:lnTo>
                    <a:pt x="2594" y="13"/>
                  </a:lnTo>
                  <a:lnTo>
                    <a:pt x="2606" y="12"/>
                  </a:lnTo>
                  <a:lnTo>
                    <a:pt x="2617" y="14"/>
                  </a:lnTo>
                  <a:lnTo>
                    <a:pt x="2629" y="14"/>
                  </a:lnTo>
                  <a:lnTo>
                    <a:pt x="2640" y="13"/>
                  </a:lnTo>
                  <a:lnTo>
                    <a:pt x="2651" y="13"/>
                  </a:lnTo>
                  <a:lnTo>
                    <a:pt x="2663" y="12"/>
                  </a:lnTo>
                  <a:lnTo>
                    <a:pt x="2673" y="11"/>
                  </a:lnTo>
                  <a:lnTo>
                    <a:pt x="2685" y="9"/>
                  </a:lnTo>
                  <a:lnTo>
                    <a:pt x="2696" y="8"/>
                  </a:lnTo>
                  <a:lnTo>
                    <a:pt x="2707" y="6"/>
                  </a:lnTo>
                  <a:lnTo>
                    <a:pt x="2719" y="5"/>
                  </a:lnTo>
                  <a:lnTo>
                    <a:pt x="2730" y="2"/>
                  </a:lnTo>
                  <a:lnTo>
                    <a:pt x="2742" y="1"/>
                  </a:lnTo>
                  <a:lnTo>
                    <a:pt x="2753" y="0"/>
                  </a:lnTo>
                  <a:lnTo>
                    <a:pt x="2763" y="0"/>
                  </a:lnTo>
                  <a:lnTo>
                    <a:pt x="2775" y="1"/>
                  </a:lnTo>
                  <a:lnTo>
                    <a:pt x="2786" y="2"/>
                  </a:lnTo>
                  <a:lnTo>
                    <a:pt x="2798" y="3"/>
                  </a:lnTo>
                  <a:lnTo>
                    <a:pt x="2809" y="3"/>
                  </a:lnTo>
                  <a:lnTo>
                    <a:pt x="2820" y="5"/>
                  </a:lnTo>
                  <a:lnTo>
                    <a:pt x="2832" y="5"/>
                  </a:lnTo>
                  <a:lnTo>
                    <a:pt x="2843" y="6"/>
                  </a:lnTo>
                  <a:lnTo>
                    <a:pt x="2855" y="7"/>
                  </a:lnTo>
                  <a:lnTo>
                    <a:pt x="2865" y="8"/>
                  </a:lnTo>
                  <a:lnTo>
                    <a:pt x="2876" y="9"/>
                  </a:lnTo>
                  <a:lnTo>
                    <a:pt x="2888" y="12"/>
                  </a:lnTo>
                  <a:lnTo>
                    <a:pt x="2899" y="12"/>
                  </a:lnTo>
                  <a:lnTo>
                    <a:pt x="2910" y="12"/>
                  </a:lnTo>
                  <a:lnTo>
                    <a:pt x="2922" y="9"/>
                  </a:lnTo>
                  <a:lnTo>
                    <a:pt x="2933" y="8"/>
                  </a:lnTo>
                  <a:lnTo>
                    <a:pt x="2945" y="9"/>
                  </a:lnTo>
                  <a:lnTo>
                    <a:pt x="2956" y="11"/>
                  </a:lnTo>
                  <a:lnTo>
                    <a:pt x="2966" y="13"/>
                  </a:lnTo>
                  <a:lnTo>
                    <a:pt x="2978" y="13"/>
                  </a:lnTo>
                  <a:lnTo>
                    <a:pt x="2989" y="14"/>
                  </a:lnTo>
                  <a:lnTo>
                    <a:pt x="3001" y="14"/>
                  </a:lnTo>
                  <a:lnTo>
                    <a:pt x="3012" y="14"/>
                  </a:lnTo>
                  <a:lnTo>
                    <a:pt x="3023" y="14"/>
                  </a:lnTo>
                  <a:lnTo>
                    <a:pt x="3035" y="14"/>
                  </a:lnTo>
                  <a:lnTo>
                    <a:pt x="3046" y="14"/>
                  </a:lnTo>
                  <a:lnTo>
                    <a:pt x="3058" y="13"/>
                  </a:lnTo>
                  <a:lnTo>
                    <a:pt x="3068" y="13"/>
                  </a:lnTo>
                  <a:lnTo>
                    <a:pt x="3079" y="13"/>
                  </a:lnTo>
                  <a:lnTo>
                    <a:pt x="3091" y="14"/>
                  </a:lnTo>
                  <a:lnTo>
                    <a:pt x="3102" y="15"/>
                  </a:lnTo>
                  <a:lnTo>
                    <a:pt x="3114" y="15"/>
                  </a:lnTo>
                  <a:lnTo>
                    <a:pt x="3125" y="14"/>
                  </a:lnTo>
                  <a:lnTo>
                    <a:pt x="3136" y="13"/>
                  </a:lnTo>
                  <a:lnTo>
                    <a:pt x="3148" y="12"/>
                  </a:lnTo>
                  <a:lnTo>
                    <a:pt x="3159" y="13"/>
                  </a:lnTo>
                  <a:lnTo>
                    <a:pt x="3171" y="14"/>
                  </a:lnTo>
                  <a:lnTo>
                    <a:pt x="3181" y="13"/>
                  </a:lnTo>
                  <a:lnTo>
                    <a:pt x="3192" y="13"/>
                  </a:lnTo>
                  <a:lnTo>
                    <a:pt x="3204" y="12"/>
                  </a:lnTo>
                  <a:lnTo>
                    <a:pt x="3215" y="12"/>
                  </a:lnTo>
                  <a:lnTo>
                    <a:pt x="3226" y="12"/>
                  </a:lnTo>
                  <a:lnTo>
                    <a:pt x="3238" y="13"/>
                  </a:lnTo>
                  <a:lnTo>
                    <a:pt x="3249" y="13"/>
                  </a:lnTo>
                  <a:lnTo>
                    <a:pt x="3261" y="14"/>
                  </a:lnTo>
                  <a:lnTo>
                    <a:pt x="3271" y="14"/>
                  </a:lnTo>
                  <a:lnTo>
                    <a:pt x="3282" y="13"/>
                  </a:lnTo>
                  <a:lnTo>
                    <a:pt x="3294" y="13"/>
                  </a:lnTo>
                  <a:lnTo>
                    <a:pt x="3305" y="13"/>
                  </a:lnTo>
                  <a:lnTo>
                    <a:pt x="3317" y="13"/>
                  </a:lnTo>
                  <a:lnTo>
                    <a:pt x="3328" y="14"/>
                  </a:lnTo>
                  <a:lnTo>
                    <a:pt x="3339" y="14"/>
                  </a:lnTo>
                  <a:lnTo>
                    <a:pt x="3351" y="15"/>
                  </a:lnTo>
                  <a:lnTo>
                    <a:pt x="3361" y="14"/>
                  </a:lnTo>
                  <a:lnTo>
                    <a:pt x="3373" y="14"/>
                  </a:lnTo>
                  <a:lnTo>
                    <a:pt x="3384" y="14"/>
                  </a:lnTo>
                  <a:lnTo>
                    <a:pt x="3395" y="15"/>
                  </a:lnTo>
                  <a:lnTo>
                    <a:pt x="3407" y="14"/>
                  </a:lnTo>
                  <a:lnTo>
                    <a:pt x="3418" y="14"/>
                  </a:lnTo>
                  <a:lnTo>
                    <a:pt x="3430" y="13"/>
                  </a:lnTo>
                  <a:lnTo>
                    <a:pt x="3441" y="12"/>
                  </a:lnTo>
                  <a:lnTo>
                    <a:pt x="3452" y="12"/>
                  </a:lnTo>
                  <a:lnTo>
                    <a:pt x="3464" y="13"/>
                  </a:lnTo>
                  <a:lnTo>
                    <a:pt x="3474" y="14"/>
                  </a:lnTo>
                  <a:lnTo>
                    <a:pt x="3486" y="15"/>
                  </a:lnTo>
                  <a:lnTo>
                    <a:pt x="3497" y="15"/>
                  </a:lnTo>
                  <a:lnTo>
                    <a:pt x="3508" y="13"/>
                  </a:lnTo>
                  <a:lnTo>
                    <a:pt x="3520" y="13"/>
                  </a:lnTo>
                  <a:lnTo>
                    <a:pt x="3531" y="13"/>
                  </a:lnTo>
                  <a:lnTo>
                    <a:pt x="3543" y="13"/>
                  </a:lnTo>
                  <a:lnTo>
                    <a:pt x="3554" y="12"/>
                  </a:lnTo>
                  <a:lnTo>
                    <a:pt x="3564" y="13"/>
                  </a:lnTo>
                  <a:lnTo>
                    <a:pt x="3576" y="13"/>
                  </a:lnTo>
                  <a:lnTo>
                    <a:pt x="3587" y="14"/>
                  </a:lnTo>
                  <a:lnTo>
                    <a:pt x="3598" y="14"/>
                  </a:lnTo>
                  <a:lnTo>
                    <a:pt x="3610" y="14"/>
                  </a:lnTo>
                  <a:lnTo>
                    <a:pt x="3621" y="13"/>
                  </a:lnTo>
                  <a:lnTo>
                    <a:pt x="3633" y="14"/>
                  </a:lnTo>
                  <a:lnTo>
                    <a:pt x="3644" y="14"/>
                  </a:lnTo>
                  <a:lnTo>
                    <a:pt x="3654" y="13"/>
                  </a:lnTo>
                  <a:lnTo>
                    <a:pt x="3666" y="13"/>
                  </a:lnTo>
                  <a:lnTo>
                    <a:pt x="3677" y="13"/>
                  </a:lnTo>
                  <a:lnTo>
                    <a:pt x="3689" y="13"/>
                  </a:lnTo>
                  <a:lnTo>
                    <a:pt x="3700" y="13"/>
                  </a:lnTo>
                  <a:lnTo>
                    <a:pt x="3711" y="12"/>
                  </a:lnTo>
                  <a:lnTo>
                    <a:pt x="3723" y="13"/>
                  </a:lnTo>
                  <a:lnTo>
                    <a:pt x="3734" y="13"/>
                  </a:lnTo>
                  <a:lnTo>
                    <a:pt x="3746" y="13"/>
                  </a:lnTo>
                  <a:lnTo>
                    <a:pt x="3757" y="12"/>
                  </a:lnTo>
                  <a:lnTo>
                    <a:pt x="3767" y="12"/>
                  </a:lnTo>
                  <a:lnTo>
                    <a:pt x="3779" y="12"/>
                  </a:lnTo>
                  <a:lnTo>
                    <a:pt x="3790" y="13"/>
                  </a:lnTo>
                  <a:lnTo>
                    <a:pt x="3802" y="14"/>
                  </a:lnTo>
                  <a:lnTo>
                    <a:pt x="3813" y="14"/>
                  </a:lnTo>
                  <a:lnTo>
                    <a:pt x="3824" y="14"/>
                  </a:lnTo>
                  <a:lnTo>
                    <a:pt x="3836" y="15"/>
                  </a:lnTo>
                  <a:lnTo>
                    <a:pt x="3847" y="14"/>
                  </a:lnTo>
                  <a:lnTo>
                    <a:pt x="3859" y="13"/>
                  </a:lnTo>
                  <a:lnTo>
                    <a:pt x="3869" y="12"/>
                  </a:lnTo>
                  <a:lnTo>
                    <a:pt x="3880" y="11"/>
                  </a:lnTo>
                  <a:lnTo>
                    <a:pt x="3892" y="9"/>
                  </a:lnTo>
                  <a:lnTo>
                    <a:pt x="3903" y="9"/>
                  </a:lnTo>
                  <a:lnTo>
                    <a:pt x="3914" y="9"/>
                  </a:lnTo>
                  <a:lnTo>
                    <a:pt x="3926" y="12"/>
                  </a:lnTo>
                  <a:lnTo>
                    <a:pt x="3937" y="12"/>
                  </a:lnTo>
                  <a:lnTo>
                    <a:pt x="3949" y="12"/>
                  </a:lnTo>
                  <a:lnTo>
                    <a:pt x="3960" y="12"/>
                  </a:lnTo>
                  <a:lnTo>
                    <a:pt x="3970" y="13"/>
                  </a:lnTo>
                  <a:lnTo>
                    <a:pt x="3982" y="13"/>
                  </a:lnTo>
                  <a:lnTo>
                    <a:pt x="3993" y="12"/>
                  </a:lnTo>
                  <a:lnTo>
                    <a:pt x="4005" y="12"/>
                  </a:lnTo>
                  <a:lnTo>
                    <a:pt x="4016" y="12"/>
                  </a:lnTo>
                  <a:lnTo>
                    <a:pt x="4027" y="14"/>
                  </a:lnTo>
                  <a:lnTo>
                    <a:pt x="4039" y="15"/>
                  </a:lnTo>
                  <a:lnTo>
                    <a:pt x="4050" y="15"/>
                  </a:lnTo>
                  <a:lnTo>
                    <a:pt x="4062" y="14"/>
                  </a:lnTo>
                  <a:lnTo>
                    <a:pt x="4072" y="14"/>
                  </a:lnTo>
                  <a:lnTo>
                    <a:pt x="4083" y="14"/>
                  </a:lnTo>
                  <a:lnTo>
                    <a:pt x="4095" y="13"/>
                  </a:lnTo>
                  <a:lnTo>
                    <a:pt x="4106" y="12"/>
                  </a:lnTo>
                  <a:lnTo>
                    <a:pt x="4118" y="12"/>
                  </a:lnTo>
                  <a:lnTo>
                    <a:pt x="4129" y="13"/>
                  </a:lnTo>
                  <a:lnTo>
                    <a:pt x="4140" y="14"/>
                  </a:lnTo>
                  <a:lnTo>
                    <a:pt x="4152" y="14"/>
                  </a:lnTo>
                  <a:lnTo>
                    <a:pt x="4162" y="13"/>
                  </a:lnTo>
                  <a:lnTo>
                    <a:pt x="4174" y="13"/>
                  </a:lnTo>
                  <a:lnTo>
                    <a:pt x="4185" y="13"/>
                  </a:lnTo>
                  <a:lnTo>
                    <a:pt x="4196" y="14"/>
                  </a:lnTo>
                  <a:lnTo>
                    <a:pt x="4208" y="15"/>
                  </a:lnTo>
                  <a:lnTo>
                    <a:pt x="4219" y="15"/>
                  </a:lnTo>
                  <a:lnTo>
                    <a:pt x="4231" y="15"/>
                  </a:lnTo>
                  <a:lnTo>
                    <a:pt x="4242" y="15"/>
                  </a:lnTo>
                  <a:lnTo>
                    <a:pt x="4253" y="14"/>
                  </a:lnTo>
                  <a:lnTo>
                    <a:pt x="4265" y="14"/>
                  </a:lnTo>
                  <a:lnTo>
                    <a:pt x="4275" y="14"/>
                  </a:lnTo>
                  <a:lnTo>
                    <a:pt x="4286" y="13"/>
                  </a:lnTo>
                  <a:lnTo>
                    <a:pt x="4298" y="13"/>
                  </a:lnTo>
                  <a:lnTo>
                    <a:pt x="4309" y="14"/>
                  </a:lnTo>
                  <a:lnTo>
                    <a:pt x="4321" y="14"/>
                  </a:lnTo>
                  <a:lnTo>
                    <a:pt x="4332" y="13"/>
                  </a:lnTo>
                  <a:lnTo>
                    <a:pt x="4343" y="14"/>
                  </a:lnTo>
                  <a:lnTo>
                    <a:pt x="4355" y="14"/>
                  </a:lnTo>
                  <a:lnTo>
                    <a:pt x="4365" y="14"/>
                  </a:lnTo>
                  <a:lnTo>
                    <a:pt x="4377" y="14"/>
                  </a:lnTo>
                  <a:lnTo>
                    <a:pt x="4388" y="14"/>
                  </a:lnTo>
                  <a:lnTo>
                    <a:pt x="4399" y="13"/>
                  </a:lnTo>
                  <a:lnTo>
                    <a:pt x="4411" y="13"/>
                  </a:lnTo>
                  <a:lnTo>
                    <a:pt x="4422" y="12"/>
                  </a:lnTo>
                  <a:lnTo>
                    <a:pt x="4434" y="13"/>
                  </a:lnTo>
                  <a:lnTo>
                    <a:pt x="4445" y="12"/>
                  </a:lnTo>
                  <a:lnTo>
                    <a:pt x="4455" y="12"/>
                  </a:lnTo>
                  <a:lnTo>
                    <a:pt x="4467" y="13"/>
                  </a:lnTo>
                  <a:lnTo>
                    <a:pt x="4478" y="14"/>
                  </a:lnTo>
                  <a:lnTo>
                    <a:pt x="4490" y="14"/>
                  </a:lnTo>
                  <a:lnTo>
                    <a:pt x="4501" y="13"/>
                  </a:lnTo>
                  <a:lnTo>
                    <a:pt x="4512" y="13"/>
                  </a:lnTo>
                  <a:lnTo>
                    <a:pt x="4524" y="14"/>
                  </a:lnTo>
                  <a:lnTo>
                    <a:pt x="4535" y="14"/>
                  </a:lnTo>
                  <a:lnTo>
                    <a:pt x="4547" y="14"/>
                  </a:lnTo>
                  <a:lnTo>
                    <a:pt x="4558" y="14"/>
                  </a:lnTo>
                  <a:lnTo>
                    <a:pt x="4568" y="14"/>
                  </a:lnTo>
                  <a:lnTo>
                    <a:pt x="4580" y="14"/>
                  </a:lnTo>
                  <a:lnTo>
                    <a:pt x="4591" y="13"/>
                  </a:lnTo>
                  <a:lnTo>
                    <a:pt x="4602" y="12"/>
                  </a:lnTo>
                  <a:lnTo>
                    <a:pt x="4614" y="12"/>
                  </a:lnTo>
                  <a:lnTo>
                    <a:pt x="4625" y="13"/>
                  </a:lnTo>
                  <a:lnTo>
                    <a:pt x="4637" y="13"/>
                  </a:lnTo>
                  <a:lnTo>
                    <a:pt x="4648" y="13"/>
                  </a:lnTo>
                  <a:lnTo>
                    <a:pt x="4658" y="13"/>
                  </a:lnTo>
                  <a:lnTo>
                    <a:pt x="4670" y="13"/>
                  </a:lnTo>
                  <a:lnTo>
                    <a:pt x="4681" y="13"/>
                  </a:lnTo>
                  <a:lnTo>
                    <a:pt x="4693" y="14"/>
                  </a:lnTo>
                  <a:lnTo>
                    <a:pt x="4704" y="13"/>
                  </a:lnTo>
                  <a:lnTo>
                    <a:pt x="4715" y="13"/>
                  </a:lnTo>
                  <a:lnTo>
                    <a:pt x="4727" y="13"/>
                  </a:lnTo>
                  <a:lnTo>
                    <a:pt x="4738" y="13"/>
                  </a:lnTo>
                  <a:lnTo>
                    <a:pt x="4750" y="12"/>
                  </a:lnTo>
                  <a:lnTo>
                    <a:pt x="4761" y="11"/>
                  </a:lnTo>
                  <a:lnTo>
                    <a:pt x="4771" y="13"/>
                  </a:lnTo>
                  <a:lnTo>
                    <a:pt x="4783" y="13"/>
                  </a:lnTo>
                  <a:lnTo>
                    <a:pt x="4794" y="13"/>
                  </a:lnTo>
                  <a:lnTo>
                    <a:pt x="4806" y="13"/>
                  </a:lnTo>
                  <a:lnTo>
                    <a:pt x="4817" y="13"/>
                  </a:lnTo>
                  <a:lnTo>
                    <a:pt x="4828" y="13"/>
                  </a:lnTo>
                  <a:lnTo>
                    <a:pt x="4840" y="13"/>
                  </a:lnTo>
                  <a:lnTo>
                    <a:pt x="4851" y="14"/>
                  </a:lnTo>
                  <a:lnTo>
                    <a:pt x="4863" y="14"/>
                  </a:lnTo>
                  <a:lnTo>
                    <a:pt x="4873" y="14"/>
                  </a:lnTo>
                  <a:lnTo>
                    <a:pt x="4884" y="13"/>
                  </a:lnTo>
                  <a:lnTo>
                    <a:pt x="4896" y="12"/>
                  </a:lnTo>
                  <a:lnTo>
                    <a:pt x="4907" y="11"/>
                  </a:lnTo>
                  <a:lnTo>
                    <a:pt x="4918" y="12"/>
                  </a:lnTo>
                  <a:lnTo>
                    <a:pt x="4930" y="13"/>
                  </a:lnTo>
                  <a:lnTo>
                    <a:pt x="4941" y="14"/>
                  </a:lnTo>
                  <a:lnTo>
                    <a:pt x="4953" y="14"/>
                  </a:lnTo>
                  <a:lnTo>
                    <a:pt x="4963" y="14"/>
                  </a:lnTo>
                  <a:lnTo>
                    <a:pt x="4974" y="14"/>
                  </a:lnTo>
                  <a:lnTo>
                    <a:pt x="4986" y="15"/>
                  </a:lnTo>
                  <a:lnTo>
                    <a:pt x="4997" y="15"/>
                  </a:lnTo>
                  <a:lnTo>
                    <a:pt x="5009" y="13"/>
                  </a:lnTo>
                  <a:lnTo>
                    <a:pt x="5020" y="13"/>
                  </a:lnTo>
                  <a:lnTo>
                    <a:pt x="5031" y="13"/>
                  </a:lnTo>
                  <a:lnTo>
                    <a:pt x="5043" y="13"/>
                  </a:lnTo>
                  <a:lnTo>
                    <a:pt x="5054" y="14"/>
                  </a:lnTo>
                  <a:lnTo>
                    <a:pt x="5066" y="14"/>
                  </a:lnTo>
                  <a:lnTo>
                    <a:pt x="5076" y="14"/>
                  </a:lnTo>
                  <a:lnTo>
                    <a:pt x="5087" y="14"/>
                  </a:lnTo>
                  <a:lnTo>
                    <a:pt x="5099" y="14"/>
                  </a:lnTo>
                  <a:lnTo>
                    <a:pt x="5110" y="14"/>
                  </a:lnTo>
                  <a:lnTo>
                    <a:pt x="5122" y="14"/>
                  </a:lnTo>
                  <a:lnTo>
                    <a:pt x="5133" y="13"/>
                  </a:lnTo>
                  <a:lnTo>
                    <a:pt x="5144" y="14"/>
                  </a:lnTo>
                  <a:lnTo>
                    <a:pt x="5156" y="14"/>
                  </a:lnTo>
                  <a:lnTo>
                    <a:pt x="5166" y="14"/>
                  </a:lnTo>
                  <a:lnTo>
                    <a:pt x="5178" y="13"/>
                  </a:lnTo>
                  <a:lnTo>
                    <a:pt x="5189" y="12"/>
                  </a:lnTo>
                  <a:lnTo>
                    <a:pt x="5200" y="12"/>
                  </a:lnTo>
                  <a:lnTo>
                    <a:pt x="5212" y="12"/>
                  </a:lnTo>
                  <a:lnTo>
                    <a:pt x="5223" y="12"/>
                  </a:lnTo>
                  <a:lnTo>
                    <a:pt x="5235" y="12"/>
                  </a:lnTo>
                  <a:lnTo>
                    <a:pt x="5246" y="13"/>
                  </a:lnTo>
                  <a:lnTo>
                    <a:pt x="5256" y="13"/>
                  </a:lnTo>
                  <a:lnTo>
                    <a:pt x="5268" y="14"/>
                  </a:lnTo>
                  <a:lnTo>
                    <a:pt x="5279" y="14"/>
                  </a:lnTo>
                  <a:lnTo>
                    <a:pt x="5290" y="14"/>
                  </a:lnTo>
                  <a:lnTo>
                    <a:pt x="5302" y="13"/>
                  </a:lnTo>
                  <a:lnTo>
                    <a:pt x="5313" y="13"/>
                  </a:lnTo>
                  <a:lnTo>
                    <a:pt x="5325" y="13"/>
                  </a:lnTo>
                  <a:lnTo>
                    <a:pt x="5336" y="13"/>
                  </a:lnTo>
                  <a:lnTo>
                    <a:pt x="5347" y="13"/>
                  </a:lnTo>
                  <a:lnTo>
                    <a:pt x="5359" y="14"/>
                  </a:lnTo>
                  <a:lnTo>
                    <a:pt x="5369" y="15"/>
                  </a:lnTo>
                  <a:lnTo>
                    <a:pt x="5381" y="15"/>
                  </a:lnTo>
                  <a:lnTo>
                    <a:pt x="5392" y="15"/>
                  </a:lnTo>
                  <a:lnTo>
                    <a:pt x="5403" y="13"/>
                  </a:lnTo>
                  <a:lnTo>
                    <a:pt x="5415" y="13"/>
                  </a:lnTo>
                  <a:lnTo>
                    <a:pt x="5426" y="12"/>
                  </a:lnTo>
                  <a:lnTo>
                    <a:pt x="5438" y="13"/>
                  </a:lnTo>
                  <a:lnTo>
                    <a:pt x="5449" y="13"/>
                  </a:lnTo>
                  <a:lnTo>
                    <a:pt x="5459" y="14"/>
                  </a:lnTo>
                  <a:lnTo>
                    <a:pt x="5471" y="13"/>
                  </a:lnTo>
                  <a:lnTo>
                    <a:pt x="5482" y="13"/>
                  </a:lnTo>
                  <a:lnTo>
                    <a:pt x="5494" y="13"/>
                  </a:lnTo>
                  <a:lnTo>
                    <a:pt x="5505" y="12"/>
                  </a:lnTo>
                  <a:lnTo>
                    <a:pt x="5516" y="11"/>
                  </a:lnTo>
                  <a:lnTo>
                    <a:pt x="5528" y="12"/>
                  </a:lnTo>
                  <a:lnTo>
                    <a:pt x="5539" y="13"/>
                  </a:lnTo>
                  <a:lnTo>
                    <a:pt x="5551" y="13"/>
                  </a:lnTo>
                  <a:lnTo>
                    <a:pt x="5562" y="14"/>
                  </a:lnTo>
                  <a:lnTo>
                    <a:pt x="5572" y="14"/>
                  </a:lnTo>
                  <a:lnTo>
                    <a:pt x="5584" y="11"/>
                  </a:lnTo>
                  <a:lnTo>
                    <a:pt x="5595" y="8"/>
                  </a:lnTo>
                  <a:lnTo>
                    <a:pt x="5606" y="9"/>
                  </a:lnTo>
                  <a:lnTo>
                    <a:pt x="5618" y="12"/>
                  </a:lnTo>
                  <a:lnTo>
                    <a:pt x="5629" y="13"/>
                  </a:lnTo>
                  <a:lnTo>
                    <a:pt x="5641" y="14"/>
                  </a:lnTo>
                  <a:lnTo>
                    <a:pt x="5652" y="14"/>
                  </a:lnTo>
                  <a:lnTo>
                    <a:pt x="5662" y="13"/>
                  </a:lnTo>
                  <a:lnTo>
                    <a:pt x="5674" y="13"/>
                  </a:lnTo>
                  <a:lnTo>
                    <a:pt x="5685" y="13"/>
                  </a:lnTo>
                  <a:lnTo>
                    <a:pt x="5697" y="13"/>
                  </a:lnTo>
                  <a:lnTo>
                    <a:pt x="5708" y="13"/>
                  </a:lnTo>
                  <a:lnTo>
                    <a:pt x="5719" y="14"/>
                  </a:lnTo>
                  <a:lnTo>
                    <a:pt x="5731" y="14"/>
                  </a:lnTo>
                  <a:lnTo>
                    <a:pt x="5742" y="14"/>
                  </a:lnTo>
                  <a:lnTo>
                    <a:pt x="5754" y="13"/>
                  </a:lnTo>
                  <a:lnTo>
                    <a:pt x="5764" y="13"/>
                  </a:lnTo>
                  <a:lnTo>
                    <a:pt x="5775" y="13"/>
                  </a:lnTo>
                  <a:lnTo>
                    <a:pt x="5787" y="13"/>
                  </a:lnTo>
                  <a:lnTo>
                    <a:pt x="5798" y="13"/>
                  </a:lnTo>
                  <a:lnTo>
                    <a:pt x="5810" y="12"/>
                  </a:lnTo>
                  <a:lnTo>
                    <a:pt x="5821" y="13"/>
                  </a:lnTo>
                  <a:lnTo>
                    <a:pt x="5832" y="12"/>
                  </a:lnTo>
                  <a:lnTo>
                    <a:pt x="5844" y="12"/>
                  </a:lnTo>
                  <a:lnTo>
                    <a:pt x="5855" y="13"/>
                  </a:lnTo>
                  <a:lnTo>
                    <a:pt x="5867" y="13"/>
                  </a:lnTo>
                  <a:lnTo>
                    <a:pt x="5877" y="13"/>
                  </a:lnTo>
                  <a:lnTo>
                    <a:pt x="5888" y="12"/>
                  </a:lnTo>
                  <a:lnTo>
                    <a:pt x="5900" y="13"/>
                  </a:lnTo>
                  <a:lnTo>
                    <a:pt x="5911" y="13"/>
                  </a:lnTo>
                  <a:lnTo>
                    <a:pt x="5923" y="13"/>
                  </a:lnTo>
                  <a:lnTo>
                    <a:pt x="5934" y="13"/>
                  </a:lnTo>
                  <a:lnTo>
                    <a:pt x="5945" y="12"/>
                  </a:lnTo>
                  <a:lnTo>
                    <a:pt x="5957" y="12"/>
                  </a:lnTo>
                  <a:lnTo>
                    <a:pt x="5967" y="12"/>
                  </a:lnTo>
                  <a:lnTo>
                    <a:pt x="5978" y="12"/>
                  </a:lnTo>
                  <a:lnTo>
                    <a:pt x="5990" y="12"/>
                  </a:lnTo>
                  <a:lnTo>
                    <a:pt x="6001" y="12"/>
                  </a:lnTo>
                  <a:lnTo>
                    <a:pt x="6013" y="12"/>
                  </a:lnTo>
                  <a:lnTo>
                    <a:pt x="6024" y="12"/>
                  </a:lnTo>
                  <a:lnTo>
                    <a:pt x="6035" y="12"/>
                  </a:lnTo>
                  <a:lnTo>
                    <a:pt x="6047" y="11"/>
                  </a:lnTo>
                  <a:lnTo>
                    <a:pt x="6057" y="11"/>
                  </a:lnTo>
                  <a:lnTo>
                    <a:pt x="6069" y="11"/>
                  </a:lnTo>
                  <a:lnTo>
                    <a:pt x="6080" y="11"/>
                  </a:lnTo>
                  <a:lnTo>
                    <a:pt x="6091" y="12"/>
                  </a:lnTo>
                  <a:lnTo>
                    <a:pt x="6103" y="12"/>
                  </a:lnTo>
                  <a:lnTo>
                    <a:pt x="6114" y="12"/>
                  </a:lnTo>
                  <a:lnTo>
                    <a:pt x="6126" y="12"/>
                  </a:lnTo>
                  <a:lnTo>
                    <a:pt x="6137" y="12"/>
                  </a:lnTo>
                  <a:lnTo>
                    <a:pt x="6148" y="12"/>
                  </a:lnTo>
                  <a:lnTo>
                    <a:pt x="6160" y="12"/>
                  </a:lnTo>
                  <a:lnTo>
                    <a:pt x="6170" y="12"/>
                  </a:lnTo>
                  <a:lnTo>
                    <a:pt x="6182" y="13"/>
                  </a:lnTo>
                  <a:lnTo>
                    <a:pt x="6193" y="13"/>
                  </a:lnTo>
                  <a:lnTo>
                    <a:pt x="6204" y="12"/>
                  </a:lnTo>
                  <a:lnTo>
                    <a:pt x="6216" y="12"/>
                  </a:lnTo>
                  <a:lnTo>
                    <a:pt x="6227" y="13"/>
                  </a:lnTo>
                  <a:lnTo>
                    <a:pt x="6239" y="13"/>
                  </a:lnTo>
                  <a:lnTo>
                    <a:pt x="6250" y="14"/>
                  </a:lnTo>
                  <a:lnTo>
                    <a:pt x="6260" y="14"/>
                  </a:lnTo>
                  <a:lnTo>
                    <a:pt x="6272" y="14"/>
                  </a:lnTo>
                  <a:lnTo>
                    <a:pt x="6283" y="13"/>
                  </a:lnTo>
                  <a:lnTo>
                    <a:pt x="6294" y="13"/>
                  </a:lnTo>
                  <a:lnTo>
                    <a:pt x="6306" y="12"/>
                  </a:lnTo>
                  <a:lnTo>
                    <a:pt x="6317" y="12"/>
                  </a:lnTo>
                  <a:lnTo>
                    <a:pt x="6329" y="12"/>
                  </a:lnTo>
                  <a:lnTo>
                    <a:pt x="6340" y="12"/>
                  </a:lnTo>
                  <a:lnTo>
                    <a:pt x="6351" y="12"/>
                  </a:lnTo>
                  <a:lnTo>
                    <a:pt x="6363" y="12"/>
                  </a:lnTo>
                  <a:lnTo>
                    <a:pt x="6373" y="12"/>
                  </a:lnTo>
                  <a:lnTo>
                    <a:pt x="6385" y="12"/>
                  </a:lnTo>
                  <a:lnTo>
                    <a:pt x="6396" y="13"/>
                  </a:lnTo>
                  <a:lnTo>
                    <a:pt x="6407" y="13"/>
                  </a:lnTo>
                  <a:lnTo>
                    <a:pt x="6419" y="12"/>
                  </a:lnTo>
                  <a:lnTo>
                    <a:pt x="6430" y="12"/>
                  </a:lnTo>
                  <a:lnTo>
                    <a:pt x="6442" y="13"/>
                  </a:lnTo>
                  <a:lnTo>
                    <a:pt x="6453" y="14"/>
                  </a:lnTo>
                  <a:lnTo>
                    <a:pt x="6463" y="13"/>
                  </a:lnTo>
                  <a:lnTo>
                    <a:pt x="6475" y="13"/>
                  </a:lnTo>
                  <a:lnTo>
                    <a:pt x="6486" y="13"/>
                  </a:lnTo>
                  <a:lnTo>
                    <a:pt x="6498" y="13"/>
                  </a:lnTo>
                  <a:lnTo>
                    <a:pt x="6509" y="13"/>
                  </a:lnTo>
                  <a:lnTo>
                    <a:pt x="6520" y="13"/>
                  </a:lnTo>
                  <a:lnTo>
                    <a:pt x="6532" y="13"/>
                  </a:lnTo>
                  <a:lnTo>
                    <a:pt x="6543" y="13"/>
                  </a:lnTo>
                  <a:lnTo>
                    <a:pt x="6555" y="13"/>
                  </a:lnTo>
                  <a:lnTo>
                    <a:pt x="6565" y="13"/>
                  </a:lnTo>
                  <a:lnTo>
                    <a:pt x="6576" y="13"/>
                  </a:lnTo>
                  <a:lnTo>
                    <a:pt x="6588" y="13"/>
                  </a:lnTo>
                  <a:lnTo>
                    <a:pt x="6599" y="13"/>
                  </a:lnTo>
                  <a:lnTo>
                    <a:pt x="6610" y="13"/>
                  </a:lnTo>
                  <a:lnTo>
                    <a:pt x="6622" y="13"/>
                  </a:lnTo>
                  <a:lnTo>
                    <a:pt x="6633" y="13"/>
                  </a:lnTo>
                  <a:lnTo>
                    <a:pt x="6645" y="13"/>
                  </a:lnTo>
                  <a:lnTo>
                    <a:pt x="6656" y="13"/>
                  </a:lnTo>
                  <a:lnTo>
                    <a:pt x="6666" y="13"/>
                  </a:lnTo>
                  <a:lnTo>
                    <a:pt x="6678" y="13"/>
                  </a:lnTo>
                  <a:lnTo>
                    <a:pt x="6689" y="13"/>
                  </a:lnTo>
                  <a:lnTo>
                    <a:pt x="6701" y="13"/>
                  </a:lnTo>
                  <a:lnTo>
                    <a:pt x="6712" y="14"/>
                  </a:lnTo>
                  <a:lnTo>
                    <a:pt x="6723" y="15"/>
                  </a:lnTo>
                  <a:lnTo>
                    <a:pt x="6735" y="15"/>
                  </a:lnTo>
                  <a:lnTo>
                    <a:pt x="6746" y="13"/>
                  </a:lnTo>
                  <a:lnTo>
                    <a:pt x="6758" y="12"/>
                  </a:lnTo>
                  <a:lnTo>
                    <a:pt x="6768" y="12"/>
                  </a:lnTo>
                </a:path>
              </a:pathLst>
            </a:custGeom>
            <a:noFill/>
            <a:ln w="9525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5" name="Freeform 533">
              <a:extLst>
                <a:ext uri="{FF2B5EF4-FFF2-40B4-BE49-F238E27FC236}">
                  <a16:creationId xmlns:a16="http://schemas.microsoft.com/office/drawing/2014/main" id="{ABE6F922-564F-4CB8-B936-25C32C7AF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665327"/>
              <a:ext cx="4474108" cy="104775"/>
            </a:xfrm>
            <a:custGeom>
              <a:avLst/>
              <a:gdLst>
                <a:gd name="T0" fmla="*/ 102 w 6768"/>
                <a:gd name="T1" fmla="*/ 63 h 66"/>
                <a:gd name="T2" fmla="*/ 214 w 6768"/>
                <a:gd name="T3" fmla="*/ 64 h 66"/>
                <a:gd name="T4" fmla="*/ 327 w 6768"/>
                <a:gd name="T5" fmla="*/ 64 h 66"/>
                <a:gd name="T6" fmla="*/ 440 w 6768"/>
                <a:gd name="T7" fmla="*/ 63 h 66"/>
                <a:gd name="T8" fmla="*/ 553 w 6768"/>
                <a:gd name="T9" fmla="*/ 63 h 66"/>
                <a:gd name="T10" fmla="*/ 665 w 6768"/>
                <a:gd name="T11" fmla="*/ 65 h 66"/>
                <a:gd name="T12" fmla="*/ 778 w 6768"/>
                <a:gd name="T13" fmla="*/ 63 h 66"/>
                <a:gd name="T14" fmla="*/ 891 w 6768"/>
                <a:gd name="T15" fmla="*/ 61 h 66"/>
                <a:gd name="T16" fmla="*/ 1004 w 6768"/>
                <a:gd name="T17" fmla="*/ 61 h 66"/>
                <a:gd name="T18" fmla="*/ 1117 w 6768"/>
                <a:gd name="T19" fmla="*/ 63 h 66"/>
                <a:gd name="T20" fmla="*/ 1230 w 6768"/>
                <a:gd name="T21" fmla="*/ 63 h 66"/>
                <a:gd name="T22" fmla="*/ 1343 w 6768"/>
                <a:gd name="T23" fmla="*/ 64 h 66"/>
                <a:gd name="T24" fmla="*/ 1456 w 6768"/>
                <a:gd name="T25" fmla="*/ 65 h 66"/>
                <a:gd name="T26" fmla="*/ 1569 w 6768"/>
                <a:gd name="T27" fmla="*/ 64 h 66"/>
                <a:gd name="T28" fmla="*/ 1681 w 6768"/>
                <a:gd name="T29" fmla="*/ 64 h 66"/>
                <a:gd name="T30" fmla="*/ 1794 w 6768"/>
                <a:gd name="T31" fmla="*/ 64 h 66"/>
                <a:gd name="T32" fmla="*/ 1906 w 6768"/>
                <a:gd name="T33" fmla="*/ 63 h 66"/>
                <a:gd name="T34" fmla="*/ 2019 w 6768"/>
                <a:gd name="T35" fmla="*/ 60 h 66"/>
                <a:gd name="T36" fmla="*/ 2132 w 6768"/>
                <a:gd name="T37" fmla="*/ 63 h 66"/>
                <a:gd name="T38" fmla="*/ 2245 w 6768"/>
                <a:gd name="T39" fmla="*/ 61 h 66"/>
                <a:gd name="T40" fmla="*/ 2358 w 6768"/>
                <a:gd name="T41" fmla="*/ 64 h 66"/>
                <a:gd name="T42" fmla="*/ 2470 w 6768"/>
                <a:gd name="T43" fmla="*/ 64 h 66"/>
                <a:gd name="T44" fmla="*/ 2583 w 6768"/>
                <a:gd name="T45" fmla="*/ 49 h 66"/>
                <a:gd name="T46" fmla="*/ 2696 w 6768"/>
                <a:gd name="T47" fmla="*/ 55 h 66"/>
                <a:gd name="T48" fmla="*/ 2809 w 6768"/>
                <a:gd name="T49" fmla="*/ 59 h 66"/>
                <a:gd name="T50" fmla="*/ 2922 w 6768"/>
                <a:gd name="T51" fmla="*/ 61 h 66"/>
                <a:gd name="T52" fmla="*/ 3035 w 6768"/>
                <a:gd name="T53" fmla="*/ 43 h 66"/>
                <a:gd name="T54" fmla="*/ 3148 w 6768"/>
                <a:gd name="T55" fmla="*/ 17 h 66"/>
                <a:gd name="T56" fmla="*/ 3261 w 6768"/>
                <a:gd name="T57" fmla="*/ 54 h 66"/>
                <a:gd name="T58" fmla="*/ 3373 w 6768"/>
                <a:gd name="T59" fmla="*/ 59 h 66"/>
                <a:gd name="T60" fmla="*/ 3486 w 6768"/>
                <a:gd name="T61" fmla="*/ 63 h 66"/>
                <a:gd name="T62" fmla="*/ 3598 w 6768"/>
                <a:gd name="T63" fmla="*/ 61 h 66"/>
                <a:gd name="T64" fmla="*/ 3711 w 6768"/>
                <a:gd name="T65" fmla="*/ 64 h 66"/>
                <a:gd name="T66" fmla="*/ 3824 w 6768"/>
                <a:gd name="T67" fmla="*/ 61 h 66"/>
                <a:gd name="T68" fmla="*/ 3937 w 6768"/>
                <a:gd name="T69" fmla="*/ 61 h 66"/>
                <a:gd name="T70" fmla="*/ 4050 w 6768"/>
                <a:gd name="T71" fmla="*/ 64 h 66"/>
                <a:gd name="T72" fmla="*/ 4162 w 6768"/>
                <a:gd name="T73" fmla="*/ 63 h 66"/>
                <a:gd name="T74" fmla="*/ 4275 w 6768"/>
                <a:gd name="T75" fmla="*/ 61 h 66"/>
                <a:gd name="T76" fmla="*/ 4388 w 6768"/>
                <a:gd name="T77" fmla="*/ 65 h 66"/>
                <a:gd name="T78" fmla="*/ 4501 w 6768"/>
                <a:gd name="T79" fmla="*/ 64 h 66"/>
                <a:gd name="T80" fmla="*/ 4614 w 6768"/>
                <a:gd name="T81" fmla="*/ 63 h 66"/>
                <a:gd name="T82" fmla="*/ 4727 w 6768"/>
                <a:gd name="T83" fmla="*/ 59 h 66"/>
                <a:gd name="T84" fmla="*/ 4840 w 6768"/>
                <a:gd name="T85" fmla="*/ 61 h 66"/>
                <a:gd name="T86" fmla="*/ 4953 w 6768"/>
                <a:gd name="T87" fmla="*/ 61 h 66"/>
                <a:gd name="T88" fmla="*/ 5066 w 6768"/>
                <a:gd name="T89" fmla="*/ 63 h 66"/>
                <a:gd name="T90" fmla="*/ 5178 w 6768"/>
                <a:gd name="T91" fmla="*/ 63 h 66"/>
                <a:gd name="T92" fmla="*/ 5290 w 6768"/>
                <a:gd name="T93" fmla="*/ 52 h 66"/>
                <a:gd name="T94" fmla="*/ 5403 w 6768"/>
                <a:gd name="T95" fmla="*/ 60 h 66"/>
                <a:gd name="T96" fmla="*/ 5516 w 6768"/>
                <a:gd name="T97" fmla="*/ 63 h 66"/>
                <a:gd name="T98" fmla="*/ 5629 w 6768"/>
                <a:gd name="T99" fmla="*/ 63 h 66"/>
                <a:gd name="T100" fmla="*/ 5742 w 6768"/>
                <a:gd name="T101" fmla="*/ 60 h 66"/>
                <a:gd name="T102" fmla="*/ 5855 w 6768"/>
                <a:gd name="T103" fmla="*/ 63 h 66"/>
                <a:gd name="T104" fmla="*/ 5967 w 6768"/>
                <a:gd name="T105" fmla="*/ 61 h 66"/>
                <a:gd name="T106" fmla="*/ 6080 w 6768"/>
                <a:gd name="T107" fmla="*/ 61 h 66"/>
                <a:gd name="T108" fmla="*/ 6193 w 6768"/>
                <a:gd name="T109" fmla="*/ 61 h 66"/>
                <a:gd name="T110" fmla="*/ 6306 w 6768"/>
                <a:gd name="T111" fmla="*/ 63 h 66"/>
                <a:gd name="T112" fmla="*/ 6419 w 6768"/>
                <a:gd name="T113" fmla="*/ 63 h 66"/>
                <a:gd name="T114" fmla="*/ 6532 w 6768"/>
                <a:gd name="T115" fmla="*/ 65 h 66"/>
                <a:gd name="T116" fmla="*/ 6645 w 6768"/>
                <a:gd name="T117" fmla="*/ 64 h 66"/>
                <a:gd name="T118" fmla="*/ 6758 w 6768"/>
                <a:gd name="T119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66">
                  <a:moveTo>
                    <a:pt x="0" y="63"/>
                  </a:moveTo>
                  <a:lnTo>
                    <a:pt x="11" y="63"/>
                  </a:lnTo>
                  <a:lnTo>
                    <a:pt x="23" y="63"/>
                  </a:lnTo>
                  <a:lnTo>
                    <a:pt x="34" y="63"/>
                  </a:lnTo>
                  <a:lnTo>
                    <a:pt x="46" y="64"/>
                  </a:lnTo>
                  <a:lnTo>
                    <a:pt x="57" y="65"/>
                  </a:lnTo>
                  <a:lnTo>
                    <a:pt x="67" y="64"/>
                  </a:lnTo>
                  <a:lnTo>
                    <a:pt x="79" y="63"/>
                  </a:lnTo>
                  <a:lnTo>
                    <a:pt x="90" y="63"/>
                  </a:lnTo>
                  <a:lnTo>
                    <a:pt x="102" y="63"/>
                  </a:lnTo>
                  <a:lnTo>
                    <a:pt x="113" y="63"/>
                  </a:lnTo>
                  <a:lnTo>
                    <a:pt x="124" y="63"/>
                  </a:lnTo>
                  <a:lnTo>
                    <a:pt x="136" y="63"/>
                  </a:lnTo>
                  <a:lnTo>
                    <a:pt x="147" y="64"/>
                  </a:lnTo>
                  <a:lnTo>
                    <a:pt x="159" y="64"/>
                  </a:lnTo>
                  <a:lnTo>
                    <a:pt x="169" y="63"/>
                  </a:lnTo>
                  <a:lnTo>
                    <a:pt x="180" y="63"/>
                  </a:lnTo>
                  <a:lnTo>
                    <a:pt x="192" y="63"/>
                  </a:lnTo>
                  <a:lnTo>
                    <a:pt x="203" y="64"/>
                  </a:lnTo>
                  <a:lnTo>
                    <a:pt x="214" y="64"/>
                  </a:lnTo>
                  <a:lnTo>
                    <a:pt x="226" y="64"/>
                  </a:lnTo>
                  <a:lnTo>
                    <a:pt x="237" y="64"/>
                  </a:lnTo>
                  <a:lnTo>
                    <a:pt x="249" y="65"/>
                  </a:lnTo>
                  <a:lnTo>
                    <a:pt x="260" y="65"/>
                  </a:lnTo>
                  <a:lnTo>
                    <a:pt x="270" y="65"/>
                  </a:lnTo>
                  <a:lnTo>
                    <a:pt x="282" y="64"/>
                  </a:lnTo>
                  <a:lnTo>
                    <a:pt x="293" y="63"/>
                  </a:lnTo>
                  <a:lnTo>
                    <a:pt x="305" y="64"/>
                  </a:lnTo>
                  <a:lnTo>
                    <a:pt x="316" y="64"/>
                  </a:lnTo>
                  <a:lnTo>
                    <a:pt x="327" y="64"/>
                  </a:lnTo>
                  <a:lnTo>
                    <a:pt x="339" y="64"/>
                  </a:lnTo>
                  <a:lnTo>
                    <a:pt x="350" y="64"/>
                  </a:lnTo>
                  <a:lnTo>
                    <a:pt x="362" y="64"/>
                  </a:lnTo>
                  <a:lnTo>
                    <a:pt x="372" y="64"/>
                  </a:lnTo>
                  <a:lnTo>
                    <a:pt x="383" y="64"/>
                  </a:lnTo>
                  <a:lnTo>
                    <a:pt x="395" y="64"/>
                  </a:lnTo>
                  <a:lnTo>
                    <a:pt x="406" y="63"/>
                  </a:lnTo>
                  <a:lnTo>
                    <a:pt x="418" y="61"/>
                  </a:lnTo>
                  <a:lnTo>
                    <a:pt x="429" y="61"/>
                  </a:lnTo>
                  <a:lnTo>
                    <a:pt x="440" y="63"/>
                  </a:lnTo>
                  <a:lnTo>
                    <a:pt x="452" y="63"/>
                  </a:lnTo>
                  <a:lnTo>
                    <a:pt x="462" y="64"/>
                  </a:lnTo>
                  <a:lnTo>
                    <a:pt x="474" y="64"/>
                  </a:lnTo>
                  <a:lnTo>
                    <a:pt x="485" y="64"/>
                  </a:lnTo>
                  <a:lnTo>
                    <a:pt x="496" y="63"/>
                  </a:lnTo>
                  <a:lnTo>
                    <a:pt x="508" y="63"/>
                  </a:lnTo>
                  <a:lnTo>
                    <a:pt x="519" y="64"/>
                  </a:lnTo>
                  <a:lnTo>
                    <a:pt x="530" y="64"/>
                  </a:lnTo>
                  <a:lnTo>
                    <a:pt x="542" y="64"/>
                  </a:lnTo>
                  <a:lnTo>
                    <a:pt x="553" y="63"/>
                  </a:lnTo>
                  <a:lnTo>
                    <a:pt x="565" y="63"/>
                  </a:lnTo>
                  <a:lnTo>
                    <a:pt x="575" y="63"/>
                  </a:lnTo>
                  <a:lnTo>
                    <a:pt x="586" y="64"/>
                  </a:lnTo>
                  <a:lnTo>
                    <a:pt x="598" y="64"/>
                  </a:lnTo>
                  <a:lnTo>
                    <a:pt x="609" y="64"/>
                  </a:lnTo>
                  <a:lnTo>
                    <a:pt x="621" y="64"/>
                  </a:lnTo>
                  <a:lnTo>
                    <a:pt x="632" y="63"/>
                  </a:lnTo>
                  <a:lnTo>
                    <a:pt x="643" y="63"/>
                  </a:lnTo>
                  <a:lnTo>
                    <a:pt x="655" y="64"/>
                  </a:lnTo>
                  <a:lnTo>
                    <a:pt x="665" y="65"/>
                  </a:lnTo>
                  <a:lnTo>
                    <a:pt x="677" y="65"/>
                  </a:lnTo>
                  <a:lnTo>
                    <a:pt x="688" y="65"/>
                  </a:lnTo>
                  <a:lnTo>
                    <a:pt x="699" y="65"/>
                  </a:lnTo>
                  <a:lnTo>
                    <a:pt x="711" y="65"/>
                  </a:lnTo>
                  <a:lnTo>
                    <a:pt x="722" y="65"/>
                  </a:lnTo>
                  <a:lnTo>
                    <a:pt x="734" y="64"/>
                  </a:lnTo>
                  <a:lnTo>
                    <a:pt x="745" y="63"/>
                  </a:lnTo>
                  <a:lnTo>
                    <a:pt x="756" y="63"/>
                  </a:lnTo>
                  <a:lnTo>
                    <a:pt x="768" y="64"/>
                  </a:lnTo>
                  <a:lnTo>
                    <a:pt x="778" y="63"/>
                  </a:lnTo>
                  <a:lnTo>
                    <a:pt x="790" y="64"/>
                  </a:lnTo>
                  <a:lnTo>
                    <a:pt x="801" y="64"/>
                  </a:lnTo>
                  <a:lnTo>
                    <a:pt x="812" y="64"/>
                  </a:lnTo>
                  <a:lnTo>
                    <a:pt x="824" y="64"/>
                  </a:lnTo>
                  <a:lnTo>
                    <a:pt x="835" y="63"/>
                  </a:lnTo>
                  <a:lnTo>
                    <a:pt x="847" y="63"/>
                  </a:lnTo>
                  <a:lnTo>
                    <a:pt x="858" y="63"/>
                  </a:lnTo>
                  <a:lnTo>
                    <a:pt x="868" y="63"/>
                  </a:lnTo>
                  <a:lnTo>
                    <a:pt x="880" y="63"/>
                  </a:lnTo>
                  <a:lnTo>
                    <a:pt x="891" y="61"/>
                  </a:lnTo>
                  <a:lnTo>
                    <a:pt x="902" y="61"/>
                  </a:lnTo>
                  <a:lnTo>
                    <a:pt x="914" y="63"/>
                  </a:lnTo>
                  <a:lnTo>
                    <a:pt x="925" y="63"/>
                  </a:lnTo>
                  <a:lnTo>
                    <a:pt x="937" y="63"/>
                  </a:lnTo>
                  <a:lnTo>
                    <a:pt x="948" y="63"/>
                  </a:lnTo>
                  <a:lnTo>
                    <a:pt x="958" y="61"/>
                  </a:lnTo>
                  <a:lnTo>
                    <a:pt x="970" y="63"/>
                  </a:lnTo>
                  <a:lnTo>
                    <a:pt x="981" y="63"/>
                  </a:lnTo>
                  <a:lnTo>
                    <a:pt x="993" y="63"/>
                  </a:lnTo>
                  <a:lnTo>
                    <a:pt x="1004" y="61"/>
                  </a:lnTo>
                  <a:lnTo>
                    <a:pt x="1015" y="61"/>
                  </a:lnTo>
                  <a:lnTo>
                    <a:pt x="1027" y="63"/>
                  </a:lnTo>
                  <a:lnTo>
                    <a:pt x="1038" y="63"/>
                  </a:lnTo>
                  <a:lnTo>
                    <a:pt x="1050" y="63"/>
                  </a:lnTo>
                  <a:lnTo>
                    <a:pt x="1061" y="63"/>
                  </a:lnTo>
                  <a:lnTo>
                    <a:pt x="1071" y="63"/>
                  </a:lnTo>
                  <a:lnTo>
                    <a:pt x="1083" y="63"/>
                  </a:lnTo>
                  <a:lnTo>
                    <a:pt x="1094" y="61"/>
                  </a:lnTo>
                  <a:lnTo>
                    <a:pt x="1106" y="61"/>
                  </a:lnTo>
                  <a:lnTo>
                    <a:pt x="1117" y="63"/>
                  </a:lnTo>
                  <a:lnTo>
                    <a:pt x="1128" y="63"/>
                  </a:lnTo>
                  <a:lnTo>
                    <a:pt x="1140" y="63"/>
                  </a:lnTo>
                  <a:lnTo>
                    <a:pt x="1151" y="63"/>
                  </a:lnTo>
                  <a:lnTo>
                    <a:pt x="1163" y="63"/>
                  </a:lnTo>
                  <a:lnTo>
                    <a:pt x="1173" y="64"/>
                  </a:lnTo>
                  <a:lnTo>
                    <a:pt x="1184" y="64"/>
                  </a:lnTo>
                  <a:lnTo>
                    <a:pt x="1196" y="63"/>
                  </a:lnTo>
                  <a:lnTo>
                    <a:pt x="1207" y="63"/>
                  </a:lnTo>
                  <a:lnTo>
                    <a:pt x="1218" y="61"/>
                  </a:lnTo>
                  <a:lnTo>
                    <a:pt x="1230" y="63"/>
                  </a:lnTo>
                  <a:lnTo>
                    <a:pt x="1241" y="64"/>
                  </a:lnTo>
                  <a:lnTo>
                    <a:pt x="1253" y="65"/>
                  </a:lnTo>
                  <a:lnTo>
                    <a:pt x="1263" y="64"/>
                  </a:lnTo>
                  <a:lnTo>
                    <a:pt x="1274" y="64"/>
                  </a:lnTo>
                  <a:lnTo>
                    <a:pt x="1286" y="63"/>
                  </a:lnTo>
                  <a:lnTo>
                    <a:pt x="1297" y="63"/>
                  </a:lnTo>
                  <a:lnTo>
                    <a:pt x="1309" y="63"/>
                  </a:lnTo>
                  <a:lnTo>
                    <a:pt x="1320" y="63"/>
                  </a:lnTo>
                  <a:lnTo>
                    <a:pt x="1331" y="63"/>
                  </a:lnTo>
                  <a:lnTo>
                    <a:pt x="1343" y="64"/>
                  </a:lnTo>
                  <a:lnTo>
                    <a:pt x="1354" y="64"/>
                  </a:lnTo>
                  <a:lnTo>
                    <a:pt x="1366" y="64"/>
                  </a:lnTo>
                  <a:lnTo>
                    <a:pt x="1376" y="65"/>
                  </a:lnTo>
                  <a:lnTo>
                    <a:pt x="1387" y="65"/>
                  </a:lnTo>
                  <a:lnTo>
                    <a:pt x="1399" y="65"/>
                  </a:lnTo>
                  <a:lnTo>
                    <a:pt x="1410" y="64"/>
                  </a:lnTo>
                  <a:lnTo>
                    <a:pt x="1422" y="65"/>
                  </a:lnTo>
                  <a:lnTo>
                    <a:pt x="1433" y="65"/>
                  </a:lnTo>
                  <a:lnTo>
                    <a:pt x="1444" y="66"/>
                  </a:lnTo>
                  <a:lnTo>
                    <a:pt x="1456" y="65"/>
                  </a:lnTo>
                  <a:lnTo>
                    <a:pt x="1466" y="64"/>
                  </a:lnTo>
                  <a:lnTo>
                    <a:pt x="1478" y="63"/>
                  </a:lnTo>
                  <a:lnTo>
                    <a:pt x="1489" y="63"/>
                  </a:lnTo>
                  <a:lnTo>
                    <a:pt x="1500" y="64"/>
                  </a:lnTo>
                  <a:lnTo>
                    <a:pt x="1512" y="64"/>
                  </a:lnTo>
                  <a:lnTo>
                    <a:pt x="1523" y="64"/>
                  </a:lnTo>
                  <a:lnTo>
                    <a:pt x="1534" y="64"/>
                  </a:lnTo>
                  <a:lnTo>
                    <a:pt x="1546" y="65"/>
                  </a:lnTo>
                  <a:lnTo>
                    <a:pt x="1557" y="65"/>
                  </a:lnTo>
                  <a:lnTo>
                    <a:pt x="1569" y="64"/>
                  </a:lnTo>
                  <a:lnTo>
                    <a:pt x="1579" y="64"/>
                  </a:lnTo>
                  <a:lnTo>
                    <a:pt x="1590" y="63"/>
                  </a:lnTo>
                  <a:lnTo>
                    <a:pt x="1602" y="63"/>
                  </a:lnTo>
                  <a:lnTo>
                    <a:pt x="1613" y="63"/>
                  </a:lnTo>
                  <a:lnTo>
                    <a:pt x="1625" y="63"/>
                  </a:lnTo>
                  <a:lnTo>
                    <a:pt x="1636" y="61"/>
                  </a:lnTo>
                  <a:lnTo>
                    <a:pt x="1647" y="63"/>
                  </a:lnTo>
                  <a:lnTo>
                    <a:pt x="1659" y="64"/>
                  </a:lnTo>
                  <a:lnTo>
                    <a:pt x="1669" y="64"/>
                  </a:lnTo>
                  <a:lnTo>
                    <a:pt x="1681" y="64"/>
                  </a:lnTo>
                  <a:lnTo>
                    <a:pt x="1692" y="64"/>
                  </a:lnTo>
                  <a:lnTo>
                    <a:pt x="1703" y="64"/>
                  </a:lnTo>
                  <a:lnTo>
                    <a:pt x="1715" y="63"/>
                  </a:lnTo>
                  <a:lnTo>
                    <a:pt x="1726" y="64"/>
                  </a:lnTo>
                  <a:lnTo>
                    <a:pt x="1738" y="64"/>
                  </a:lnTo>
                  <a:lnTo>
                    <a:pt x="1749" y="64"/>
                  </a:lnTo>
                  <a:lnTo>
                    <a:pt x="1759" y="63"/>
                  </a:lnTo>
                  <a:lnTo>
                    <a:pt x="1771" y="64"/>
                  </a:lnTo>
                  <a:lnTo>
                    <a:pt x="1782" y="64"/>
                  </a:lnTo>
                  <a:lnTo>
                    <a:pt x="1794" y="64"/>
                  </a:lnTo>
                  <a:lnTo>
                    <a:pt x="1805" y="63"/>
                  </a:lnTo>
                  <a:lnTo>
                    <a:pt x="1816" y="61"/>
                  </a:lnTo>
                  <a:lnTo>
                    <a:pt x="1828" y="61"/>
                  </a:lnTo>
                  <a:lnTo>
                    <a:pt x="1839" y="61"/>
                  </a:lnTo>
                  <a:lnTo>
                    <a:pt x="1851" y="63"/>
                  </a:lnTo>
                  <a:lnTo>
                    <a:pt x="1862" y="63"/>
                  </a:lnTo>
                  <a:lnTo>
                    <a:pt x="1872" y="63"/>
                  </a:lnTo>
                  <a:lnTo>
                    <a:pt x="1884" y="63"/>
                  </a:lnTo>
                  <a:lnTo>
                    <a:pt x="1895" y="63"/>
                  </a:lnTo>
                  <a:lnTo>
                    <a:pt x="1906" y="63"/>
                  </a:lnTo>
                  <a:lnTo>
                    <a:pt x="1918" y="64"/>
                  </a:lnTo>
                  <a:lnTo>
                    <a:pt x="1929" y="64"/>
                  </a:lnTo>
                  <a:lnTo>
                    <a:pt x="1941" y="64"/>
                  </a:lnTo>
                  <a:lnTo>
                    <a:pt x="1952" y="63"/>
                  </a:lnTo>
                  <a:lnTo>
                    <a:pt x="1962" y="63"/>
                  </a:lnTo>
                  <a:lnTo>
                    <a:pt x="1974" y="61"/>
                  </a:lnTo>
                  <a:lnTo>
                    <a:pt x="1985" y="61"/>
                  </a:lnTo>
                  <a:lnTo>
                    <a:pt x="1997" y="61"/>
                  </a:lnTo>
                  <a:lnTo>
                    <a:pt x="2008" y="60"/>
                  </a:lnTo>
                  <a:lnTo>
                    <a:pt x="2019" y="60"/>
                  </a:lnTo>
                  <a:lnTo>
                    <a:pt x="2031" y="61"/>
                  </a:lnTo>
                  <a:lnTo>
                    <a:pt x="2042" y="63"/>
                  </a:lnTo>
                  <a:lnTo>
                    <a:pt x="2054" y="63"/>
                  </a:lnTo>
                  <a:lnTo>
                    <a:pt x="2064" y="63"/>
                  </a:lnTo>
                  <a:lnTo>
                    <a:pt x="2075" y="63"/>
                  </a:lnTo>
                  <a:lnTo>
                    <a:pt x="2087" y="64"/>
                  </a:lnTo>
                  <a:lnTo>
                    <a:pt x="2098" y="64"/>
                  </a:lnTo>
                  <a:lnTo>
                    <a:pt x="2110" y="64"/>
                  </a:lnTo>
                  <a:lnTo>
                    <a:pt x="2121" y="63"/>
                  </a:lnTo>
                  <a:lnTo>
                    <a:pt x="2132" y="63"/>
                  </a:lnTo>
                  <a:lnTo>
                    <a:pt x="2144" y="63"/>
                  </a:lnTo>
                  <a:lnTo>
                    <a:pt x="2155" y="63"/>
                  </a:lnTo>
                  <a:lnTo>
                    <a:pt x="2167" y="64"/>
                  </a:lnTo>
                  <a:lnTo>
                    <a:pt x="2177" y="64"/>
                  </a:lnTo>
                  <a:lnTo>
                    <a:pt x="2188" y="63"/>
                  </a:lnTo>
                  <a:lnTo>
                    <a:pt x="2200" y="63"/>
                  </a:lnTo>
                  <a:lnTo>
                    <a:pt x="2211" y="63"/>
                  </a:lnTo>
                  <a:lnTo>
                    <a:pt x="2222" y="63"/>
                  </a:lnTo>
                  <a:lnTo>
                    <a:pt x="2234" y="63"/>
                  </a:lnTo>
                  <a:lnTo>
                    <a:pt x="2245" y="61"/>
                  </a:lnTo>
                  <a:lnTo>
                    <a:pt x="2257" y="61"/>
                  </a:lnTo>
                  <a:lnTo>
                    <a:pt x="2267" y="61"/>
                  </a:lnTo>
                  <a:lnTo>
                    <a:pt x="2278" y="63"/>
                  </a:lnTo>
                  <a:lnTo>
                    <a:pt x="2290" y="63"/>
                  </a:lnTo>
                  <a:lnTo>
                    <a:pt x="2301" y="63"/>
                  </a:lnTo>
                  <a:lnTo>
                    <a:pt x="2313" y="63"/>
                  </a:lnTo>
                  <a:lnTo>
                    <a:pt x="2324" y="64"/>
                  </a:lnTo>
                  <a:lnTo>
                    <a:pt x="2335" y="64"/>
                  </a:lnTo>
                  <a:lnTo>
                    <a:pt x="2347" y="64"/>
                  </a:lnTo>
                  <a:lnTo>
                    <a:pt x="2358" y="64"/>
                  </a:lnTo>
                  <a:lnTo>
                    <a:pt x="2370" y="65"/>
                  </a:lnTo>
                  <a:lnTo>
                    <a:pt x="2380" y="65"/>
                  </a:lnTo>
                  <a:lnTo>
                    <a:pt x="2391" y="65"/>
                  </a:lnTo>
                  <a:lnTo>
                    <a:pt x="2403" y="64"/>
                  </a:lnTo>
                  <a:lnTo>
                    <a:pt x="2414" y="64"/>
                  </a:lnTo>
                  <a:lnTo>
                    <a:pt x="2426" y="64"/>
                  </a:lnTo>
                  <a:lnTo>
                    <a:pt x="2437" y="64"/>
                  </a:lnTo>
                  <a:lnTo>
                    <a:pt x="2448" y="65"/>
                  </a:lnTo>
                  <a:lnTo>
                    <a:pt x="2460" y="64"/>
                  </a:lnTo>
                  <a:lnTo>
                    <a:pt x="2470" y="64"/>
                  </a:lnTo>
                  <a:lnTo>
                    <a:pt x="2482" y="65"/>
                  </a:lnTo>
                  <a:lnTo>
                    <a:pt x="2493" y="64"/>
                  </a:lnTo>
                  <a:lnTo>
                    <a:pt x="2504" y="61"/>
                  </a:lnTo>
                  <a:lnTo>
                    <a:pt x="2516" y="59"/>
                  </a:lnTo>
                  <a:lnTo>
                    <a:pt x="2527" y="58"/>
                  </a:lnTo>
                  <a:lnTo>
                    <a:pt x="2539" y="57"/>
                  </a:lnTo>
                  <a:lnTo>
                    <a:pt x="2550" y="57"/>
                  </a:lnTo>
                  <a:lnTo>
                    <a:pt x="2560" y="54"/>
                  </a:lnTo>
                  <a:lnTo>
                    <a:pt x="2572" y="52"/>
                  </a:lnTo>
                  <a:lnTo>
                    <a:pt x="2583" y="49"/>
                  </a:lnTo>
                  <a:lnTo>
                    <a:pt x="2594" y="48"/>
                  </a:lnTo>
                  <a:lnTo>
                    <a:pt x="2606" y="48"/>
                  </a:lnTo>
                  <a:lnTo>
                    <a:pt x="2617" y="49"/>
                  </a:lnTo>
                  <a:lnTo>
                    <a:pt x="2629" y="49"/>
                  </a:lnTo>
                  <a:lnTo>
                    <a:pt x="2640" y="48"/>
                  </a:lnTo>
                  <a:lnTo>
                    <a:pt x="2651" y="49"/>
                  </a:lnTo>
                  <a:lnTo>
                    <a:pt x="2663" y="51"/>
                  </a:lnTo>
                  <a:lnTo>
                    <a:pt x="2673" y="53"/>
                  </a:lnTo>
                  <a:lnTo>
                    <a:pt x="2685" y="54"/>
                  </a:lnTo>
                  <a:lnTo>
                    <a:pt x="2696" y="55"/>
                  </a:lnTo>
                  <a:lnTo>
                    <a:pt x="2707" y="55"/>
                  </a:lnTo>
                  <a:lnTo>
                    <a:pt x="2719" y="57"/>
                  </a:lnTo>
                  <a:lnTo>
                    <a:pt x="2730" y="58"/>
                  </a:lnTo>
                  <a:lnTo>
                    <a:pt x="2742" y="58"/>
                  </a:lnTo>
                  <a:lnTo>
                    <a:pt x="2753" y="59"/>
                  </a:lnTo>
                  <a:lnTo>
                    <a:pt x="2763" y="60"/>
                  </a:lnTo>
                  <a:lnTo>
                    <a:pt x="2775" y="59"/>
                  </a:lnTo>
                  <a:lnTo>
                    <a:pt x="2786" y="59"/>
                  </a:lnTo>
                  <a:lnTo>
                    <a:pt x="2798" y="59"/>
                  </a:lnTo>
                  <a:lnTo>
                    <a:pt x="2809" y="59"/>
                  </a:lnTo>
                  <a:lnTo>
                    <a:pt x="2820" y="60"/>
                  </a:lnTo>
                  <a:lnTo>
                    <a:pt x="2832" y="61"/>
                  </a:lnTo>
                  <a:lnTo>
                    <a:pt x="2843" y="63"/>
                  </a:lnTo>
                  <a:lnTo>
                    <a:pt x="2855" y="61"/>
                  </a:lnTo>
                  <a:lnTo>
                    <a:pt x="2865" y="61"/>
                  </a:lnTo>
                  <a:lnTo>
                    <a:pt x="2876" y="61"/>
                  </a:lnTo>
                  <a:lnTo>
                    <a:pt x="2888" y="63"/>
                  </a:lnTo>
                  <a:lnTo>
                    <a:pt x="2899" y="63"/>
                  </a:lnTo>
                  <a:lnTo>
                    <a:pt x="2910" y="63"/>
                  </a:lnTo>
                  <a:lnTo>
                    <a:pt x="2922" y="61"/>
                  </a:lnTo>
                  <a:lnTo>
                    <a:pt x="2933" y="60"/>
                  </a:lnTo>
                  <a:lnTo>
                    <a:pt x="2945" y="60"/>
                  </a:lnTo>
                  <a:lnTo>
                    <a:pt x="2956" y="60"/>
                  </a:lnTo>
                  <a:lnTo>
                    <a:pt x="2966" y="60"/>
                  </a:lnTo>
                  <a:lnTo>
                    <a:pt x="2978" y="61"/>
                  </a:lnTo>
                  <a:lnTo>
                    <a:pt x="2989" y="61"/>
                  </a:lnTo>
                  <a:lnTo>
                    <a:pt x="3001" y="59"/>
                  </a:lnTo>
                  <a:lnTo>
                    <a:pt x="3012" y="55"/>
                  </a:lnTo>
                  <a:lnTo>
                    <a:pt x="3023" y="51"/>
                  </a:lnTo>
                  <a:lnTo>
                    <a:pt x="3035" y="43"/>
                  </a:lnTo>
                  <a:lnTo>
                    <a:pt x="3046" y="34"/>
                  </a:lnTo>
                  <a:lnTo>
                    <a:pt x="3058" y="24"/>
                  </a:lnTo>
                  <a:lnTo>
                    <a:pt x="3068" y="16"/>
                  </a:lnTo>
                  <a:lnTo>
                    <a:pt x="3079" y="7"/>
                  </a:lnTo>
                  <a:lnTo>
                    <a:pt x="3091" y="1"/>
                  </a:lnTo>
                  <a:lnTo>
                    <a:pt x="3102" y="0"/>
                  </a:lnTo>
                  <a:lnTo>
                    <a:pt x="3114" y="1"/>
                  </a:lnTo>
                  <a:lnTo>
                    <a:pt x="3125" y="6"/>
                  </a:lnTo>
                  <a:lnTo>
                    <a:pt x="3136" y="12"/>
                  </a:lnTo>
                  <a:lnTo>
                    <a:pt x="3148" y="17"/>
                  </a:lnTo>
                  <a:lnTo>
                    <a:pt x="3159" y="23"/>
                  </a:lnTo>
                  <a:lnTo>
                    <a:pt x="3171" y="30"/>
                  </a:lnTo>
                  <a:lnTo>
                    <a:pt x="3181" y="36"/>
                  </a:lnTo>
                  <a:lnTo>
                    <a:pt x="3192" y="41"/>
                  </a:lnTo>
                  <a:lnTo>
                    <a:pt x="3204" y="46"/>
                  </a:lnTo>
                  <a:lnTo>
                    <a:pt x="3215" y="48"/>
                  </a:lnTo>
                  <a:lnTo>
                    <a:pt x="3226" y="51"/>
                  </a:lnTo>
                  <a:lnTo>
                    <a:pt x="3238" y="52"/>
                  </a:lnTo>
                  <a:lnTo>
                    <a:pt x="3249" y="53"/>
                  </a:lnTo>
                  <a:lnTo>
                    <a:pt x="3261" y="54"/>
                  </a:lnTo>
                  <a:lnTo>
                    <a:pt x="3271" y="54"/>
                  </a:lnTo>
                  <a:lnTo>
                    <a:pt x="3282" y="55"/>
                  </a:lnTo>
                  <a:lnTo>
                    <a:pt x="3294" y="57"/>
                  </a:lnTo>
                  <a:lnTo>
                    <a:pt x="3305" y="58"/>
                  </a:lnTo>
                  <a:lnTo>
                    <a:pt x="3317" y="58"/>
                  </a:lnTo>
                  <a:lnTo>
                    <a:pt x="3328" y="59"/>
                  </a:lnTo>
                  <a:lnTo>
                    <a:pt x="3339" y="59"/>
                  </a:lnTo>
                  <a:lnTo>
                    <a:pt x="3351" y="59"/>
                  </a:lnTo>
                  <a:lnTo>
                    <a:pt x="3361" y="59"/>
                  </a:lnTo>
                  <a:lnTo>
                    <a:pt x="3373" y="59"/>
                  </a:lnTo>
                  <a:lnTo>
                    <a:pt x="3384" y="59"/>
                  </a:lnTo>
                  <a:lnTo>
                    <a:pt x="3395" y="60"/>
                  </a:lnTo>
                  <a:lnTo>
                    <a:pt x="3407" y="60"/>
                  </a:lnTo>
                  <a:lnTo>
                    <a:pt x="3418" y="60"/>
                  </a:lnTo>
                  <a:lnTo>
                    <a:pt x="3430" y="61"/>
                  </a:lnTo>
                  <a:lnTo>
                    <a:pt x="3441" y="61"/>
                  </a:lnTo>
                  <a:lnTo>
                    <a:pt x="3452" y="61"/>
                  </a:lnTo>
                  <a:lnTo>
                    <a:pt x="3464" y="63"/>
                  </a:lnTo>
                  <a:lnTo>
                    <a:pt x="3474" y="63"/>
                  </a:lnTo>
                  <a:lnTo>
                    <a:pt x="3486" y="63"/>
                  </a:lnTo>
                  <a:lnTo>
                    <a:pt x="3497" y="63"/>
                  </a:lnTo>
                  <a:lnTo>
                    <a:pt x="3508" y="63"/>
                  </a:lnTo>
                  <a:lnTo>
                    <a:pt x="3520" y="63"/>
                  </a:lnTo>
                  <a:lnTo>
                    <a:pt x="3531" y="63"/>
                  </a:lnTo>
                  <a:lnTo>
                    <a:pt x="3543" y="63"/>
                  </a:lnTo>
                  <a:lnTo>
                    <a:pt x="3554" y="61"/>
                  </a:lnTo>
                  <a:lnTo>
                    <a:pt x="3564" y="61"/>
                  </a:lnTo>
                  <a:lnTo>
                    <a:pt x="3576" y="61"/>
                  </a:lnTo>
                  <a:lnTo>
                    <a:pt x="3587" y="61"/>
                  </a:lnTo>
                  <a:lnTo>
                    <a:pt x="3598" y="61"/>
                  </a:lnTo>
                  <a:lnTo>
                    <a:pt x="3610" y="61"/>
                  </a:lnTo>
                  <a:lnTo>
                    <a:pt x="3621" y="61"/>
                  </a:lnTo>
                  <a:lnTo>
                    <a:pt x="3633" y="63"/>
                  </a:lnTo>
                  <a:lnTo>
                    <a:pt x="3644" y="61"/>
                  </a:lnTo>
                  <a:lnTo>
                    <a:pt x="3654" y="61"/>
                  </a:lnTo>
                  <a:lnTo>
                    <a:pt x="3666" y="63"/>
                  </a:lnTo>
                  <a:lnTo>
                    <a:pt x="3677" y="63"/>
                  </a:lnTo>
                  <a:lnTo>
                    <a:pt x="3689" y="63"/>
                  </a:lnTo>
                  <a:lnTo>
                    <a:pt x="3700" y="63"/>
                  </a:lnTo>
                  <a:lnTo>
                    <a:pt x="3711" y="64"/>
                  </a:lnTo>
                  <a:lnTo>
                    <a:pt x="3723" y="63"/>
                  </a:lnTo>
                  <a:lnTo>
                    <a:pt x="3734" y="63"/>
                  </a:lnTo>
                  <a:lnTo>
                    <a:pt x="3746" y="61"/>
                  </a:lnTo>
                  <a:lnTo>
                    <a:pt x="3757" y="60"/>
                  </a:lnTo>
                  <a:lnTo>
                    <a:pt x="3767" y="60"/>
                  </a:lnTo>
                  <a:lnTo>
                    <a:pt x="3779" y="60"/>
                  </a:lnTo>
                  <a:lnTo>
                    <a:pt x="3790" y="59"/>
                  </a:lnTo>
                  <a:lnTo>
                    <a:pt x="3802" y="58"/>
                  </a:lnTo>
                  <a:lnTo>
                    <a:pt x="3813" y="60"/>
                  </a:lnTo>
                  <a:lnTo>
                    <a:pt x="3824" y="61"/>
                  </a:lnTo>
                  <a:lnTo>
                    <a:pt x="3836" y="61"/>
                  </a:lnTo>
                  <a:lnTo>
                    <a:pt x="3847" y="61"/>
                  </a:lnTo>
                  <a:lnTo>
                    <a:pt x="3859" y="61"/>
                  </a:lnTo>
                  <a:lnTo>
                    <a:pt x="3869" y="61"/>
                  </a:lnTo>
                  <a:lnTo>
                    <a:pt x="3880" y="61"/>
                  </a:lnTo>
                  <a:lnTo>
                    <a:pt x="3892" y="61"/>
                  </a:lnTo>
                  <a:lnTo>
                    <a:pt x="3903" y="61"/>
                  </a:lnTo>
                  <a:lnTo>
                    <a:pt x="3914" y="61"/>
                  </a:lnTo>
                  <a:lnTo>
                    <a:pt x="3926" y="61"/>
                  </a:lnTo>
                  <a:lnTo>
                    <a:pt x="3937" y="61"/>
                  </a:lnTo>
                  <a:lnTo>
                    <a:pt x="3949" y="63"/>
                  </a:lnTo>
                  <a:lnTo>
                    <a:pt x="3960" y="63"/>
                  </a:lnTo>
                  <a:lnTo>
                    <a:pt x="3970" y="63"/>
                  </a:lnTo>
                  <a:lnTo>
                    <a:pt x="3982" y="63"/>
                  </a:lnTo>
                  <a:lnTo>
                    <a:pt x="3993" y="63"/>
                  </a:lnTo>
                  <a:lnTo>
                    <a:pt x="4005" y="61"/>
                  </a:lnTo>
                  <a:lnTo>
                    <a:pt x="4016" y="63"/>
                  </a:lnTo>
                  <a:lnTo>
                    <a:pt x="4027" y="64"/>
                  </a:lnTo>
                  <a:lnTo>
                    <a:pt x="4039" y="64"/>
                  </a:lnTo>
                  <a:lnTo>
                    <a:pt x="4050" y="64"/>
                  </a:lnTo>
                  <a:lnTo>
                    <a:pt x="4062" y="63"/>
                  </a:lnTo>
                  <a:lnTo>
                    <a:pt x="4072" y="63"/>
                  </a:lnTo>
                  <a:lnTo>
                    <a:pt x="4083" y="63"/>
                  </a:lnTo>
                  <a:lnTo>
                    <a:pt x="4095" y="63"/>
                  </a:lnTo>
                  <a:lnTo>
                    <a:pt x="4106" y="64"/>
                  </a:lnTo>
                  <a:lnTo>
                    <a:pt x="4118" y="63"/>
                  </a:lnTo>
                  <a:lnTo>
                    <a:pt x="4129" y="61"/>
                  </a:lnTo>
                  <a:lnTo>
                    <a:pt x="4140" y="61"/>
                  </a:lnTo>
                  <a:lnTo>
                    <a:pt x="4152" y="63"/>
                  </a:lnTo>
                  <a:lnTo>
                    <a:pt x="4162" y="63"/>
                  </a:lnTo>
                  <a:lnTo>
                    <a:pt x="4174" y="63"/>
                  </a:lnTo>
                  <a:lnTo>
                    <a:pt x="4185" y="64"/>
                  </a:lnTo>
                  <a:lnTo>
                    <a:pt x="4196" y="63"/>
                  </a:lnTo>
                  <a:lnTo>
                    <a:pt x="4208" y="63"/>
                  </a:lnTo>
                  <a:lnTo>
                    <a:pt x="4219" y="63"/>
                  </a:lnTo>
                  <a:lnTo>
                    <a:pt x="4231" y="63"/>
                  </a:lnTo>
                  <a:lnTo>
                    <a:pt x="4242" y="63"/>
                  </a:lnTo>
                  <a:lnTo>
                    <a:pt x="4253" y="61"/>
                  </a:lnTo>
                  <a:lnTo>
                    <a:pt x="4265" y="61"/>
                  </a:lnTo>
                  <a:lnTo>
                    <a:pt x="4275" y="61"/>
                  </a:lnTo>
                  <a:lnTo>
                    <a:pt x="4286" y="63"/>
                  </a:lnTo>
                  <a:lnTo>
                    <a:pt x="4298" y="64"/>
                  </a:lnTo>
                  <a:lnTo>
                    <a:pt x="4309" y="65"/>
                  </a:lnTo>
                  <a:lnTo>
                    <a:pt x="4321" y="64"/>
                  </a:lnTo>
                  <a:lnTo>
                    <a:pt x="4332" y="63"/>
                  </a:lnTo>
                  <a:lnTo>
                    <a:pt x="4343" y="63"/>
                  </a:lnTo>
                  <a:lnTo>
                    <a:pt x="4355" y="63"/>
                  </a:lnTo>
                  <a:lnTo>
                    <a:pt x="4365" y="64"/>
                  </a:lnTo>
                  <a:lnTo>
                    <a:pt x="4377" y="65"/>
                  </a:lnTo>
                  <a:lnTo>
                    <a:pt x="4388" y="65"/>
                  </a:lnTo>
                  <a:lnTo>
                    <a:pt x="4399" y="64"/>
                  </a:lnTo>
                  <a:lnTo>
                    <a:pt x="4411" y="64"/>
                  </a:lnTo>
                  <a:lnTo>
                    <a:pt x="4422" y="63"/>
                  </a:lnTo>
                  <a:lnTo>
                    <a:pt x="4434" y="63"/>
                  </a:lnTo>
                  <a:lnTo>
                    <a:pt x="4445" y="63"/>
                  </a:lnTo>
                  <a:lnTo>
                    <a:pt x="4455" y="63"/>
                  </a:lnTo>
                  <a:lnTo>
                    <a:pt x="4467" y="64"/>
                  </a:lnTo>
                  <a:lnTo>
                    <a:pt x="4478" y="64"/>
                  </a:lnTo>
                  <a:lnTo>
                    <a:pt x="4490" y="64"/>
                  </a:lnTo>
                  <a:lnTo>
                    <a:pt x="4501" y="64"/>
                  </a:lnTo>
                  <a:lnTo>
                    <a:pt x="4512" y="64"/>
                  </a:lnTo>
                  <a:lnTo>
                    <a:pt x="4524" y="63"/>
                  </a:lnTo>
                  <a:lnTo>
                    <a:pt x="4535" y="63"/>
                  </a:lnTo>
                  <a:lnTo>
                    <a:pt x="4547" y="63"/>
                  </a:lnTo>
                  <a:lnTo>
                    <a:pt x="4558" y="63"/>
                  </a:lnTo>
                  <a:lnTo>
                    <a:pt x="4568" y="63"/>
                  </a:lnTo>
                  <a:lnTo>
                    <a:pt x="4580" y="63"/>
                  </a:lnTo>
                  <a:lnTo>
                    <a:pt x="4591" y="63"/>
                  </a:lnTo>
                  <a:lnTo>
                    <a:pt x="4602" y="63"/>
                  </a:lnTo>
                  <a:lnTo>
                    <a:pt x="4614" y="63"/>
                  </a:lnTo>
                  <a:lnTo>
                    <a:pt x="4625" y="63"/>
                  </a:lnTo>
                  <a:lnTo>
                    <a:pt x="4637" y="63"/>
                  </a:lnTo>
                  <a:lnTo>
                    <a:pt x="4648" y="63"/>
                  </a:lnTo>
                  <a:lnTo>
                    <a:pt x="4658" y="61"/>
                  </a:lnTo>
                  <a:lnTo>
                    <a:pt x="4670" y="61"/>
                  </a:lnTo>
                  <a:lnTo>
                    <a:pt x="4681" y="60"/>
                  </a:lnTo>
                  <a:lnTo>
                    <a:pt x="4693" y="60"/>
                  </a:lnTo>
                  <a:lnTo>
                    <a:pt x="4704" y="60"/>
                  </a:lnTo>
                  <a:lnTo>
                    <a:pt x="4715" y="60"/>
                  </a:lnTo>
                  <a:lnTo>
                    <a:pt x="4727" y="59"/>
                  </a:lnTo>
                  <a:lnTo>
                    <a:pt x="4738" y="60"/>
                  </a:lnTo>
                  <a:lnTo>
                    <a:pt x="4750" y="61"/>
                  </a:lnTo>
                  <a:lnTo>
                    <a:pt x="4761" y="61"/>
                  </a:lnTo>
                  <a:lnTo>
                    <a:pt x="4771" y="61"/>
                  </a:lnTo>
                  <a:lnTo>
                    <a:pt x="4783" y="61"/>
                  </a:lnTo>
                  <a:lnTo>
                    <a:pt x="4794" y="61"/>
                  </a:lnTo>
                  <a:lnTo>
                    <a:pt x="4806" y="60"/>
                  </a:lnTo>
                  <a:lnTo>
                    <a:pt x="4817" y="60"/>
                  </a:lnTo>
                  <a:lnTo>
                    <a:pt x="4828" y="61"/>
                  </a:lnTo>
                  <a:lnTo>
                    <a:pt x="4840" y="61"/>
                  </a:lnTo>
                  <a:lnTo>
                    <a:pt x="4851" y="63"/>
                  </a:lnTo>
                  <a:lnTo>
                    <a:pt x="4863" y="63"/>
                  </a:lnTo>
                  <a:lnTo>
                    <a:pt x="4873" y="63"/>
                  </a:lnTo>
                  <a:lnTo>
                    <a:pt x="4884" y="61"/>
                  </a:lnTo>
                  <a:lnTo>
                    <a:pt x="4896" y="61"/>
                  </a:lnTo>
                  <a:lnTo>
                    <a:pt x="4907" y="61"/>
                  </a:lnTo>
                  <a:lnTo>
                    <a:pt x="4918" y="63"/>
                  </a:lnTo>
                  <a:lnTo>
                    <a:pt x="4930" y="61"/>
                  </a:lnTo>
                  <a:lnTo>
                    <a:pt x="4941" y="61"/>
                  </a:lnTo>
                  <a:lnTo>
                    <a:pt x="4953" y="61"/>
                  </a:lnTo>
                  <a:lnTo>
                    <a:pt x="4963" y="63"/>
                  </a:lnTo>
                  <a:lnTo>
                    <a:pt x="4974" y="63"/>
                  </a:lnTo>
                  <a:lnTo>
                    <a:pt x="4986" y="63"/>
                  </a:lnTo>
                  <a:lnTo>
                    <a:pt x="4997" y="63"/>
                  </a:lnTo>
                  <a:lnTo>
                    <a:pt x="5009" y="61"/>
                  </a:lnTo>
                  <a:lnTo>
                    <a:pt x="5020" y="63"/>
                  </a:lnTo>
                  <a:lnTo>
                    <a:pt x="5031" y="64"/>
                  </a:lnTo>
                  <a:lnTo>
                    <a:pt x="5043" y="65"/>
                  </a:lnTo>
                  <a:lnTo>
                    <a:pt x="5054" y="65"/>
                  </a:lnTo>
                  <a:lnTo>
                    <a:pt x="5066" y="63"/>
                  </a:lnTo>
                  <a:lnTo>
                    <a:pt x="5076" y="61"/>
                  </a:lnTo>
                  <a:lnTo>
                    <a:pt x="5087" y="63"/>
                  </a:lnTo>
                  <a:lnTo>
                    <a:pt x="5099" y="63"/>
                  </a:lnTo>
                  <a:lnTo>
                    <a:pt x="5110" y="63"/>
                  </a:lnTo>
                  <a:lnTo>
                    <a:pt x="5122" y="63"/>
                  </a:lnTo>
                  <a:lnTo>
                    <a:pt x="5133" y="63"/>
                  </a:lnTo>
                  <a:lnTo>
                    <a:pt x="5144" y="63"/>
                  </a:lnTo>
                  <a:lnTo>
                    <a:pt x="5156" y="63"/>
                  </a:lnTo>
                  <a:lnTo>
                    <a:pt x="5166" y="63"/>
                  </a:lnTo>
                  <a:lnTo>
                    <a:pt x="5178" y="63"/>
                  </a:lnTo>
                  <a:lnTo>
                    <a:pt x="5189" y="61"/>
                  </a:lnTo>
                  <a:lnTo>
                    <a:pt x="5200" y="60"/>
                  </a:lnTo>
                  <a:lnTo>
                    <a:pt x="5212" y="59"/>
                  </a:lnTo>
                  <a:lnTo>
                    <a:pt x="5223" y="58"/>
                  </a:lnTo>
                  <a:lnTo>
                    <a:pt x="5235" y="57"/>
                  </a:lnTo>
                  <a:lnTo>
                    <a:pt x="5246" y="55"/>
                  </a:lnTo>
                  <a:lnTo>
                    <a:pt x="5256" y="53"/>
                  </a:lnTo>
                  <a:lnTo>
                    <a:pt x="5268" y="52"/>
                  </a:lnTo>
                  <a:lnTo>
                    <a:pt x="5279" y="52"/>
                  </a:lnTo>
                  <a:lnTo>
                    <a:pt x="5290" y="52"/>
                  </a:lnTo>
                  <a:lnTo>
                    <a:pt x="5302" y="53"/>
                  </a:lnTo>
                  <a:lnTo>
                    <a:pt x="5313" y="54"/>
                  </a:lnTo>
                  <a:lnTo>
                    <a:pt x="5325" y="55"/>
                  </a:lnTo>
                  <a:lnTo>
                    <a:pt x="5336" y="57"/>
                  </a:lnTo>
                  <a:lnTo>
                    <a:pt x="5347" y="57"/>
                  </a:lnTo>
                  <a:lnTo>
                    <a:pt x="5359" y="57"/>
                  </a:lnTo>
                  <a:lnTo>
                    <a:pt x="5369" y="58"/>
                  </a:lnTo>
                  <a:lnTo>
                    <a:pt x="5381" y="58"/>
                  </a:lnTo>
                  <a:lnTo>
                    <a:pt x="5392" y="59"/>
                  </a:lnTo>
                  <a:lnTo>
                    <a:pt x="5403" y="60"/>
                  </a:lnTo>
                  <a:lnTo>
                    <a:pt x="5415" y="60"/>
                  </a:lnTo>
                  <a:lnTo>
                    <a:pt x="5426" y="60"/>
                  </a:lnTo>
                  <a:lnTo>
                    <a:pt x="5438" y="60"/>
                  </a:lnTo>
                  <a:lnTo>
                    <a:pt x="5449" y="61"/>
                  </a:lnTo>
                  <a:lnTo>
                    <a:pt x="5459" y="61"/>
                  </a:lnTo>
                  <a:lnTo>
                    <a:pt x="5471" y="61"/>
                  </a:lnTo>
                  <a:lnTo>
                    <a:pt x="5482" y="61"/>
                  </a:lnTo>
                  <a:lnTo>
                    <a:pt x="5494" y="61"/>
                  </a:lnTo>
                  <a:lnTo>
                    <a:pt x="5505" y="63"/>
                  </a:lnTo>
                  <a:lnTo>
                    <a:pt x="5516" y="63"/>
                  </a:lnTo>
                  <a:lnTo>
                    <a:pt x="5528" y="63"/>
                  </a:lnTo>
                  <a:lnTo>
                    <a:pt x="5539" y="64"/>
                  </a:lnTo>
                  <a:lnTo>
                    <a:pt x="5551" y="63"/>
                  </a:lnTo>
                  <a:lnTo>
                    <a:pt x="5562" y="61"/>
                  </a:lnTo>
                  <a:lnTo>
                    <a:pt x="5572" y="61"/>
                  </a:lnTo>
                  <a:lnTo>
                    <a:pt x="5584" y="61"/>
                  </a:lnTo>
                  <a:lnTo>
                    <a:pt x="5595" y="61"/>
                  </a:lnTo>
                  <a:lnTo>
                    <a:pt x="5606" y="63"/>
                  </a:lnTo>
                  <a:lnTo>
                    <a:pt x="5618" y="63"/>
                  </a:lnTo>
                  <a:lnTo>
                    <a:pt x="5629" y="63"/>
                  </a:lnTo>
                  <a:lnTo>
                    <a:pt x="5641" y="63"/>
                  </a:lnTo>
                  <a:lnTo>
                    <a:pt x="5652" y="63"/>
                  </a:lnTo>
                  <a:lnTo>
                    <a:pt x="5662" y="60"/>
                  </a:lnTo>
                  <a:lnTo>
                    <a:pt x="5674" y="59"/>
                  </a:lnTo>
                  <a:lnTo>
                    <a:pt x="5685" y="59"/>
                  </a:lnTo>
                  <a:lnTo>
                    <a:pt x="5697" y="60"/>
                  </a:lnTo>
                  <a:lnTo>
                    <a:pt x="5708" y="61"/>
                  </a:lnTo>
                  <a:lnTo>
                    <a:pt x="5719" y="60"/>
                  </a:lnTo>
                  <a:lnTo>
                    <a:pt x="5731" y="59"/>
                  </a:lnTo>
                  <a:lnTo>
                    <a:pt x="5742" y="60"/>
                  </a:lnTo>
                  <a:lnTo>
                    <a:pt x="5754" y="61"/>
                  </a:lnTo>
                  <a:lnTo>
                    <a:pt x="5764" y="63"/>
                  </a:lnTo>
                  <a:lnTo>
                    <a:pt x="5775" y="63"/>
                  </a:lnTo>
                  <a:lnTo>
                    <a:pt x="5787" y="63"/>
                  </a:lnTo>
                  <a:lnTo>
                    <a:pt x="5798" y="63"/>
                  </a:lnTo>
                  <a:lnTo>
                    <a:pt x="5810" y="63"/>
                  </a:lnTo>
                  <a:lnTo>
                    <a:pt x="5821" y="63"/>
                  </a:lnTo>
                  <a:lnTo>
                    <a:pt x="5832" y="61"/>
                  </a:lnTo>
                  <a:lnTo>
                    <a:pt x="5844" y="63"/>
                  </a:lnTo>
                  <a:lnTo>
                    <a:pt x="5855" y="63"/>
                  </a:lnTo>
                  <a:lnTo>
                    <a:pt x="5867" y="63"/>
                  </a:lnTo>
                  <a:lnTo>
                    <a:pt x="5877" y="61"/>
                  </a:lnTo>
                  <a:lnTo>
                    <a:pt x="5888" y="60"/>
                  </a:lnTo>
                  <a:lnTo>
                    <a:pt x="5900" y="59"/>
                  </a:lnTo>
                  <a:lnTo>
                    <a:pt x="5911" y="59"/>
                  </a:lnTo>
                  <a:lnTo>
                    <a:pt x="5923" y="60"/>
                  </a:lnTo>
                  <a:lnTo>
                    <a:pt x="5934" y="60"/>
                  </a:lnTo>
                  <a:lnTo>
                    <a:pt x="5945" y="59"/>
                  </a:lnTo>
                  <a:lnTo>
                    <a:pt x="5957" y="60"/>
                  </a:lnTo>
                  <a:lnTo>
                    <a:pt x="5967" y="61"/>
                  </a:lnTo>
                  <a:lnTo>
                    <a:pt x="5978" y="61"/>
                  </a:lnTo>
                  <a:lnTo>
                    <a:pt x="5990" y="61"/>
                  </a:lnTo>
                  <a:lnTo>
                    <a:pt x="6001" y="61"/>
                  </a:lnTo>
                  <a:lnTo>
                    <a:pt x="6013" y="63"/>
                  </a:lnTo>
                  <a:lnTo>
                    <a:pt x="6024" y="63"/>
                  </a:lnTo>
                  <a:lnTo>
                    <a:pt x="6035" y="63"/>
                  </a:lnTo>
                  <a:lnTo>
                    <a:pt x="6047" y="63"/>
                  </a:lnTo>
                  <a:lnTo>
                    <a:pt x="6057" y="61"/>
                  </a:lnTo>
                  <a:lnTo>
                    <a:pt x="6069" y="61"/>
                  </a:lnTo>
                  <a:lnTo>
                    <a:pt x="6080" y="61"/>
                  </a:lnTo>
                  <a:lnTo>
                    <a:pt x="6091" y="61"/>
                  </a:lnTo>
                  <a:lnTo>
                    <a:pt x="6103" y="61"/>
                  </a:lnTo>
                  <a:lnTo>
                    <a:pt x="6114" y="60"/>
                  </a:lnTo>
                  <a:lnTo>
                    <a:pt x="6126" y="61"/>
                  </a:lnTo>
                  <a:lnTo>
                    <a:pt x="6137" y="63"/>
                  </a:lnTo>
                  <a:lnTo>
                    <a:pt x="6148" y="63"/>
                  </a:lnTo>
                  <a:lnTo>
                    <a:pt x="6160" y="61"/>
                  </a:lnTo>
                  <a:lnTo>
                    <a:pt x="6170" y="61"/>
                  </a:lnTo>
                  <a:lnTo>
                    <a:pt x="6182" y="61"/>
                  </a:lnTo>
                  <a:lnTo>
                    <a:pt x="6193" y="61"/>
                  </a:lnTo>
                  <a:lnTo>
                    <a:pt x="6204" y="61"/>
                  </a:lnTo>
                  <a:lnTo>
                    <a:pt x="6216" y="61"/>
                  </a:lnTo>
                  <a:lnTo>
                    <a:pt x="6227" y="63"/>
                  </a:lnTo>
                  <a:lnTo>
                    <a:pt x="6239" y="63"/>
                  </a:lnTo>
                  <a:lnTo>
                    <a:pt x="6250" y="61"/>
                  </a:lnTo>
                  <a:lnTo>
                    <a:pt x="6260" y="60"/>
                  </a:lnTo>
                  <a:lnTo>
                    <a:pt x="6272" y="60"/>
                  </a:lnTo>
                  <a:lnTo>
                    <a:pt x="6283" y="61"/>
                  </a:lnTo>
                  <a:lnTo>
                    <a:pt x="6294" y="63"/>
                  </a:lnTo>
                  <a:lnTo>
                    <a:pt x="6306" y="63"/>
                  </a:lnTo>
                  <a:lnTo>
                    <a:pt x="6317" y="61"/>
                  </a:lnTo>
                  <a:lnTo>
                    <a:pt x="6329" y="61"/>
                  </a:lnTo>
                  <a:lnTo>
                    <a:pt x="6340" y="61"/>
                  </a:lnTo>
                  <a:lnTo>
                    <a:pt x="6351" y="61"/>
                  </a:lnTo>
                  <a:lnTo>
                    <a:pt x="6363" y="63"/>
                  </a:lnTo>
                  <a:lnTo>
                    <a:pt x="6373" y="63"/>
                  </a:lnTo>
                  <a:lnTo>
                    <a:pt x="6385" y="63"/>
                  </a:lnTo>
                  <a:lnTo>
                    <a:pt x="6396" y="63"/>
                  </a:lnTo>
                  <a:lnTo>
                    <a:pt x="6407" y="63"/>
                  </a:lnTo>
                  <a:lnTo>
                    <a:pt x="6419" y="63"/>
                  </a:lnTo>
                  <a:lnTo>
                    <a:pt x="6430" y="63"/>
                  </a:lnTo>
                  <a:lnTo>
                    <a:pt x="6442" y="63"/>
                  </a:lnTo>
                  <a:lnTo>
                    <a:pt x="6453" y="64"/>
                  </a:lnTo>
                  <a:lnTo>
                    <a:pt x="6463" y="63"/>
                  </a:lnTo>
                  <a:lnTo>
                    <a:pt x="6475" y="63"/>
                  </a:lnTo>
                  <a:lnTo>
                    <a:pt x="6486" y="61"/>
                  </a:lnTo>
                  <a:lnTo>
                    <a:pt x="6498" y="61"/>
                  </a:lnTo>
                  <a:lnTo>
                    <a:pt x="6509" y="63"/>
                  </a:lnTo>
                  <a:lnTo>
                    <a:pt x="6520" y="64"/>
                  </a:lnTo>
                  <a:lnTo>
                    <a:pt x="6532" y="65"/>
                  </a:lnTo>
                  <a:lnTo>
                    <a:pt x="6543" y="64"/>
                  </a:lnTo>
                  <a:lnTo>
                    <a:pt x="6555" y="63"/>
                  </a:lnTo>
                  <a:lnTo>
                    <a:pt x="6565" y="63"/>
                  </a:lnTo>
                  <a:lnTo>
                    <a:pt x="6576" y="63"/>
                  </a:lnTo>
                  <a:lnTo>
                    <a:pt x="6588" y="63"/>
                  </a:lnTo>
                  <a:lnTo>
                    <a:pt x="6599" y="61"/>
                  </a:lnTo>
                  <a:lnTo>
                    <a:pt x="6610" y="63"/>
                  </a:lnTo>
                  <a:lnTo>
                    <a:pt x="6622" y="64"/>
                  </a:lnTo>
                  <a:lnTo>
                    <a:pt x="6633" y="64"/>
                  </a:lnTo>
                  <a:lnTo>
                    <a:pt x="6645" y="64"/>
                  </a:lnTo>
                  <a:lnTo>
                    <a:pt x="6656" y="63"/>
                  </a:lnTo>
                  <a:lnTo>
                    <a:pt x="6666" y="63"/>
                  </a:lnTo>
                  <a:lnTo>
                    <a:pt x="6678" y="63"/>
                  </a:lnTo>
                  <a:lnTo>
                    <a:pt x="6689" y="63"/>
                  </a:lnTo>
                  <a:lnTo>
                    <a:pt x="6701" y="63"/>
                  </a:lnTo>
                  <a:lnTo>
                    <a:pt x="6712" y="63"/>
                  </a:lnTo>
                  <a:lnTo>
                    <a:pt x="6723" y="63"/>
                  </a:lnTo>
                  <a:lnTo>
                    <a:pt x="6735" y="63"/>
                  </a:lnTo>
                  <a:lnTo>
                    <a:pt x="6746" y="63"/>
                  </a:lnTo>
                  <a:lnTo>
                    <a:pt x="6758" y="63"/>
                  </a:lnTo>
                  <a:lnTo>
                    <a:pt x="6768" y="63"/>
                  </a:lnTo>
                </a:path>
              </a:pathLst>
            </a:custGeom>
            <a:noFill/>
            <a:ln w="95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7" name="Freeform 535">
              <a:extLst>
                <a:ext uri="{FF2B5EF4-FFF2-40B4-BE49-F238E27FC236}">
                  <a16:creationId xmlns:a16="http://schemas.microsoft.com/office/drawing/2014/main" id="{7A2C30E1-814E-4E86-8050-D7B9DCEE3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514515"/>
              <a:ext cx="4474108" cy="176213"/>
            </a:xfrm>
            <a:custGeom>
              <a:avLst/>
              <a:gdLst>
                <a:gd name="T0" fmla="*/ 102 w 6768"/>
                <a:gd name="T1" fmla="*/ 106 h 111"/>
                <a:gd name="T2" fmla="*/ 214 w 6768"/>
                <a:gd name="T3" fmla="*/ 106 h 111"/>
                <a:gd name="T4" fmla="*/ 327 w 6768"/>
                <a:gd name="T5" fmla="*/ 106 h 111"/>
                <a:gd name="T6" fmla="*/ 440 w 6768"/>
                <a:gd name="T7" fmla="*/ 107 h 111"/>
                <a:gd name="T8" fmla="*/ 553 w 6768"/>
                <a:gd name="T9" fmla="*/ 108 h 111"/>
                <a:gd name="T10" fmla="*/ 665 w 6768"/>
                <a:gd name="T11" fmla="*/ 107 h 111"/>
                <a:gd name="T12" fmla="*/ 778 w 6768"/>
                <a:gd name="T13" fmla="*/ 105 h 111"/>
                <a:gd name="T14" fmla="*/ 891 w 6768"/>
                <a:gd name="T15" fmla="*/ 107 h 111"/>
                <a:gd name="T16" fmla="*/ 1004 w 6768"/>
                <a:gd name="T17" fmla="*/ 103 h 111"/>
                <a:gd name="T18" fmla="*/ 1117 w 6768"/>
                <a:gd name="T19" fmla="*/ 107 h 111"/>
                <a:gd name="T20" fmla="*/ 1230 w 6768"/>
                <a:gd name="T21" fmla="*/ 106 h 111"/>
                <a:gd name="T22" fmla="*/ 1343 w 6768"/>
                <a:gd name="T23" fmla="*/ 107 h 111"/>
                <a:gd name="T24" fmla="*/ 1456 w 6768"/>
                <a:gd name="T25" fmla="*/ 108 h 111"/>
                <a:gd name="T26" fmla="*/ 1569 w 6768"/>
                <a:gd name="T27" fmla="*/ 107 h 111"/>
                <a:gd name="T28" fmla="*/ 1681 w 6768"/>
                <a:gd name="T29" fmla="*/ 108 h 111"/>
                <a:gd name="T30" fmla="*/ 1794 w 6768"/>
                <a:gd name="T31" fmla="*/ 107 h 111"/>
                <a:gd name="T32" fmla="*/ 1906 w 6768"/>
                <a:gd name="T33" fmla="*/ 107 h 111"/>
                <a:gd name="T34" fmla="*/ 2019 w 6768"/>
                <a:gd name="T35" fmla="*/ 2 h 111"/>
                <a:gd name="T36" fmla="*/ 2132 w 6768"/>
                <a:gd name="T37" fmla="*/ 79 h 111"/>
                <a:gd name="T38" fmla="*/ 2245 w 6768"/>
                <a:gd name="T39" fmla="*/ 100 h 111"/>
                <a:gd name="T40" fmla="*/ 2358 w 6768"/>
                <a:gd name="T41" fmla="*/ 89 h 111"/>
                <a:gd name="T42" fmla="*/ 2470 w 6768"/>
                <a:gd name="T43" fmla="*/ 100 h 111"/>
                <a:gd name="T44" fmla="*/ 2583 w 6768"/>
                <a:gd name="T45" fmla="*/ 106 h 111"/>
                <a:gd name="T46" fmla="*/ 2696 w 6768"/>
                <a:gd name="T47" fmla="*/ 106 h 111"/>
                <a:gd name="T48" fmla="*/ 2809 w 6768"/>
                <a:gd name="T49" fmla="*/ 106 h 111"/>
                <a:gd name="T50" fmla="*/ 2922 w 6768"/>
                <a:gd name="T51" fmla="*/ 106 h 111"/>
                <a:gd name="T52" fmla="*/ 3035 w 6768"/>
                <a:gd name="T53" fmla="*/ 107 h 111"/>
                <a:gd name="T54" fmla="*/ 3148 w 6768"/>
                <a:gd name="T55" fmla="*/ 107 h 111"/>
                <a:gd name="T56" fmla="*/ 3261 w 6768"/>
                <a:gd name="T57" fmla="*/ 106 h 111"/>
                <a:gd name="T58" fmla="*/ 3373 w 6768"/>
                <a:gd name="T59" fmla="*/ 107 h 111"/>
                <a:gd name="T60" fmla="*/ 3486 w 6768"/>
                <a:gd name="T61" fmla="*/ 101 h 111"/>
                <a:gd name="T62" fmla="*/ 3598 w 6768"/>
                <a:gd name="T63" fmla="*/ 106 h 111"/>
                <a:gd name="T64" fmla="*/ 3711 w 6768"/>
                <a:gd name="T65" fmla="*/ 106 h 111"/>
                <a:gd name="T66" fmla="*/ 3824 w 6768"/>
                <a:gd name="T67" fmla="*/ 107 h 111"/>
                <a:gd name="T68" fmla="*/ 3937 w 6768"/>
                <a:gd name="T69" fmla="*/ 107 h 111"/>
                <a:gd name="T70" fmla="*/ 4050 w 6768"/>
                <a:gd name="T71" fmla="*/ 106 h 111"/>
                <a:gd name="T72" fmla="*/ 4162 w 6768"/>
                <a:gd name="T73" fmla="*/ 107 h 111"/>
                <a:gd name="T74" fmla="*/ 4275 w 6768"/>
                <a:gd name="T75" fmla="*/ 106 h 111"/>
                <a:gd name="T76" fmla="*/ 4388 w 6768"/>
                <a:gd name="T77" fmla="*/ 107 h 111"/>
                <a:gd name="T78" fmla="*/ 4501 w 6768"/>
                <a:gd name="T79" fmla="*/ 106 h 111"/>
                <a:gd name="T80" fmla="*/ 4614 w 6768"/>
                <a:gd name="T81" fmla="*/ 106 h 111"/>
                <a:gd name="T82" fmla="*/ 4727 w 6768"/>
                <a:gd name="T83" fmla="*/ 106 h 111"/>
                <a:gd name="T84" fmla="*/ 4840 w 6768"/>
                <a:gd name="T85" fmla="*/ 107 h 111"/>
                <a:gd name="T86" fmla="*/ 4953 w 6768"/>
                <a:gd name="T87" fmla="*/ 108 h 111"/>
                <a:gd name="T88" fmla="*/ 5066 w 6768"/>
                <a:gd name="T89" fmla="*/ 108 h 111"/>
                <a:gd name="T90" fmla="*/ 5178 w 6768"/>
                <a:gd name="T91" fmla="*/ 107 h 111"/>
                <a:gd name="T92" fmla="*/ 5290 w 6768"/>
                <a:gd name="T93" fmla="*/ 107 h 111"/>
                <a:gd name="T94" fmla="*/ 5403 w 6768"/>
                <a:gd name="T95" fmla="*/ 106 h 111"/>
                <a:gd name="T96" fmla="*/ 5516 w 6768"/>
                <a:gd name="T97" fmla="*/ 106 h 111"/>
                <a:gd name="T98" fmla="*/ 5629 w 6768"/>
                <a:gd name="T99" fmla="*/ 107 h 111"/>
                <a:gd name="T100" fmla="*/ 5742 w 6768"/>
                <a:gd name="T101" fmla="*/ 108 h 111"/>
                <a:gd name="T102" fmla="*/ 5855 w 6768"/>
                <a:gd name="T103" fmla="*/ 107 h 111"/>
                <a:gd name="T104" fmla="*/ 5967 w 6768"/>
                <a:gd name="T105" fmla="*/ 106 h 111"/>
                <a:gd name="T106" fmla="*/ 6080 w 6768"/>
                <a:gd name="T107" fmla="*/ 106 h 111"/>
                <a:gd name="T108" fmla="*/ 6193 w 6768"/>
                <a:gd name="T109" fmla="*/ 106 h 111"/>
                <a:gd name="T110" fmla="*/ 6306 w 6768"/>
                <a:gd name="T111" fmla="*/ 106 h 111"/>
                <a:gd name="T112" fmla="*/ 6419 w 6768"/>
                <a:gd name="T113" fmla="*/ 105 h 111"/>
                <a:gd name="T114" fmla="*/ 6532 w 6768"/>
                <a:gd name="T115" fmla="*/ 106 h 111"/>
                <a:gd name="T116" fmla="*/ 6645 w 6768"/>
                <a:gd name="T117" fmla="*/ 107 h 111"/>
                <a:gd name="T118" fmla="*/ 6758 w 6768"/>
                <a:gd name="T119" fmla="*/ 10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111">
                  <a:moveTo>
                    <a:pt x="0" y="106"/>
                  </a:moveTo>
                  <a:lnTo>
                    <a:pt x="11" y="106"/>
                  </a:lnTo>
                  <a:lnTo>
                    <a:pt x="23" y="105"/>
                  </a:lnTo>
                  <a:lnTo>
                    <a:pt x="34" y="103"/>
                  </a:lnTo>
                  <a:lnTo>
                    <a:pt x="46" y="102"/>
                  </a:lnTo>
                  <a:lnTo>
                    <a:pt x="57" y="102"/>
                  </a:lnTo>
                  <a:lnTo>
                    <a:pt x="67" y="103"/>
                  </a:lnTo>
                  <a:lnTo>
                    <a:pt x="79" y="105"/>
                  </a:lnTo>
                  <a:lnTo>
                    <a:pt x="90" y="106"/>
                  </a:lnTo>
                  <a:lnTo>
                    <a:pt x="102" y="106"/>
                  </a:lnTo>
                  <a:lnTo>
                    <a:pt x="113" y="107"/>
                  </a:lnTo>
                  <a:lnTo>
                    <a:pt x="124" y="108"/>
                  </a:lnTo>
                  <a:lnTo>
                    <a:pt x="136" y="109"/>
                  </a:lnTo>
                  <a:lnTo>
                    <a:pt x="147" y="108"/>
                  </a:lnTo>
                  <a:lnTo>
                    <a:pt x="159" y="108"/>
                  </a:lnTo>
                  <a:lnTo>
                    <a:pt x="169" y="108"/>
                  </a:lnTo>
                  <a:lnTo>
                    <a:pt x="180" y="108"/>
                  </a:lnTo>
                  <a:lnTo>
                    <a:pt x="192" y="107"/>
                  </a:lnTo>
                  <a:lnTo>
                    <a:pt x="203" y="106"/>
                  </a:lnTo>
                  <a:lnTo>
                    <a:pt x="214" y="106"/>
                  </a:lnTo>
                  <a:lnTo>
                    <a:pt x="226" y="107"/>
                  </a:lnTo>
                  <a:lnTo>
                    <a:pt x="237" y="107"/>
                  </a:lnTo>
                  <a:lnTo>
                    <a:pt x="249" y="107"/>
                  </a:lnTo>
                  <a:lnTo>
                    <a:pt x="260" y="107"/>
                  </a:lnTo>
                  <a:lnTo>
                    <a:pt x="270" y="107"/>
                  </a:lnTo>
                  <a:lnTo>
                    <a:pt x="282" y="107"/>
                  </a:lnTo>
                  <a:lnTo>
                    <a:pt x="293" y="106"/>
                  </a:lnTo>
                  <a:lnTo>
                    <a:pt x="305" y="106"/>
                  </a:lnTo>
                  <a:lnTo>
                    <a:pt x="316" y="106"/>
                  </a:lnTo>
                  <a:lnTo>
                    <a:pt x="327" y="106"/>
                  </a:lnTo>
                  <a:lnTo>
                    <a:pt x="339" y="106"/>
                  </a:lnTo>
                  <a:lnTo>
                    <a:pt x="350" y="106"/>
                  </a:lnTo>
                  <a:lnTo>
                    <a:pt x="362" y="106"/>
                  </a:lnTo>
                  <a:lnTo>
                    <a:pt x="372" y="107"/>
                  </a:lnTo>
                  <a:lnTo>
                    <a:pt x="383" y="107"/>
                  </a:lnTo>
                  <a:lnTo>
                    <a:pt x="395" y="107"/>
                  </a:lnTo>
                  <a:lnTo>
                    <a:pt x="406" y="107"/>
                  </a:lnTo>
                  <a:lnTo>
                    <a:pt x="418" y="107"/>
                  </a:lnTo>
                  <a:lnTo>
                    <a:pt x="429" y="107"/>
                  </a:lnTo>
                  <a:lnTo>
                    <a:pt x="440" y="107"/>
                  </a:lnTo>
                  <a:lnTo>
                    <a:pt x="452" y="107"/>
                  </a:lnTo>
                  <a:lnTo>
                    <a:pt x="462" y="108"/>
                  </a:lnTo>
                  <a:lnTo>
                    <a:pt x="474" y="109"/>
                  </a:lnTo>
                  <a:lnTo>
                    <a:pt x="485" y="108"/>
                  </a:lnTo>
                  <a:lnTo>
                    <a:pt x="496" y="108"/>
                  </a:lnTo>
                  <a:lnTo>
                    <a:pt x="508" y="107"/>
                  </a:lnTo>
                  <a:lnTo>
                    <a:pt x="519" y="108"/>
                  </a:lnTo>
                  <a:lnTo>
                    <a:pt x="530" y="108"/>
                  </a:lnTo>
                  <a:lnTo>
                    <a:pt x="542" y="107"/>
                  </a:lnTo>
                  <a:lnTo>
                    <a:pt x="553" y="108"/>
                  </a:lnTo>
                  <a:lnTo>
                    <a:pt x="565" y="108"/>
                  </a:lnTo>
                  <a:lnTo>
                    <a:pt x="575" y="107"/>
                  </a:lnTo>
                  <a:lnTo>
                    <a:pt x="586" y="106"/>
                  </a:lnTo>
                  <a:lnTo>
                    <a:pt x="598" y="106"/>
                  </a:lnTo>
                  <a:lnTo>
                    <a:pt x="609" y="106"/>
                  </a:lnTo>
                  <a:lnTo>
                    <a:pt x="621" y="106"/>
                  </a:lnTo>
                  <a:lnTo>
                    <a:pt x="632" y="107"/>
                  </a:lnTo>
                  <a:lnTo>
                    <a:pt x="643" y="107"/>
                  </a:lnTo>
                  <a:lnTo>
                    <a:pt x="655" y="107"/>
                  </a:lnTo>
                  <a:lnTo>
                    <a:pt x="665" y="107"/>
                  </a:lnTo>
                  <a:lnTo>
                    <a:pt x="677" y="107"/>
                  </a:lnTo>
                  <a:lnTo>
                    <a:pt x="688" y="107"/>
                  </a:lnTo>
                  <a:lnTo>
                    <a:pt x="699" y="107"/>
                  </a:lnTo>
                  <a:lnTo>
                    <a:pt x="711" y="107"/>
                  </a:lnTo>
                  <a:lnTo>
                    <a:pt x="722" y="108"/>
                  </a:lnTo>
                  <a:lnTo>
                    <a:pt x="734" y="108"/>
                  </a:lnTo>
                  <a:lnTo>
                    <a:pt x="745" y="107"/>
                  </a:lnTo>
                  <a:lnTo>
                    <a:pt x="756" y="106"/>
                  </a:lnTo>
                  <a:lnTo>
                    <a:pt x="768" y="106"/>
                  </a:lnTo>
                  <a:lnTo>
                    <a:pt x="778" y="105"/>
                  </a:lnTo>
                  <a:lnTo>
                    <a:pt x="790" y="105"/>
                  </a:lnTo>
                  <a:lnTo>
                    <a:pt x="801" y="106"/>
                  </a:lnTo>
                  <a:lnTo>
                    <a:pt x="812" y="107"/>
                  </a:lnTo>
                  <a:lnTo>
                    <a:pt x="824" y="107"/>
                  </a:lnTo>
                  <a:lnTo>
                    <a:pt x="835" y="107"/>
                  </a:lnTo>
                  <a:lnTo>
                    <a:pt x="847" y="106"/>
                  </a:lnTo>
                  <a:lnTo>
                    <a:pt x="858" y="106"/>
                  </a:lnTo>
                  <a:lnTo>
                    <a:pt x="868" y="106"/>
                  </a:lnTo>
                  <a:lnTo>
                    <a:pt x="880" y="107"/>
                  </a:lnTo>
                  <a:lnTo>
                    <a:pt x="891" y="107"/>
                  </a:lnTo>
                  <a:lnTo>
                    <a:pt x="902" y="107"/>
                  </a:lnTo>
                  <a:lnTo>
                    <a:pt x="914" y="107"/>
                  </a:lnTo>
                  <a:lnTo>
                    <a:pt x="925" y="107"/>
                  </a:lnTo>
                  <a:lnTo>
                    <a:pt x="937" y="106"/>
                  </a:lnTo>
                  <a:lnTo>
                    <a:pt x="948" y="106"/>
                  </a:lnTo>
                  <a:lnTo>
                    <a:pt x="958" y="107"/>
                  </a:lnTo>
                  <a:lnTo>
                    <a:pt x="970" y="107"/>
                  </a:lnTo>
                  <a:lnTo>
                    <a:pt x="981" y="106"/>
                  </a:lnTo>
                  <a:lnTo>
                    <a:pt x="993" y="103"/>
                  </a:lnTo>
                  <a:lnTo>
                    <a:pt x="1004" y="103"/>
                  </a:lnTo>
                  <a:lnTo>
                    <a:pt x="1015" y="106"/>
                  </a:lnTo>
                  <a:lnTo>
                    <a:pt x="1027" y="108"/>
                  </a:lnTo>
                  <a:lnTo>
                    <a:pt x="1038" y="107"/>
                  </a:lnTo>
                  <a:lnTo>
                    <a:pt x="1050" y="106"/>
                  </a:lnTo>
                  <a:lnTo>
                    <a:pt x="1061" y="106"/>
                  </a:lnTo>
                  <a:lnTo>
                    <a:pt x="1071" y="107"/>
                  </a:lnTo>
                  <a:lnTo>
                    <a:pt x="1083" y="107"/>
                  </a:lnTo>
                  <a:lnTo>
                    <a:pt x="1094" y="107"/>
                  </a:lnTo>
                  <a:lnTo>
                    <a:pt x="1106" y="107"/>
                  </a:lnTo>
                  <a:lnTo>
                    <a:pt x="1117" y="107"/>
                  </a:lnTo>
                  <a:lnTo>
                    <a:pt x="1128" y="107"/>
                  </a:lnTo>
                  <a:lnTo>
                    <a:pt x="1140" y="107"/>
                  </a:lnTo>
                  <a:lnTo>
                    <a:pt x="1151" y="107"/>
                  </a:lnTo>
                  <a:lnTo>
                    <a:pt x="1163" y="107"/>
                  </a:lnTo>
                  <a:lnTo>
                    <a:pt x="1173" y="107"/>
                  </a:lnTo>
                  <a:lnTo>
                    <a:pt x="1184" y="107"/>
                  </a:lnTo>
                  <a:lnTo>
                    <a:pt x="1196" y="108"/>
                  </a:lnTo>
                  <a:lnTo>
                    <a:pt x="1207" y="108"/>
                  </a:lnTo>
                  <a:lnTo>
                    <a:pt x="1218" y="107"/>
                  </a:lnTo>
                  <a:lnTo>
                    <a:pt x="1230" y="106"/>
                  </a:lnTo>
                  <a:lnTo>
                    <a:pt x="1241" y="106"/>
                  </a:lnTo>
                  <a:lnTo>
                    <a:pt x="1253" y="106"/>
                  </a:lnTo>
                  <a:lnTo>
                    <a:pt x="1263" y="106"/>
                  </a:lnTo>
                  <a:lnTo>
                    <a:pt x="1274" y="107"/>
                  </a:lnTo>
                  <a:lnTo>
                    <a:pt x="1286" y="107"/>
                  </a:lnTo>
                  <a:lnTo>
                    <a:pt x="1297" y="107"/>
                  </a:lnTo>
                  <a:lnTo>
                    <a:pt x="1309" y="107"/>
                  </a:lnTo>
                  <a:lnTo>
                    <a:pt x="1320" y="107"/>
                  </a:lnTo>
                  <a:lnTo>
                    <a:pt x="1331" y="107"/>
                  </a:lnTo>
                  <a:lnTo>
                    <a:pt x="1343" y="107"/>
                  </a:lnTo>
                  <a:lnTo>
                    <a:pt x="1354" y="108"/>
                  </a:lnTo>
                  <a:lnTo>
                    <a:pt x="1366" y="107"/>
                  </a:lnTo>
                  <a:lnTo>
                    <a:pt x="1376" y="107"/>
                  </a:lnTo>
                  <a:lnTo>
                    <a:pt x="1387" y="108"/>
                  </a:lnTo>
                  <a:lnTo>
                    <a:pt x="1399" y="107"/>
                  </a:lnTo>
                  <a:lnTo>
                    <a:pt x="1410" y="106"/>
                  </a:lnTo>
                  <a:lnTo>
                    <a:pt x="1422" y="107"/>
                  </a:lnTo>
                  <a:lnTo>
                    <a:pt x="1433" y="108"/>
                  </a:lnTo>
                  <a:lnTo>
                    <a:pt x="1444" y="108"/>
                  </a:lnTo>
                  <a:lnTo>
                    <a:pt x="1456" y="108"/>
                  </a:lnTo>
                  <a:lnTo>
                    <a:pt x="1466" y="108"/>
                  </a:lnTo>
                  <a:lnTo>
                    <a:pt x="1478" y="108"/>
                  </a:lnTo>
                  <a:lnTo>
                    <a:pt x="1489" y="107"/>
                  </a:lnTo>
                  <a:lnTo>
                    <a:pt x="1500" y="106"/>
                  </a:lnTo>
                  <a:lnTo>
                    <a:pt x="1512" y="106"/>
                  </a:lnTo>
                  <a:lnTo>
                    <a:pt x="1523" y="106"/>
                  </a:lnTo>
                  <a:lnTo>
                    <a:pt x="1534" y="106"/>
                  </a:lnTo>
                  <a:lnTo>
                    <a:pt x="1546" y="106"/>
                  </a:lnTo>
                  <a:lnTo>
                    <a:pt x="1557" y="107"/>
                  </a:lnTo>
                  <a:lnTo>
                    <a:pt x="1569" y="107"/>
                  </a:lnTo>
                  <a:lnTo>
                    <a:pt x="1579" y="106"/>
                  </a:lnTo>
                  <a:lnTo>
                    <a:pt x="1590" y="107"/>
                  </a:lnTo>
                  <a:lnTo>
                    <a:pt x="1602" y="108"/>
                  </a:lnTo>
                  <a:lnTo>
                    <a:pt x="1613" y="111"/>
                  </a:lnTo>
                  <a:lnTo>
                    <a:pt x="1625" y="111"/>
                  </a:lnTo>
                  <a:lnTo>
                    <a:pt x="1636" y="108"/>
                  </a:lnTo>
                  <a:lnTo>
                    <a:pt x="1647" y="108"/>
                  </a:lnTo>
                  <a:lnTo>
                    <a:pt x="1659" y="107"/>
                  </a:lnTo>
                  <a:lnTo>
                    <a:pt x="1669" y="107"/>
                  </a:lnTo>
                  <a:lnTo>
                    <a:pt x="1681" y="108"/>
                  </a:lnTo>
                  <a:lnTo>
                    <a:pt x="1692" y="109"/>
                  </a:lnTo>
                  <a:lnTo>
                    <a:pt x="1703" y="108"/>
                  </a:lnTo>
                  <a:lnTo>
                    <a:pt x="1715" y="106"/>
                  </a:lnTo>
                  <a:lnTo>
                    <a:pt x="1726" y="106"/>
                  </a:lnTo>
                  <a:lnTo>
                    <a:pt x="1738" y="106"/>
                  </a:lnTo>
                  <a:lnTo>
                    <a:pt x="1749" y="107"/>
                  </a:lnTo>
                  <a:lnTo>
                    <a:pt x="1759" y="108"/>
                  </a:lnTo>
                  <a:lnTo>
                    <a:pt x="1771" y="108"/>
                  </a:lnTo>
                  <a:lnTo>
                    <a:pt x="1782" y="108"/>
                  </a:lnTo>
                  <a:lnTo>
                    <a:pt x="1794" y="107"/>
                  </a:lnTo>
                  <a:lnTo>
                    <a:pt x="1805" y="107"/>
                  </a:lnTo>
                  <a:lnTo>
                    <a:pt x="1816" y="107"/>
                  </a:lnTo>
                  <a:lnTo>
                    <a:pt x="1828" y="107"/>
                  </a:lnTo>
                  <a:lnTo>
                    <a:pt x="1839" y="107"/>
                  </a:lnTo>
                  <a:lnTo>
                    <a:pt x="1851" y="107"/>
                  </a:lnTo>
                  <a:lnTo>
                    <a:pt x="1862" y="107"/>
                  </a:lnTo>
                  <a:lnTo>
                    <a:pt x="1872" y="107"/>
                  </a:lnTo>
                  <a:lnTo>
                    <a:pt x="1884" y="106"/>
                  </a:lnTo>
                  <a:lnTo>
                    <a:pt x="1895" y="106"/>
                  </a:lnTo>
                  <a:lnTo>
                    <a:pt x="1906" y="107"/>
                  </a:lnTo>
                  <a:lnTo>
                    <a:pt x="1918" y="103"/>
                  </a:lnTo>
                  <a:lnTo>
                    <a:pt x="1929" y="101"/>
                  </a:lnTo>
                  <a:lnTo>
                    <a:pt x="1941" y="99"/>
                  </a:lnTo>
                  <a:lnTo>
                    <a:pt x="1952" y="93"/>
                  </a:lnTo>
                  <a:lnTo>
                    <a:pt x="1962" y="79"/>
                  </a:lnTo>
                  <a:lnTo>
                    <a:pt x="1974" y="60"/>
                  </a:lnTo>
                  <a:lnTo>
                    <a:pt x="1985" y="42"/>
                  </a:lnTo>
                  <a:lnTo>
                    <a:pt x="1997" y="28"/>
                  </a:lnTo>
                  <a:lnTo>
                    <a:pt x="2008" y="14"/>
                  </a:lnTo>
                  <a:lnTo>
                    <a:pt x="2019" y="2"/>
                  </a:lnTo>
                  <a:lnTo>
                    <a:pt x="2031" y="0"/>
                  </a:lnTo>
                  <a:lnTo>
                    <a:pt x="2042" y="6"/>
                  </a:lnTo>
                  <a:lnTo>
                    <a:pt x="2054" y="18"/>
                  </a:lnTo>
                  <a:lnTo>
                    <a:pt x="2064" y="29"/>
                  </a:lnTo>
                  <a:lnTo>
                    <a:pt x="2075" y="38"/>
                  </a:lnTo>
                  <a:lnTo>
                    <a:pt x="2087" y="48"/>
                  </a:lnTo>
                  <a:lnTo>
                    <a:pt x="2098" y="59"/>
                  </a:lnTo>
                  <a:lnTo>
                    <a:pt x="2110" y="69"/>
                  </a:lnTo>
                  <a:lnTo>
                    <a:pt x="2121" y="75"/>
                  </a:lnTo>
                  <a:lnTo>
                    <a:pt x="2132" y="79"/>
                  </a:lnTo>
                  <a:lnTo>
                    <a:pt x="2144" y="83"/>
                  </a:lnTo>
                  <a:lnTo>
                    <a:pt x="2155" y="87"/>
                  </a:lnTo>
                  <a:lnTo>
                    <a:pt x="2167" y="91"/>
                  </a:lnTo>
                  <a:lnTo>
                    <a:pt x="2177" y="95"/>
                  </a:lnTo>
                  <a:lnTo>
                    <a:pt x="2188" y="97"/>
                  </a:lnTo>
                  <a:lnTo>
                    <a:pt x="2200" y="97"/>
                  </a:lnTo>
                  <a:lnTo>
                    <a:pt x="2211" y="97"/>
                  </a:lnTo>
                  <a:lnTo>
                    <a:pt x="2222" y="99"/>
                  </a:lnTo>
                  <a:lnTo>
                    <a:pt x="2234" y="100"/>
                  </a:lnTo>
                  <a:lnTo>
                    <a:pt x="2245" y="100"/>
                  </a:lnTo>
                  <a:lnTo>
                    <a:pt x="2257" y="100"/>
                  </a:lnTo>
                  <a:lnTo>
                    <a:pt x="2267" y="100"/>
                  </a:lnTo>
                  <a:lnTo>
                    <a:pt x="2278" y="99"/>
                  </a:lnTo>
                  <a:lnTo>
                    <a:pt x="2290" y="97"/>
                  </a:lnTo>
                  <a:lnTo>
                    <a:pt x="2301" y="96"/>
                  </a:lnTo>
                  <a:lnTo>
                    <a:pt x="2313" y="94"/>
                  </a:lnTo>
                  <a:lnTo>
                    <a:pt x="2324" y="90"/>
                  </a:lnTo>
                  <a:lnTo>
                    <a:pt x="2335" y="89"/>
                  </a:lnTo>
                  <a:lnTo>
                    <a:pt x="2347" y="89"/>
                  </a:lnTo>
                  <a:lnTo>
                    <a:pt x="2358" y="89"/>
                  </a:lnTo>
                  <a:lnTo>
                    <a:pt x="2370" y="89"/>
                  </a:lnTo>
                  <a:lnTo>
                    <a:pt x="2380" y="88"/>
                  </a:lnTo>
                  <a:lnTo>
                    <a:pt x="2391" y="89"/>
                  </a:lnTo>
                  <a:lnTo>
                    <a:pt x="2403" y="90"/>
                  </a:lnTo>
                  <a:lnTo>
                    <a:pt x="2414" y="91"/>
                  </a:lnTo>
                  <a:lnTo>
                    <a:pt x="2426" y="93"/>
                  </a:lnTo>
                  <a:lnTo>
                    <a:pt x="2437" y="93"/>
                  </a:lnTo>
                  <a:lnTo>
                    <a:pt x="2448" y="95"/>
                  </a:lnTo>
                  <a:lnTo>
                    <a:pt x="2460" y="99"/>
                  </a:lnTo>
                  <a:lnTo>
                    <a:pt x="2470" y="100"/>
                  </a:lnTo>
                  <a:lnTo>
                    <a:pt x="2482" y="101"/>
                  </a:lnTo>
                  <a:lnTo>
                    <a:pt x="2493" y="102"/>
                  </a:lnTo>
                  <a:lnTo>
                    <a:pt x="2504" y="102"/>
                  </a:lnTo>
                  <a:lnTo>
                    <a:pt x="2516" y="102"/>
                  </a:lnTo>
                  <a:lnTo>
                    <a:pt x="2527" y="103"/>
                  </a:lnTo>
                  <a:lnTo>
                    <a:pt x="2539" y="103"/>
                  </a:lnTo>
                  <a:lnTo>
                    <a:pt x="2550" y="103"/>
                  </a:lnTo>
                  <a:lnTo>
                    <a:pt x="2560" y="105"/>
                  </a:lnTo>
                  <a:lnTo>
                    <a:pt x="2572" y="105"/>
                  </a:lnTo>
                  <a:lnTo>
                    <a:pt x="2583" y="106"/>
                  </a:lnTo>
                  <a:lnTo>
                    <a:pt x="2594" y="107"/>
                  </a:lnTo>
                  <a:lnTo>
                    <a:pt x="2606" y="106"/>
                  </a:lnTo>
                  <a:lnTo>
                    <a:pt x="2617" y="105"/>
                  </a:lnTo>
                  <a:lnTo>
                    <a:pt x="2629" y="105"/>
                  </a:lnTo>
                  <a:lnTo>
                    <a:pt x="2640" y="105"/>
                  </a:lnTo>
                  <a:lnTo>
                    <a:pt x="2651" y="105"/>
                  </a:lnTo>
                  <a:lnTo>
                    <a:pt x="2663" y="106"/>
                  </a:lnTo>
                  <a:lnTo>
                    <a:pt x="2673" y="106"/>
                  </a:lnTo>
                  <a:lnTo>
                    <a:pt x="2685" y="106"/>
                  </a:lnTo>
                  <a:lnTo>
                    <a:pt x="2696" y="106"/>
                  </a:lnTo>
                  <a:lnTo>
                    <a:pt x="2707" y="106"/>
                  </a:lnTo>
                  <a:lnTo>
                    <a:pt x="2719" y="106"/>
                  </a:lnTo>
                  <a:lnTo>
                    <a:pt x="2730" y="106"/>
                  </a:lnTo>
                  <a:lnTo>
                    <a:pt x="2742" y="106"/>
                  </a:lnTo>
                  <a:lnTo>
                    <a:pt x="2753" y="106"/>
                  </a:lnTo>
                  <a:lnTo>
                    <a:pt x="2763" y="106"/>
                  </a:lnTo>
                  <a:lnTo>
                    <a:pt x="2775" y="107"/>
                  </a:lnTo>
                  <a:lnTo>
                    <a:pt x="2786" y="107"/>
                  </a:lnTo>
                  <a:lnTo>
                    <a:pt x="2798" y="107"/>
                  </a:lnTo>
                  <a:lnTo>
                    <a:pt x="2809" y="106"/>
                  </a:lnTo>
                  <a:lnTo>
                    <a:pt x="2820" y="105"/>
                  </a:lnTo>
                  <a:lnTo>
                    <a:pt x="2832" y="106"/>
                  </a:lnTo>
                  <a:lnTo>
                    <a:pt x="2843" y="107"/>
                  </a:lnTo>
                  <a:lnTo>
                    <a:pt x="2855" y="108"/>
                  </a:lnTo>
                  <a:lnTo>
                    <a:pt x="2865" y="108"/>
                  </a:lnTo>
                  <a:lnTo>
                    <a:pt x="2876" y="108"/>
                  </a:lnTo>
                  <a:lnTo>
                    <a:pt x="2888" y="107"/>
                  </a:lnTo>
                  <a:lnTo>
                    <a:pt x="2899" y="106"/>
                  </a:lnTo>
                  <a:lnTo>
                    <a:pt x="2910" y="106"/>
                  </a:lnTo>
                  <a:lnTo>
                    <a:pt x="2922" y="106"/>
                  </a:lnTo>
                  <a:lnTo>
                    <a:pt x="2933" y="106"/>
                  </a:lnTo>
                  <a:lnTo>
                    <a:pt x="2945" y="106"/>
                  </a:lnTo>
                  <a:lnTo>
                    <a:pt x="2956" y="106"/>
                  </a:lnTo>
                  <a:lnTo>
                    <a:pt x="2966" y="106"/>
                  </a:lnTo>
                  <a:lnTo>
                    <a:pt x="2978" y="106"/>
                  </a:lnTo>
                  <a:lnTo>
                    <a:pt x="2989" y="106"/>
                  </a:lnTo>
                  <a:lnTo>
                    <a:pt x="3001" y="105"/>
                  </a:lnTo>
                  <a:lnTo>
                    <a:pt x="3012" y="105"/>
                  </a:lnTo>
                  <a:lnTo>
                    <a:pt x="3023" y="105"/>
                  </a:lnTo>
                  <a:lnTo>
                    <a:pt x="3035" y="107"/>
                  </a:lnTo>
                  <a:lnTo>
                    <a:pt x="3046" y="107"/>
                  </a:lnTo>
                  <a:lnTo>
                    <a:pt x="3058" y="107"/>
                  </a:lnTo>
                  <a:lnTo>
                    <a:pt x="3068" y="106"/>
                  </a:lnTo>
                  <a:lnTo>
                    <a:pt x="3079" y="106"/>
                  </a:lnTo>
                  <a:lnTo>
                    <a:pt x="3091" y="106"/>
                  </a:lnTo>
                  <a:lnTo>
                    <a:pt x="3102" y="107"/>
                  </a:lnTo>
                  <a:lnTo>
                    <a:pt x="3114" y="108"/>
                  </a:lnTo>
                  <a:lnTo>
                    <a:pt x="3125" y="108"/>
                  </a:lnTo>
                  <a:lnTo>
                    <a:pt x="3136" y="108"/>
                  </a:lnTo>
                  <a:lnTo>
                    <a:pt x="3148" y="107"/>
                  </a:lnTo>
                  <a:lnTo>
                    <a:pt x="3159" y="107"/>
                  </a:lnTo>
                  <a:lnTo>
                    <a:pt x="3171" y="108"/>
                  </a:lnTo>
                  <a:lnTo>
                    <a:pt x="3181" y="109"/>
                  </a:lnTo>
                  <a:lnTo>
                    <a:pt x="3192" y="109"/>
                  </a:lnTo>
                  <a:lnTo>
                    <a:pt x="3204" y="107"/>
                  </a:lnTo>
                  <a:lnTo>
                    <a:pt x="3215" y="106"/>
                  </a:lnTo>
                  <a:lnTo>
                    <a:pt x="3226" y="106"/>
                  </a:lnTo>
                  <a:lnTo>
                    <a:pt x="3238" y="106"/>
                  </a:lnTo>
                  <a:lnTo>
                    <a:pt x="3249" y="107"/>
                  </a:lnTo>
                  <a:lnTo>
                    <a:pt x="3261" y="106"/>
                  </a:lnTo>
                  <a:lnTo>
                    <a:pt x="3271" y="105"/>
                  </a:lnTo>
                  <a:lnTo>
                    <a:pt x="3282" y="105"/>
                  </a:lnTo>
                  <a:lnTo>
                    <a:pt x="3294" y="106"/>
                  </a:lnTo>
                  <a:lnTo>
                    <a:pt x="3305" y="107"/>
                  </a:lnTo>
                  <a:lnTo>
                    <a:pt x="3317" y="108"/>
                  </a:lnTo>
                  <a:lnTo>
                    <a:pt x="3328" y="108"/>
                  </a:lnTo>
                  <a:lnTo>
                    <a:pt x="3339" y="107"/>
                  </a:lnTo>
                  <a:lnTo>
                    <a:pt x="3351" y="107"/>
                  </a:lnTo>
                  <a:lnTo>
                    <a:pt x="3361" y="107"/>
                  </a:lnTo>
                  <a:lnTo>
                    <a:pt x="3373" y="107"/>
                  </a:lnTo>
                  <a:lnTo>
                    <a:pt x="3384" y="107"/>
                  </a:lnTo>
                  <a:lnTo>
                    <a:pt x="3395" y="107"/>
                  </a:lnTo>
                  <a:lnTo>
                    <a:pt x="3407" y="107"/>
                  </a:lnTo>
                  <a:lnTo>
                    <a:pt x="3418" y="106"/>
                  </a:lnTo>
                  <a:lnTo>
                    <a:pt x="3430" y="105"/>
                  </a:lnTo>
                  <a:lnTo>
                    <a:pt x="3441" y="105"/>
                  </a:lnTo>
                  <a:lnTo>
                    <a:pt x="3452" y="103"/>
                  </a:lnTo>
                  <a:lnTo>
                    <a:pt x="3464" y="103"/>
                  </a:lnTo>
                  <a:lnTo>
                    <a:pt x="3474" y="102"/>
                  </a:lnTo>
                  <a:lnTo>
                    <a:pt x="3486" y="101"/>
                  </a:lnTo>
                  <a:lnTo>
                    <a:pt x="3497" y="103"/>
                  </a:lnTo>
                  <a:lnTo>
                    <a:pt x="3508" y="106"/>
                  </a:lnTo>
                  <a:lnTo>
                    <a:pt x="3520" y="106"/>
                  </a:lnTo>
                  <a:lnTo>
                    <a:pt x="3531" y="106"/>
                  </a:lnTo>
                  <a:lnTo>
                    <a:pt x="3543" y="106"/>
                  </a:lnTo>
                  <a:lnTo>
                    <a:pt x="3554" y="105"/>
                  </a:lnTo>
                  <a:lnTo>
                    <a:pt x="3564" y="103"/>
                  </a:lnTo>
                  <a:lnTo>
                    <a:pt x="3576" y="103"/>
                  </a:lnTo>
                  <a:lnTo>
                    <a:pt x="3587" y="105"/>
                  </a:lnTo>
                  <a:lnTo>
                    <a:pt x="3598" y="106"/>
                  </a:lnTo>
                  <a:lnTo>
                    <a:pt x="3610" y="106"/>
                  </a:lnTo>
                  <a:lnTo>
                    <a:pt x="3621" y="106"/>
                  </a:lnTo>
                  <a:lnTo>
                    <a:pt x="3633" y="106"/>
                  </a:lnTo>
                  <a:lnTo>
                    <a:pt x="3644" y="106"/>
                  </a:lnTo>
                  <a:lnTo>
                    <a:pt x="3654" y="107"/>
                  </a:lnTo>
                  <a:lnTo>
                    <a:pt x="3666" y="107"/>
                  </a:lnTo>
                  <a:lnTo>
                    <a:pt x="3677" y="107"/>
                  </a:lnTo>
                  <a:lnTo>
                    <a:pt x="3689" y="106"/>
                  </a:lnTo>
                  <a:lnTo>
                    <a:pt x="3700" y="106"/>
                  </a:lnTo>
                  <a:lnTo>
                    <a:pt x="3711" y="106"/>
                  </a:lnTo>
                  <a:lnTo>
                    <a:pt x="3723" y="106"/>
                  </a:lnTo>
                  <a:lnTo>
                    <a:pt x="3734" y="106"/>
                  </a:lnTo>
                  <a:lnTo>
                    <a:pt x="3746" y="106"/>
                  </a:lnTo>
                  <a:lnTo>
                    <a:pt x="3757" y="106"/>
                  </a:lnTo>
                  <a:lnTo>
                    <a:pt x="3767" y="106"/>
                  </a:lnTo>
                  <a:lnTo>
                    <a:pt x="3779" y="106"/>
                  </a:lnTo>
                  <a:lnTo>
                    <a:pt x="3790" y="106"/>
                  </a:lnTo>
                  <a:lnTo>
                    <a:pt x="3802" y="106"/>
                  </a:lnTo>
                  <a:lnTo>
                    <a:pt x="3813" y="107"/>
                  </a:lnTo>
                  <a:lnTo>
                    <a:pt x="3824" y="107"/>
                  </a:lnTo>
                  <a:lnTo>
                    <a:pt x="3836" y="108"/>
                  </a:lnTo>
                  <a:lnTo>
                    <a:pt x="3847" y="108"/>
                  </a:lnTo>
                  <a:lnTo>
                    <a:pt x="3859" y="108"/>
                  </a:lnTo>
                  <a:lnTo>
                    <a:pt x="3869" y="107"/>
                  </a:lnTo>
                  <a:lnTo>
                    <a:pt x="3880" y="107"/>
                  </a:lnTo>
                  <a:lnTo>
                    <a:pt x="3892" y="106"/>
                  </a:lnTo>
                  <a:lnTo>
                    <a:pt x="3903" y="106"/>
                  </a:lnTo>
                  <a:lnTo>
                    <a:pt x="3914" y="106"/>
                  </a:lnTo>
                  <a:lnTo>
                    <a:pt x="3926" y="106"/>
                  </a:lnTo>
                  <a:lnTo>
                    <a:pt x="3937" y="107"/>
                  </a:lnTo>
                  <a:lnTo>
                    <a:pt x="3949" y="108"/>
                  </a:lnTo>
                  <a:lnTo>
                    <a:pt x="3960" y="108"/>
                  </a:lnTo>
                  <a:lnTo>
                    <a:pt x="3970" y="108"/>
                  </a:lnTo>
                  <a:lnTo>
                    <a:pt x="3982" y="107"/>
                  </a:lnTo>
                  <a:lnTo>
                    <a:pt x="3993" y="107"/>
                  </a:lnTo>
                  <a:lnTo>
                    <a:pt x="4005" y="108"/>
                  </a:lnTo>
                  <a:lnTo>
                    <a:pt x="4016" y="109"/>
                  </a:lnTo>
                  <a:lnTo>
                    <a:pt x="4027" y="108"/>
                  </a:lnTo>
                  <a:lnTo>
                    <a:pt x="4039" y="107"/>
                  </a:lnTo>
                  <a:lnTo>
                    <a:pt x="4050" y="106"/>
                  </a:lnTo>
                  <a:lnTo>
                    <a:pt x="4062" y="106"/>
                  </a:lnTo>
                  <a:lnTo>
                    <a:pt x="4072" y="105"/>
                  </a:lnTo>
                  <a:lnTo>
                    <a:pt x="4083" y="103"/>
                  </a:lnTo>
                  <a:lnTo>
                    <a:pt x="4095" y="103"/>
                  </a:lnTo>
                  <a:lnTo>
                    <a:pt x="4106" y="105"/>
                  </a:lnTo>
                  <a:lnTo>
                    <a:pt x="4118" y="105"/>
                  </a:lnTo>
                  <a:lnTo>
                    <a:pt x="4129" y="106"/>
                  </a:lnTo>
                  <a:lnTo>
                    <a:pt x="4140" y="107"/>
                  </a:lnTo>
                  <a:lnTo>
                    <a:pt x="4152" y="107"/>
                  </a:lnTo>
                  <a:lnTo>
                    <a:pt x="4162" y="107"/>
                  </a:lnTo>
                  <a:lnTo>
                    <a:pt x="4174" y="106"/>
                  </a:lnTo>
                  <a:lnTo>
                    <a:pt x="4185" y="105"/>
                  </a:lnTo>
                  <a:lnTo>
                    <a:pt x="4196" y="105"/>
                  </a:lnTo>
                  <a:lnTo>
                    <a:pt x="4208" y="106"/>
                  </a:lnTo>
                  <a:lnTo>
                    <a:pt x="4219" y="107"/>
                  </a:lnTo>
                  <a:lnTo>
                    <a:pt x="4231" y="106"/>
                  </a:lnTo>
                  <a:lnTo>
                    <a:pt x="4242" y="106"/>
                  </a:lnTo>
                  <a:lnTo>
                    <a:pt x="4253" y="106"/>
                  </a:lnTo>
                  <a:lnTo>
                    <a:pt x="4265" y="106"/>
                  </a:lnTo>
                  <a:lnTo>
                    <a:pt x="4275" y="106"/>
                  </a:lnTo>
                  <a:lnTo>
                    <a:pt x="4286" y="107"/>
                  </a:lnTo>
                  <a:lnTo>
                    <a:pt x="4298" y="107"/>
                  </a:lnTo>
                  <a:lnTo>
                    <a:pt x="4309" y="107"/>
                  </a:lnTo>
                  <a:lnTo>
                    <a:pt x="4321" y="107"/>
                  </a:lnTo>
                  <a:lnTo>
                    <a:pt x="4332" y="107"/>
                  </a:lnTo>
                  <a:lnTo>
                    <a:pt x="4343" y="107"/>
                  </a:lnTo>
                  <a:lnTo>
                    <a:pt x="4355" y="107"/>
                  </a:lnTo>
                  <a:lnTo>
                    <a:pt x="4365" y="107"/>
                  </a:lnTo>
                  <a:lnTo>
                    <a:pt x="4377" y="106"/>
                  </a:lnTo>
                  <a:lnTo>
                    <a:pt x="4388" y="107"/>
                  </a:lnTo>
                  <a:lnTo>
                    <a:pt x="4399" y="107"/>
                  </a:lnTo>
                  <a:lnTo>
                    <a:pt x="4411" y="107"/>
                  </a:lnTo>
                  <a:lnTo>
                    <a:pt x="4422" y="107"/>
                  </a:lnTo>
                  <a:lnTo>
                    <a:pt x="4434" y="107"/>
                  </a:lnTo>
                  <a:lnTo>
                    <a:pt x="4445" y="108"/>
                  </a:lnTo>
                  <a:lnTo>
                    <a:pt x="4455" y="108"/>
                  </a:lnTo>
                  <a:lnTo>
                    <a:pt x="4467" y="106"/>
                  </a:lnTo>
                  <a:lnTo>
                    <a:pt x="4478" y="105"/>
                  </a:lnTo>
                  <a:lnTo>
                    <a:pt x="4490" y="106"/>
                  </a:lnTo>
                  <a:lnTo>
                    <a:pt x="4501" y="106"/>
                  </a:lnTo>
                  <a:lnTo>
                    <a:pt x="4512" y="106"/>
                  </a:lnTo>
                  <a:lnTo>
                    <a:pt x="4524" y="106"/>
                  </a:lnTo>
                  <a:lnTo>
                    <a:pt x="4535" y="106"/>
                  </a:lnTo>
                  <a:lnTo>
                    <a:pt x="4547" y="106"/>
                  </a:lnTo>
                  <a:lnTo>
                    <a:pt x="4558" y="107"/>
                  </a:lnTo>
                  <a:lnTo>
                    <a:pt x="4568" y="107"/>
                  </a:lnTo>
                  <a:lnTo>
                    <a:pt x="4580" y="107"/>
                  </a:lnTo>
                  <a:lnTo>
                    <a:pt x="4591" y="107"/>
                  </a:lnTo>
                  <a:lnTo>
                    <a:pt x="4602" y="106"/>
                  </a:lnTo>
                  <a:lnTo>
                    <a:pt x="4614" y="106"/>
                  </a:lnTo>
                  <a:lnTo>
                    <a:pt x="4625" y="105"/>
                  </a:lnTo>
                  <a:lnTo>
                    <a:pt x="4637" y="106"/>
                  </a:lnTo>
                  <a:lnTo>
                    <a:pt x="4648" y="106"/>
                  </a:lnTo>
                  <a:lnTo>
                    <a:pt x="4658" y="106"/>
                  </a:lnTo>
                  <a:lnTo>
                    <a:pt x="4670" y="106"/>
                  </a:lnTo>
                  <a:lnTo>
                    <a:pt x="4681" y="106"/>
                  </a:lnTo>
                  <a:lnTo>
                    <a:pt x="4693" y="106"/>
                  </a:lnTo>
                  <a:lnTo>
                    <a:pt x="4704" y="106"/>
                  </a:lnTo>
                  <a:lnTo>
                    <a:pt x="4715" y="106"/>
                  </a:lnTo>
                  <a:lnTo>
                    <a:pt x="4727" y="106"/>
                  </a:lnTo>
                  <a:lnTo>
                    <a:pt x="4738" y="105"/>
                  </a:lnTo>
                  <a:lnTo>
                    <a:pt x="4750" y="105"/>
                  </a:lnTo>
                  <a:lnTo>
                    <a:pt x="4761" y="105"/>
                  </a:lnTo>
                  <a:lnTo>
                    <a:pt x="4771" y="106"/>
                  </a:lnTo>
                  <a:lnTo>
                    <a:pt x="4783" y="106"/>
                  </a:lnTo>
                  <a:lnTo>
                    <a:pt x="4794" y="107"/>
                  </a:lnTo>
                  <a:lnTo>
                    <a:pt x="4806" y="107"/>
                  </a:lnTo>
                  <a:lnTo>
                    <a:pt x="4817" y="106"/>
                  </a:lnTo>
                  <a:lnTo>
                    <a:pt x="4828" y="106"/>
                  </a:lnTo>
                  <a:lnTo>
                    <a:pt x="4840" y="107"/>
                  </a:lnTo>
                  <a:lnTo>
                    <a:pt x="4851" y="107"/>
                  </a:lnTo>
                  <a:lnTo>
                    <a:pt x="4863" y="107"/>
                  </a:lnTo>
                  <a:lnTo>
                    <a:pt x="4873" y="107"/>
                  </a:lnTo>
                  <a:lnTo>
                    <a:pt x="4884" y="107"/>
                  </a:lnTo>
                  <a:lnTo>
                    <a:pt x="4896" y="107"/>
                  </a:lnTo>
                  <a:lnTo>
                    <a:pt x="4907" y="107"/>
                  </a:lnTo>
                  <a:lnTo>
                    <a:pt x="4918" y="107"/>
                  </a:lnTo>
                  <a:lnTo>
                    <a:pt x="4930" y="107"/>
                  </a:lnTo>
                  <a:lnTo>
                    <a:pt x="4941" y="107"/>
                  </a:lnTo>
                  <a:lnTo>
                    <a:pt x="4953" y="108"/>
                  </a:lnTo>
                  <a:lnTo>
                    <a:pt x="4963" y="108"/>
                  </a:lnTo>
                  <a:lnTo>
                    <a:pt x="4974" y="109"/>
                  </a:lnTo>
                  <a:lnTo>
                    <a:pt x="4986" y="109"/>
                  </a:lnTo>
                  <a:lnTo>
                    <a:pt x="4997" y="108"/>
                  </a:lnTo>
                  <a:lnTo>
                    <a:pt x="5009" y="108"/>
                  </a:lnTo>
                  <a:lnTo>
                    <a:pt x="5020" y="107"/>
                  </a:lnTo>
                  <a:lnTo>
                    <a:pt x="5031" y="107"/>
                  </a:lnTo>
                  <a:lnTo>
                    <a:pt x="5043" y="107"/>
                  </a:lnTo>
                  <a:lnTo>
                    <a:pt x="5054" y="108"/>
                  </a:lnTo>
                  <a:lnTo>
                    <a:pt x="5066" y="108"/>
                  </a:lnTo>
                  <a:lnTo>
                    <a:pt x="5076" y="108"/>
                  </a:lnTo>
                  <a:lnTo>
                    <a:pt x="5087" y="108"/>
                  </a:lnTo>
                  <a:lnTo>
                    <a:pt x="5099" y="107"/>
                  </a:lnTo>
                  <a:lnTo>
                    <a:pt x="5110" y="107"/>
                  </a:lnTo>
                  <a:lnTo>
                    <a:pt x="5122" y="106"/>
                  </a:lnTo>
                  <a:lnTo>
                    <a:pt x="5133" y="105"/>
                  </a:lnTo>
                  <a:lnTo>
                    <a:pt x="5144" y="103"/>
                  </a:lnTo>
                  <a:lnTo>
                    <a:pt x="5156" y="103"/>
                  </a:lnTo>
                  <a:lnTo>
                    <a:pt x="5166" y="106"/>
                  </a:lnTo>
                  <a:lnTo>
                    <a:pt x="5178" y="107"/>
                  </a:lnTo>
                  <a:lnTo>
                    <a:pt x="5189" y="107"/>
                  </a:lnTo>
                  <a:lnTo>
                    <a:pt x="5200" y="106"/>
                  </a:lnTo>
                  <a:lnTo>
                    <a:pt x="5212" y="106"/>
                  </a:lnTo>
                  <a:lnTo>
                    <a:pt x="5223" y="107"/>
                  </a:lnTo>
                  <a:lnTo>
                    <a:pt x="5235" y="107"/>
                  </a:lnTo>
                  <a:lnTo>
                    <a:pt x="5246" y="107"/>
                  </a:lnTo>
                  <a:lnTo>
                    <a:pt x="5256" y="107"/>
                  </a:lnTo>
                  <a:lnTo>
                    <a:pt x="5268" y="107"/>
                  </a:lnTo>
                  <a:lnTo>
                    <a:pt x="5279" y="107"/>
                  </a:lnTo>
                  <a:lnTo>
                    <a:pt x="5290" y="107"/>
                  </a:lnTo>
                  <a:lnTo>
                    <a:pt x="5302" y="107"/>
                  </a:lnTo>
                  <a:lnTo>
                    <a:pt x="5313" y="107"/>
                  </a:lnTo>
                  <a:lnTo>
                    <a:pt x="5325" y="107"/>
                  </a:lnTo>
                  <a:lnTo>
                    <a:pt x="5336" y="106"/>
                  </a:lnTo>
                  <a:lnTo>
                    <a:pt x="5347" y="106"/>
                  </a:lnTo>
                  <a:lnTo>
                    <a:pt x="5359" y="107"/>
                  </a:lnTo>
                  <a:lnTo>
                    <a:pt x="5369" y="107"/>
                  </a:lnTo>
                  <a:lnTo>
                    <a:pt x="5381" y="107"/>
                  </a:lnTo>
                  <a:lnTo>
                    <a:pt x="5392" y="106"/>
                  </a:lnTo>
                  <a:lnTo>
                    <a:pt x="5403" y="106"/>
                  </a:lnTo>
                  <a:lnTo>
                    <a:pt x="5415" y="107"/>
                  </a:lnTo>
                  <a:lnTo>
                    <a:pt x="5426" y="107"/>
                  </a:lnTo>
                  <a:lnTo>
                    <a:pt x="5438" y="108"/>
                  </a:lnTo>
                  <a:lnTo>
                    <a:pt x="5449" y="108"/>
                  </a:lnTo>
                  <a:lnTo>
                    <a:pt x="5459" y="108"/>
                  </a:lnTo>
                  <a:lnTo>
                    <a:pt x="5471" y="108"/>
                  </a:lnTo>
                  <a:lnTo>
                    <a:pt x="5482" y="107"/>
                  </a:lnTo>
                  <a:lnTo>
                    <a:pt x="5494" y="107"/>
                  </a:lnTo>
                  <a:lnTo>
                    <a:pt x="5505" y="106"/>
                  </a:lnTo>
                  <a:lnTo>
                    <a:pt x="5516" y="106"/>
                  </a:lnTo>
                  <a:lnTo>
                    <a:pt x="5528" y="106"/>
                  </a:lnTo>
                  <a:lnTo>
                    <a:pt x="5539" y="107"/>
                  </a:lnTo>
                  <a:lnTo>
                    <a:pt x="5551" y="107"/>
                  </a:lnTo>
                  <a:lnTo>
                    <a:pt x="5562" y="107"/>
                  </a:lnTo>
                  <a:lnTo>
                    <a:pt x="5572" y="107"/>
                  </a:lnTo>
                  <a:lnTo>
                    <a:pt x="5584" y="108"/>
                  </a:lnTo>
                  <a:lnTo>
                    <a:pt x="5595" y="108"/>
                  </a:lnTo>
                  <a:lnTo>
                    <a:pt x="5606" y="107"/>
                  </a:lnTo>
                  <a:lnTo>
                    <a:pt x="5618" y="106"/>
                  </a:lnTo>
                  <a:lnTo>
                    <a:pt x="5629" y="107"/>
                  </a:lnTo>
                  <a:lnTo>
                    <a:pt x="5641" y="107"/>
                  </a:lnTo>
                  <a:lnTo>
                    <a:pt x="5652" y="107"/>
                  </a:lnTo>
                  <a:lnTo>
                    <a:pt x="5662" y="106"/>
                  </a:lnTo>
                  <a:lnTo>
                    <a:pt x="5674" y="106"/>
                  </a:lnTo>
                  <a:lnTo>
                    <a:pt x="5685" y="106"/>
                  </a:lnTo>
                  <a:lnTo>
                    <a:pt x="5697" y="106"/>
                  </a:lnTo>
                  <a:lnTo>
                    <a:pt x="5708" y="107"/>
                  </a:lnTo>
                  <a:lnTo>
                    <a:pt x="5719" y="108"/>
                  </a:lnTo>
                  <a:lnTo>
                    <a:pt x="5731" y="108"/>
                  </a:lnTo>
                  <a:lnTo>
                    <a:pt x="5742" y="108"/>
                  </a:lnTo>
                  <a:lnTo>
                    <a:pt x="5754" y="108"/>
                  </a:lnTo>
                  <a:lnTo>
                    <a:pt x="5764" y="108"/>
                  </a:lnTo>
                  <a:lnTo>
                    <a:pt x="5775" y="107"/>
                  </a:lnTo>
                  <a:lnTo>
                    <a:pt x="5787" y="107"/>
                  </a:lnTo>
                  <a:lnTo>
                    <a:pt x="5798" y="106"/>
                  </a:lnTo>
                  <a:lnTo>
                    <a:pt x="5810" y="106"/>
                  </a:lnTo>
                  <a:lnTo>
                    <a:pt x="5821" y="106"/>
                  </a:lnTo>
                  <a:lnTo>
                    <a:pt x="5832" y="106"/>
                  </a:lnTo>
                  <a:lnTo>
                    <a:pt x="5844" y="107"/>
                  </a:lnTo>
                  <a:lnTo>
                    <a:pt x="5855" y="107"/>
                  </a:lnTo>
                  <a:lnTo>
                    <a:pt x="5867" y="106"/>
                  </a:lnTo>
                  <a:lnTo>
                    <a:pt x="5877" y="106"/>
                  </a:lnTo>
                  <a:lnTo>
                    <a:pt x="5888" y="106"/>
                  </a:lnTo>
                  <a:lnTo>
                    <a:pt x="5900" y="106"/>
                  </a:lnTo>
                  <a:lnTo>
                    <a:pt x="5911" y="106"/>
                  </a:lnTo>
                  <a:lnTo>
                    <a:pt x="5923" y="106"/>
                  </a:lnTo>
                  <a:lnTo>
                    <a:pt x="5934" y="106"/>
                  </a:lnTo>
                  <a:lnTo>
                    <a:pt x="5945" y="106"/>
                  </a:lnTo>
                  <a:lnTo>
                    <a:pt x="5957" y="106"/>
                  </a:lnTo>
                  <a:lnTo>
                    <a:pt x="5967" y="106"/>
                  </a:lnTo>
                  <a:lnTo>
                    <a:pt x="5978" y="105"/>
                  </a:lnTo>
                  <a:lnTo>
                    <a:pt x="5990" y="105"/>
                  </a:lnTo>
                  <a:lnTo>
                    <a:pt x="6001" y="105"/>
                  </a:lnTo>
                  <a:lnTo>
                    <a:pt x="6013" y="105"/>
                  </a:lnTo>
                  <a:lnTo>
                    <a:pt x="6024" y="103"/>
                  </a:lnTo>
                  <a:lnTo>
                    <a:pt x="6035" y="105"/>
                  </a:lnTo>
                  <a:lnTo>
                    <a:pt x="6047" y="105"/>
                  </a:lnTo>
                  <a:lnTo>
                    <a:pt x="6057" y="105"/>
                  </a:lnTo>
                  <a:lnTo>
                    <a:pt x="6069" y="105"/>
                  </a:lnTo>
                  <a:lnTo>
                    <a:pt x="6080" y="106"/>
                  </a:lnTo>
                  <a:lnTo>
                    <a:pt x="6091" y="106"/>
                  </a:lnTo>
                  <a:lnTo>
                    <a:pt x="6103" y="106"/>
                  </a:lnTo>
                  <a:lnTo>
                    <a:pt x="6114" y="106"/>
                  </a:lnTo>
                  <a:lnTo>
                    <a:pt x="6126" y="106"/>
                  </a:lnTo>
                  <a:lnTo>
                    <a:pt x="6137" y="106"/>
                  </a:lnTo>
                  <a:lnTo>
                    <a:pt x="6148" y="106"/>
                  </a:lnTo>
                  <a:lnTo>
                    <a:pt x="6160" y="106"/>
                  </a:lnTo>
                  <a:lnTo>
                    <a:pt x="6170" y="106"/>
                  </a:lnTo>
                  <a:lnTo>
                    <a:pt x="6182" y="105"/>
                  </a:lnTo>
                  <a:lnTo>
                    <a:pt x="6193" y="106"/>
                  </a:lnTo>
                  <a:lnTo>
                    <a:pt x="6204" y="106"/>
                  </a:lnTo>
                  <a:lnTo>
                    <a:pt x="6216" y="106"/>
                  </a:lnTo>
                  <a:lnTo>
                    <a:pt x="6227" y="106"/>
                  </a:lnTo>
                  <a:lnTo>
                    <a:pt x="6239" y="106"/>
                  </a:lnTo>
                  <a:lnTo>
                    <a:pt x="6250" y="106"/>
                  </a:lnTo>
                  <a:lnTo>
                    <a:pt x="6260" y="105"/>
                  </a:lnTo>
                  <a:lnTo>
                    <a:pt x="6272" y="105"/>
                  </a:lnTo>
                  <a:lnTo>
                    <a:pt x="6283" y="105"/>
                  </a:lnTo>
                  <a:lnTo>
                    <a:pt x="6294" y="106"/>
                  </a:lnTo>
                  <a:lnTo>
                    <a:pt x="6306" y="106"/>
                  </a:lnTo>
                  <a:lnTo>
                    <a:pt x="6317" y="106"/>
                  </a:lnTo>
                  <a:lnTo>
                    <a:pt x="6329" y="106"/>
                  </a:lnTo>
                  <a:lnTo>
                    <a:pt x="6340" y="107"/>
                  </a:lnTo>
                  <a:lnTo>
                    <a:pt x="6351" y="107"/>
                  </a:lnTo>
                  <a:lnTo>
                    <a:pt x="6363" y="107"/>
                  </a:lnTo>
                  <a:lnTo>
                    <a:pt x="6373" y="106"/>
                  </a:lnTo>
                  <a:lnTo>
                    <a:pt x="6385" y="106"/>
                  </a:lnTo>
                  <a:lnTo>
                    <a:pt x="6396" y="105"/>
                  </a:lnTo>
                  <a:lnTo>
                    <a:pt x="6407" y="105"/>
                  </a:lnTo>
                  <a:lnTo>
                    <a:pt x="6419" y="105"/>
                  </a:lnTo>
                  <a:lnTo>
                    <a:pt x="6430" y="105"/>
                  </a:lnTo>
                  <a:lnTo>
                    <a:pt x="6442" y="105"/>
                  </a:lnTo>
                  <a:lnTo>
                    <a:pt x="6453" y="105"/>
                  </a:lnTo>
                  <a:lnTo>
                    <a:pt x="6463" y="106"/>
                  </a:lnTo>
                  <a:lnTo>
                    <a:pt x="6475" y="106"/>
                  </a:lnTo>
                  <a:lnTo>
                    <a:pt x="6486" y="106"/>
                  </a:lnTo>
                  <a:lnTo>
                    <a:pt x="6498" y="106"/>
                  </a:lnTo>
                  <a:lnTo>
                    <a:pt x="6509" y="106"/>
                  </a:lnTo>
                  <a:lnTo>
                    <a:pt x="6520" y="106"/>
                  </a:lnTo>
                  <a:lnTo>
                    <a:pt x="6532" y="106"/>
                  </a:lnTo>
                  <a:lnTo>
                    <a:pt x="6543" y="106"/>
                  </a:lnTo>
                  <a:lnTo>
                    <a:pt x="6555" y="106"/>
                  </a:lnTo>
                  <a:lnTo>
                    <a:pt x="6565" y="105"/>
                  </a:lnTo>
                  <a:lnTo>
                    <a:pt x="6576" y="105"/>
                  </a:lnTo>
                  <a:lnTo>
                    <a:pt x="6588" y="106"/>
                  </a:lnTo>
                  <a:lnTo>
                    <a:pt x="6599" y="106"/>
                  </a:lnTo>
                  <a:lnTo>
                    <a:pt x="6610" y="106"/>
                  </a:lnTo>
                  <a:lnTo>
                    <a:pt x="6622" y="106"/>
                  </a:lnTo>
                  <a:lnTo>
                    <a:pt x="6633" y="107"/>
                  </a:lnTo>
                  <a:lnTo>
                    <a:pt x="6645" y="107"/>
                  </a:lnTo>
                  <a:lnTo>
                    <a:pt x="6656" y="106"/>
                  </a:lnTo>
                  <a:lnTo>
                    <a:pt x="6666" y="106"/>
                  </a:lnTo>
                  <a:lnTo>
                    <a:pt x="6678" y="106"/>
                  </a:lnTo>
                  <a:lnTo>
                    <a:pt x="6689" y="106"/>
                  </a:lnTo>
                  <a:lnTo>
                    <a:pt x="6701" y="106"/>
                  </a:lnTo>
                  <a:lnTo>
                    <a:pt x="6712" y="106"/>
                  </a:lnTo>
                  <a:lnTo>
                    <a:pt x="6723" y="106"/>
                  </a:lnTo>
                  <a:lnTo>
                    <a:pt x="6735" y="106"/>
                  </a:lnTo>
                  <a:lnTo>
                    <a:pt x="6746" y="106"/>
                  </a:lnTo>
                  <a:lnTo>
                    <a:pt x="6758" y="107"/>
                  </a:lnTo>
                  <a:lnTo>
                    <a:pt x="6768" y="107"/>
                  </a:lnTo>
                </a:path>
              </a:pathLst>
            </a:custGeom>
            <a:noFill/>
            <a:ln w="9525">
              <a:solidFill>
                <a:srgbClr val="8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9" name="Freeform 537">
              <a:extLst>
                <a:ext uri="{FF2B5EF4-FFF2-40B4-BE49-F238E27FC236}">
                  <a16:creationId xmlns:a16="http://schemas.microsoft.com/office/drawing/2014/main" id="{C37BC950-49EC-47EE-901D-7979500C6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489115"/>
              <a:ext cx="4474108" cy="120650"/>
            </a:xfrm>
            <a:custGeom>
              <a:avLst/>
              <a:gdLst>
                <a:gd name="T0" fmla="*/ 102 w 6768"/>
                <a:gd name="T1" fmla="*/ 76 h 76"/>
                <a:gd name="T2" fmla="*/ 214 w 6768"/>
                <a:gd name="T3" fmla="*/ 74 h 76"/>
                <a:gd name="T4" fmla="*/ 327 w 6768"/>
                <a:gd name="T5" fmla="*/ 76 h 76"/>
                <a:gd name="T6" fmla="*/ 440 w 6768"/>
                <a:gd name="T7" fmla="*/ 75 h 76"/>
                <a:gd name="T8" fmla="*/ 553 w 6768"/>
                <a:gd name="T9" fmla="*/ 74 h 76"/>
                <a:gd name="T10" fmla="*/ 665 w 6768"/>
                <a:gd name="T11" fmla="*/ 74 h 76"/>
                <a:gd name="T12" fmla="*/ 778 w 6768"/>
                <a:gd name="T13" fmla="*/ 76 h 76"/>
                <a:gd name="T14" fmla="*/ 891 w 6768"/>
                <a:gd name="T15" fmla="*/ 75 h 76"/>
                <a:gd name="T16" fmla="*/ 1004 w 6768"/>
                <a:gd name="T17" fmla="*/ 74 h 76"/>
                <a:gd name="T18" fmla="*/ 1117 w 6768"/>
                <a:gd name="T19" fmla="*/ 76 h 76"/>
                <a:gd name="T20" fmla="*/ 1230 w 6768"/>
                <a:gd name="T21" fmla="*/ 74 h 76"/>
                <a:gd name="T22" fmla="*/ 1343 w 6768"/>
                <a:gd name="T23" fmla="*/ 74 h 76"/>
                <a:gd name="T24" fmla="*/ 1456 w 6768"/>
                <a:gd name="T25" fmla="*/ 75 h 76"/>
                <a:gd name="T26" fmla="*/ 1569 w 6768"/>
                <a:gd name="T27" fmla="*/ 74 h 76"/>
                <a:gd name="T28" fmla="*/ 1681 w 6768"/>
                <a:gd name="T29" fmla="*/ 74 h 76"/>
                <a:gd name="T30" fmla="*/ 1794 w 6768"/>
                <a:gd name="T31" fmla="*/ 75 h 76"/>
                <a:gd name="T32" fmla="*/ 1906 w 6768"/>
                <a:gd name="T33" fmla="*/ 74 h 76"/>
                <a:gd name="T34" fmla="*/ 2019 w 6768"/>
                <a:gd name="T35" fmla="*/ 74 h 76"/>
                <a:gd name="T36" fmla="*/ 2132 w 6768"/>
                <a:gd name="T37" fmla="*/ 4 h 76"/>
                <a:gd name="T38" fmla="*/ 2245 w 6768"/>
                <a:gd name="T39" fmla="*/ 56 h 76"/>
                <a:gd name="T40" fmla="*/ 2358 w 6768"/>
                <a:gd name="T41" fmla="*/ 69 h 76"/>
                <a:gd name="T42" fmla="*/ 2470 w 6768"/>
                <a:gd name="T43" fmla="*/ 67 h 76"/>
                <a:gd name="T44" fmla="*/ 2583 w 6768"/>
                <a:gd name="T45" fmla="*/ 71 h 76"/>
                <a:gd name="T46" fmla="*/ 2696 w 6768"/>
                <a:gd name="T47" fmla="*/ 73 h 76"/>
                <a:gd name="T48" fmla="*/ 2809 w 6768"/>
                <a:gd name="T49" fmla="*/ 74 h 76"/>
                <a:gd name="T50" fmla="*/ 2922 w 6768"/>
                <a:gd name="T51" fmla="*/ 73 h 76"/>
                <a:gd name="T52" fmla="*/ 3035 w 6768"/>
                <a:gd name="T53" fmla="*/ 74 h 76"/>
                <a:gd name="T54" fmla="*/ 3148 w 6768"/>
                <a:gd name="T55" fmla="*/ 75 h 76"/>
                <a:gd name="T56" fmla="*/ 3261 w 6768"/>
                <a:gd name="T57" fmla="*/ 75 h 76"/>
                <a:gd name="T58" fmla="*/ 3373 w 6768"/>
                <a:gd name="T59" fmla="*/ 74 h 76"/>
                <a:gd name="T60" fmla="*/ 3486 w 6768"/>
                <a:gd name="T61" fmla="*/ 75 h 76"/>
                <a:gd name="T62" fmla="*/ 3598 w 6768"/>
                <a:gd name="T63" fmla="*/ 75 h 76"/>
                <a:gd name="T64" fmla="*/ 3711 w 6768"/>
                <a:gd name="T65" fmla="*/ 70 h 76"/>
                <a:gd name="T66" fmla="*/ 3824 w 6768"/>
                <a:gd name="T67" fmla="*/ 73 h 76"/>
                <a:gd name="T68" fmla="*/ 3937 w 6768"/>
                <a:gd name="T69" fmla="*/ 74 h 76"/>
                <a:gd name="T70" fmla="*/ 4050 w 6768"/>
                <a:gd name="T71" fmla="*/ 74 h 76"/>
                <a:gd name="T72" fmla="*/ 4162 w 6768"/>
                <a:gd name="T73" fmla="*/ 76 h 76"/>
                <a:gd name="T74" fmla="*/ 4275 w 6768"/>
                <a:gd name="T75" fmla="*/ 75 h 76"/>
                <a:gd name="T76" fmla="*/ 4388 w 6768"/>
                <a:gd name="T77" fmla="*/ 75 h 76"/>
                <a:gd name="T78" fmla="*/ 4501 w 6768"/>
                <a:gd name="T79" fmla="*/ 70 h 76"/>
                <a:gd name="T80" fmla="*/ 4614 w 6768"/>
                <a:gd name="T81" fmla="*/ 73 h 76"/>
                <a:gd name="T82" fmla="*/ 4727 w 6768"/>
                <a:gd name="T83" fmla="*/ 74 h 76"/>
                <a:gd name="T84" fmla="*/ 4840 w 6768"/>
                <a:gd name="T85" fmla="*/ 75 h 76"/>
                <a:gd name="T86" fmla="*/ 4953 w 6768"/>
                <a:gd name="T87" fmla="*/ 74 h 76"/>
                <a:gd name="T88" fmla="*/ 5066 w 6768"/>
                <a:gd name="T89" fmla="*/ 74 h 76"/>
                <a:gd name="T90" fmla="*/ 5178 w 6768"/>
                <a:gd name="T91" fmla="*/ 74 h 76"/>
                <a:gd name="T92" fmla="*/ 5290 w 6768"/>
                <a:gd name="T93" fmla="*/ 76 h 76"/>
                <a:gd name="T94" fmla="*/ 5403 w 6768"/>
                <a:gd name="T95" fmla="*/ 74 h 76"/>
                <a:gd name="T96" fmla="*/ 5516 w 6768"/>
                <a:gd name="T97" fmla="*/ 74 h 76"/>
                <a:gd name="T98" fmla="*/ 5629 w 6768"/>
                <a:gd name="T99" fmla="*/ 74 h 76"/>
                <a:gd name="T100" fmla="*/ 5742 w 6768"/>
                <a:gd name="T101" fmla="*/ 75 h 76"/>
                <a:gd name="T102" fmla="*/ 5855 w 6768"/>
                <a:gd name="T103" fmla="*/ 74 h 76"/>
                <a:gd name="T104" fmla="*/ 5967 w 6768"/>
                <a:gd name="T105" fmla="*/ 75 h 76"/>
                <a:gd name="T106" fmla="*/ 6080 w 6768"/>
                <a:gd name="T107" fmla="*/ 71 h 76"/>
                <a:gd name="T108" fmla="*/ 6193 w 6768"/>
                <a:gd name="T109" fmla="*/ 73 h 76"/>
                <a:gd name="T110" fmla="*/ 6306 w 6768"/>
                <a:gd name="T111" fmla="*/ 71 h 76"/>
                <a:gd name="T112" fmla="*/ 6419 w 6768"/>
                <a:gd name="T113" fmla="*/ 75 h 76"/>
                <a:gd name="T114" fmla="*/ 6532 w 6768"/>
                <a:gd name="T115" fmla="*/ 74 h 76"/>
                <a:gd name="T116" fmla="*/ 6645 w 6768"/>
                <a:gd name="T117" fmla="*/ 74 h 76"/>
                <a:gd name="T118" fmla="*/ 6758 w 6768"/>
                <a:gd name="T119" fmla="*/ 7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76">
                  <a:moveTo>
                    <a:pt x="0" y="74"/>
                  </a:moveTo>
                  <a:lnTo>
                    <a:pt x="11" y="74"/>
                  </a:lnTo>
                  <a:lnTo>
                    <a:pt x="23" y="75"/>
                  </a:lnTo>
                  <a:lnTo>
                    <a:pt x="34" y="76"/>
                  </a:lnTo>
                  <a:lnTo>
                    <a:pt x="46" y="76"/>
                  </a:lnTo>
                  <a:lnTo>
                    <a:pt x="57" y="75"/>
                  </a:lnTo>
                  <a:lnTo>
                    <a:pt x="67" y="74"/>
                  </a:lnTo>
                  <a:lnTo>
                    <a:pt x="79" y="74"/>
                  </a:lnTo>
                  <a:lnTo>
                    <a:pt x="90" y="75"/>
                  </a:lnTo>
                  <a:lnTo>
                    <a:pt x="102" y="76"/>
                  </a:lnTo>
                  <a:lnTo>
                    <a:pt x="113" y="76"/>
                  </a:lnTo>
                  <a:lnTo>
                    <a:pt x="124" y="75"/>
                  </a:lnTo>
                  <a:lnTo>
                    <a:pt x="136" y="74"/>
                  </a:lnTo>
                  <a:lnTo>
                    <a:pt x="147" y="73"/>
                  </a:lnTo>
                  <a:lnTo>
                    <a:pt x="159" y="73"/>
                  </a:lnTo>
                  <a:lnTo>
                    <a:pt x="169" y="74"/>
                  </a:lnTo>
                  <a:lnTo>
                    <a:pt x="180" y="75"/>
                  </a:lnTo>
                  <a:lnTo>
                    <a:pt x="192" y="75"/>
                  </a:lnTo>
                  <a:lnTo>
                    <a:pt x="203" y="75"/>
                  </a:lnTo>
                  <a:lnTo>
                    <a:pt x="214" y="74"/>
                  </a:lnTo>
                  <a:lnTo>
                    <a:pt x="226" y="75"/>
                  </a:lnTo>
                  <a:lnTo>
                    <a:pt x="237" y="76"/>
                  </a:lnTo>
                  <a:lnTo>
                    <a:pt x="249" y="76"/>
                  </a:lnTo>
                  <a:lnTo>
                    <a:pt x="260" y="76"/>
                  </a:lnTo>
                  <a:lnTo>
                    <a:pt x="270" y="76"/>
                  </a:lnTo>
                  <a:lnTo>
                    <a:pt x="282" y="75"/>
                  </a:lnTo>
                  <a:lnTo>
                    <a:pt x="293" y="74"/>
                  </a:lnTo>
                  <a:lnTo>
                    <a:pt x="305" y="74"/>
                  </a:lnTo>
                  <a:lnTo>
                    <a:pt x="316" y="75"/>
                  </a:lnTo>
                  <a:lnTo>
                    <a:pt x="327" y="76"/>
                  </a:lnTo>
                  <a:lnTo>
                    <a:pt x="339" y="76"/>
                  </a:lnTo>
                  <a:lnTo>
                    <a:pt x="350" y="76"/>
                  </a:lnTo>
                  <a:lnTo>
                    <a:pt x="362" y="76"/>
                  </a:lnTo>
                  <a:lnTo>
                    <a:pt x="372" y="76"/>
                  </a:lnTo>
                  <a:lnTo>
                    <a:pt x="383" y="76"/>
                  </a:lnTo>
                  <a:lnTo>
                    <a:pt x="395" y="76"/>
                  </a:lnTo>
                  <a:lnTo>
                    <a:pt x="406" y="75"/>
                  </a:lnTo>
                  <a:lnTo>
                    <a:pt x="418" y="75"/>
                  </a:lnTo>
                  <a:lnTo>
                    <a:pt x="429" y="75"/>
                  </a:lnTo>
                  <a:lnTo>
                    <a:pt x="440" y="75"/>
                  </a:lnTo>
                  <a:lnTo>
                    <a:pt x="452" y="75"/>
                  </a:lnTo>
                  <a:lnTo>
                    <a:pt x="462" y="75"/>
                  </a:lnTo>
                  <a:lnTo>
                    <a:pt x="474" y="75"/>
                  </a:lnTo>
                  <a:lnTo>
                    <a:pt x="485" y="74"/>
                  </a:lnTo>
                  <a:lnTo>
                    <a:pt x="496" y="74"/>
                  </a:lnTo>
                  <a:lnTo>
                    <a:pt x="508" y="74"/>
                  </a:lnTo>
                  <a:lnTo>
                    <a:pt x="519" y="74"/>
                  </a:lnTo>
                  <a:lnTo>
                    <a:pt x="530" y="74"/>
                  </a:lnTo>
                  <a:lnTo>
                    <a:pt x="542" y="74"/>
                  </a:lnTo>
                  <a:lnTo>
                    <a:pt x="553" y="74"/>
                  </a:lnTo>
                  <a:lnTo>
                    <a:pt x="565" y="74"/>
                  </a:lnTo>
                  <a:lnTo>
                    <a:pt x="575" y="74"/>
                  </a:lnTo>
                  <a:lnTo>
                    <a:pt x="586" y="75"/>
                  </a:lnTo>
                  <a:lnTo>
                    <a:pt x="598" y="75"/>
                  </a:lnTo>
                  <a:lnTo>
                    <a:pt x="609" y="76"/>
                  </a:lnTo>
                  <a:lnTo>
                    <a:pt x="621" y="76"/>
                  </a:lnTo>
                  <a:lnTo>
                    <a:pt x="632" y="76"/>
                  </a:lnTo>
                  <a:lnTo>
                    <a:pt x="643" y="75"/>
                  </a:lnTo>
                  <a:lnTo>
                    <a:pt x="655" y="74"/>
                  </a:lnTo>
                  <a:lnTo>
                    <a:pt x="665" y="74"/>
                  </a:lnTo>
                  <a:lnTo>
                    <a:pt x="677" y="75"/>
                  </a:lnTo>
                  <a:lnTo>
                    <a:pt x="688" y="76"/>
                  </a:lnTo>
                  <a:lnTo>
                    <a:pt x="699" y="76"/>
                  </a:lnTo>
                  <a:lnTo>
                    <a:pt x="711" y="75"/>
                  </a:lnTo>
                  <a:lnTo>
                    <a:pt x="722" y="75"/>
                  </a:lnTo>
                  <a:lnTo>
                    <a:pt x="734" y="75"/>
                  </a:lnTo>
                  <a:lnTo>
                    <a:pt x="745" y="75"/>
                  </a:lnTo>
                  <a:lnTo>
                    <a:pt x="756" y="76"/>
                  </a:lnTo>
                  <a:lnTo>
                    <a:pt x="768" y="76"/>
                  </a:lnTo>
                  <a:lnTo>
                    <a:pt x="778" y="76"/>
                  </a:lnTo>
                  <a:lnTo>
                    <a:pt x="790" y="76"/>
                  </a:lnTo>
                  <a:lnTo>
                    <a:pt x="801" y="76"/>
                  </a:lnTo>
                  <a:lnTo>
                    <a:pt x="812" y="75"/>
                  </a:lnTo>
                  <a:lnTo>
                    <a:pt x="824" y="74"/>
                  </a:lnTo>
                  <a:lnTo>
                    <a:pt x="835" y="74"/>
                  </a:lnTo>
                  <a:lnTo>
                    <a:pt x="847" y="75"/>
                  </a:lnTo>
                  <a:lnTo>
                    <a:pt x="858" y="76"/>
                  </a:lnTo>
                  <a:lnTo>
                    <a:pt x="868" y="76"/>
                  </a:lnTo>
                  <a:lnTo>
                    <a:pt x="880" y="76"/>
                  </a:lnTo>
                  <a:lnTo>
                    <a:pt x="891" y="75"/>
                  </a:lnTo>
                  <a:lnTo>
                    <a:pt x="902" y="75"/>
                  </a:lnTo>
                  <a:lnTo>
                    <a:pt x="914" y="75"/>
                  </a:lnTo>
                  <a:lnTo>
                    <a:pt x="925" y="75"/>
                  </a:lnTo>
                  <a:lnTo>
                    <a:pt x="937" y="76"/>
                  </a:lnTo>
                  <a:lnTo>
                    <a:pt x="948" y="76"/>
                  </a:lnTo>
                  <a:lnTo>
                    <a:pt x="958" y="76"/>
                  </a:lnTo>
                  <a:lnTo>
                    <a:pt x="970" y="75"/>
                  </a:lnTo>
                  <a:lnTo>
                    <a:pt x="981" y="75"/>
                  </a:lnTo>
                  <a:lnTo>
                    <a:pt x="993" y="74"/>
                  </a:lnTo>
                  <a:lnTo>
                    <a:pt x="1004" y="74"/>
                  </a:lnTo>
                  <a:lnTo>
                    <a:pt x="1015" y="75"/>
                  </a:lnTo>
                  <a:lnTo>
                    <a:pt x="1027" y="74"/>
                  </a:lnTo>
                  <a:lnTo>
                    <a:pt x="1038" y="74"/>
                  </a:lnTo>
                  <a:lnTo>
                    <a:pt x="1050" y="74"/>
                  </a:lnTo>
                  <a:lnTo>
                    <a:pt x="1061" y="75"/>
                  </a:lnTo>
                  <a:lnTo>
                    <a:pt x="1071" y="75"/>
                  </a:lnTo>
                  <a:lnTo>
                    <a:pt x="1083" y="75"/>
                  </a:lnTo>
                  <a:lnTo>
                    <a:pt x="1094" y="75"/>
                  </a:lnTo>
                  <a:lnTo>
                    <a:pt x="1106" y="76"/>
                  </a:lnTo>
                  <a:lnTo>
                    <a:pt x="1117" y="76"/>
                  </a:lnTo>
                  <a:lnTo>
                    <a:pt x="1128" y="76"/>
                  </a:lnTo>
                  <a:lnTo>
                    <a:pt x="1140" y="75"/>
                  </a:lnTo>
                  <a:lnTo>
                    <a:pt x="1151" y="75"/>
                  </a:lnTo>
                  <a:lnTo>
                    <a:pt x="1163" y="74"/>
                  </a:lnTo>
                  <a:lnTo>
                    <a:pt x="1173" y="74"/>
                  </a:lnTo>
                  <a:lnTo>
                    <a:pt x="1184" y="75"/>
                  </a:lnTo>
                  <a:lnTo>
                    <a:pt x="1196" y="75"/>
                  </a:lnTo>
                  <a:lnTo>
                    <a:pt x="1207" y="75"/>
                  </a:lnTo>
                  <a:lnTo>
                    <a:pt x="1218" y="74"/>
                  </a:lnTo>
                  <a:lnTo>
                    <a:pt x="1230" y="74"/>
                  </a:lnTo>
                  <a:lnTo>
                    <a:pt x="1241" y="74"/>
                  </a:lnTo>
                  <a:lnTo>
                    <a:pt x="1253" y="74"/>
                  </a:lnTo>
                  <a:lnTo>
                    <a:pt x="1263" y="74"/>
                  </a:lnTo>
                  <a:lnTo>
                    <a:pt x="1274" y="75"/>
                  </a:lnTo>
                  <a:lnTo>
                    <a:pt x="1286" y="76"/>
                  </a:lnTo>
                  <a:lnTo>
                    <a:pt x="1297" y="76"/>
                  </a:lnTo>
                  <a:lnTo>
                    <a:pt x="1309" y="76"/>
                  </a:lnTo>
                  <a:lnTo>
                    <a:pt x="1320" y="76"/>
                  </a:lnTo>
                  <a:lnTo>
                    <a:pt x="1331" y="75"/>
                  </a:lnTo>
                  <a:lnTo>
                    <a:pt x="1343" y="74"/>
                  </a:lnTo>
                  <a:lnTo>
                    <a:pt x="1354" y="74"/>
                  </a:lnTo>
                  <a:lnTo>
                    <a:pt x="1366" y="75"/>
                  </a:lnTo>
                  <a:lnTo>
                    <a:pt x="1376" y="76"/>
                  </a:lnTo>
                  <a:lnTo>
                    <a:pt x="1387" y="76"/>
                  </a:lnTo>
                  <a:lnTo>
                    <a:pt x="1399" y="76"/>
                  </a:lnTo>
                  <a:lnTo>
                    <a:pt x="1410" y="75"/>
                  </a:lnTo>
                  <a:lnTo>
                    <a:pt x="1422" y="74"/>
                  </a:lnTo>
                  <a:lnTo>
                    <a:pt x="1433" y="74"/>
                  </a:lnTo>
                  <a:lnTo>
                    <a:pt x="1444" y="74"/>
                  </a:lnTo>
                  <a:lnTo>
                    <a:pt x="1456" y="75"/>
                  </a:lnTo>
                  <a:lnTo>
                    <a:pt x="1466" y="76"/>
                  </a:lnTo>
                  <a:lnTo>
                    <a:pt x="1478" y="76"/>
                  </a:lnTo>
                  <a:lnTo>
                    <a:pt x="1489" y="76"/>
                  </a:lnTo>
                  <a:lnTo>
                    <a:pt x="1500" y="75"/>
                  </a:lnTo>
                  <a:lnTo>
                    <a:pt x="1512" y="75"/>
                  </a:lnTo>
                  <a:lnTo>
                    <a:pt x="1523" y="75"/>
                  </a:lnTo>
                  <a:lnTo>
                    <a:pt x="1534" y="75"/>
                  </a:lnTo>
                  <a:lnTo>
                    <a:pt x="1546" y="74"/>
                  </a:lnTo>
                  <a:lnTo>
                    <a:pt x="1557" y="74"/>
                  </a:lnTo>
                  <a:lnTo>
                    <a:pt x="1569" y="74"/>
                  </a:lnTo>
                  <a:lnTo>
                    <a:pt x="1579" y="75"/>
                  </a:lnTo>
                  <a:lnTo>
                    <a:pt x="1590" y="76"/>
                  </a:lnTo>
                  <a:lnTo>
                    <a:pt x="1602" y="76"/>
                  </a:lnTo>
                  <a:lnTo>
                    <a:pt x="1613" y="76"/>
                  </a:lnTo>
                  <a:lnTo>
                    <a:pt x="1625" y="76"/>
                  </a:lnTo>
                  <a:lnTo>
                    <a:pt x="1636" y="75"/>
                  </a:lnTo>
                  <a:lnTo>
                    <a:pt x="1647" y="75"/>
                  </a:lnTo>
                  <a:lnTo>
                    <a:pt x="1659" y="75"/>
                  </a:lnTo>
                  <a:lnTo>
                    <a:pt x="1669" y="75"/>
                  </a:lnTo>
                  <a:lnTo>
                    <a:pt x="1681" y="74"/>
                  </a:lnTo>
                  <a:lnTo>
                    <a:pt x="1692" y="74"/>
                  </a:lnTo>
                  <a:lnTo>
                    <a:pt x="1703" y="74"/>
                  </a:lnTo>
                  <a:lnTo>
                    <a:pt x="1715" y="75"/>
                  </a:lnTo>
                  <a:lnTo>
                    <a:pt x="1726" y="75"/>
                  </a:lnTo>
                  <a:lnTo>
                    <a:pt x="1738" y="75"/>
                  </a:lnTo>
                  <a:lnTo>
                    <a:pt x="1749" y="75"/>
                  </a:lnTo>
                  <a:lnTo>
                    <a:pt x="1759" y="76"/>
                  </a:lnTo>
                  <a:lnTo>
                    <a:pt x="1771" y="76"/>
                  </a:lnTo>
                  <a:lnTo>
                    <a:pt x="1782" y="76"/>
                  </a:lnTo>
                  <a:lnTo>
                    <a:pt x="1794" y="75"/>
                  </a:lnTo>
                  <a:lnTo>
                    <a:pt x="1805" y="74"/>
                  </a:lnTo>
                  <a:lnTo>
                    <a:pt x="1816" y="74"/>
                  </a:lnTo>
                  <a:lnTo>
                    <a:pt x="1828" y="74"/>
                  </a:lnTo>
                  <a:lnTo>
                    <a:pt x="1839" y="74"/>
                  </a:lnTo>
                  <a:lnTo>
                    <a:pt x="1851" y="74"/>
                  </a:lnTo>
                  <a:lnTo>
                    <a:pt x="1862" y="73"/>
                  </a:lnTo>
                  <a:lnTo>
                    <a:pt x="1872" y="73"/>
                  </a:lnTo>
                  <a:lnTo>
                    <a:pt x="1884" y="73"/>
                  </a:lnTo>
                  <a:lnTo>
                    <a:pt x="1895" y="73"/>
                  </a:lnTo>
                  <a:lnTo>
                    <a:pt x="1906" y="74"/>
                  </a:lnTo>
                  <a:lnTo>
                    <a:pt x="1918" y="74"/>
                  </a:lnTo>
                  <a:lnTo>
                    <a:pt x="1929" y="75"/>
                  </a:lnTo>
                  <a:lnTo>
                    <a:pt x="1941" y="75"/>
                  </a:lnTo>
                  <a:lnTo>
                    <a:pt x="1952" y="76"/>
                  </a:lnTo>
                  <a:lnTo>
                    <a:pt x="1962" y="76"/>
                  </a:lnTo>
                  <a:lnTo>
                    <a:pt x="1974" y="75"/>
                  </a:lnTo>
                  <a:lnTo>
                    <a:pt x="1985" y="75"/>
                  </a:lnTo>
                  <a:lnTo>
                    <a:pt x="1997" y="75"/>
                  </a:lnTo>
                  <a:lnTo>
                    <a:pt x="2008" y="75"/>
                  </a:lnTo>
                  <a:lnTo>
                    <a:pt x="2019" y="74"/>
                  </a:lnTo>
                  <a:lnTo>
                    <a:pt x="2031" y="74"/>
                  </a:lnTo>
                  <a:lnTo>
                    <a:pt x="2042" y="74"/>
                  </a:lnTo>
                  <a:lnTo>
                    <a:pt x="2054" y="70"/>
                  </a:lnTo>
                  <a:lnTo>
                    <a:pt x="2064" y="64"/>
                  </a:lnTo>
                  <a:lnTo>
                    <a:pt x="2075" y="56"/>
                  </a:lnTo>
                  <a:lnTo>
                    <a:pt x="2087" y="46"/>
                  </a:lnTo>
                  <a:lnTo>
                    <a:pt x="2098" y="34"/>
                  </a:lnTo>
                  <a:lnTo>
                    <a:pt x="2110" y="20"/>
                  </a:lnTo>
                  <a:lnTo>
                    <a:pt x="2121" y="9"/>
                  </a:lnTo>
                  <a:lnTo>
                    <a:pt x="2132" y="4"/>
                  </a:lnTo>
                  <a:lnTo>
                    <a:pt x="2144" y="2"/>
                  </a:lnTo>
                  <a:lnTo>
                    <a:pt x="2155" y="0"/>
                  </a:lnTo>
                  <a:lnTo>
                    <a:pt x="2167" y="5"/>
                  </a:lnTo>
                  <a:lnTo>
                    <a:pt x="2177" y="15"/>
                  </a:lnTo>
                  <a:lnTo>
                    <a:pt x="2188" y="26"/>
                  </a:lnTo>
                  <a:lnTo>
                    <a:pt x="2200" y="34"/>
                  </a:lnTo>
                  <a:lnTo>
                    <a:pt x="2211" y="41"/>
                  </a:lnTo>
                  <a:lnTo>
                    <a:pt x="2222" y="47"/>
                  </a:lnTo>
                  <a:lnTo>
                    <a:pt x="2234" y="52"/>
                  </a:lnTo>
                  <a:lnTo>
                    <a:pt x="2245" y="56"/>
                  </a:lnTo>
                  <a:lnTo>
                    <a:pt x="2257" y="58"/>
                  </a:lnTo>
                  <a:lnTo>
                    <a:pt x="2267" y="60"/>
                  </a:lnTo>
                  <a:lnTo>
                    <a:pt x="2278" y="62"/>
                  </a:lnTo>
                  <a:lnTo>
                    <a:pt x="2290" y="63"/>
                  </a:lnTo>
                  <a:lnTo>
                    <a:pt x="2301" y="65"/>
                  </a:lnTo>
                  <a:lnTo>
                    <a:pt x="2313" y="67"/>
                  </a:lnTo>
                  <a:lnTo>
                    <a:pt x="2324" y="68"/>
                  </a:lnTo>
                  <a:lnTo>
                    <a:pt x="2335" y="68"/>
                  </a:lnTo>
                  <a:lnTo>
                    <a:pt x="2347" y="69"/>
                  </a:lnTo>
                  <a:lnTo>
                    <a:pt x="2358" y="69"/>
                  </a:lnTo>
                  <a:lnTo>
                    <a:pt x="2370" y="69"/>
                  </a:lnTo>
                  <a:lnTo>
                    <a:pt x="2380" y="70"/>
                  </a:lnTo>
                  <a:lnTo>
                    <a:pt x="2391" y="70"/>
                  </a:lnTo>
                  <a:lnTo>
                    <a:pt x="2403" y="70"/>
                  </a:lnTo>
                  <a:lnTo>
                    <a:pt x="2414" y="70"/>
                  </a:lnTo>
                  <a:lnTo>
                    <a:pt x="2426" y="70"/>
                  </a:lnTo>
                  <a:lnTo>
                    <a:pt x="2437" y="70"/>
                  </a:lnTo>
                  <a:lnTo>
                    <a:pt x="2448" y="69"/>
                  </a:lnTo>
                  <a:lnTo>
                    <a:pt x="2460" y="68"/>
                  </a:lnTo>
                  <a:lnTo>
                    <a:pt x="2470" y="67"/>
                  </a:lnTo>
                  <a:lnTo>
                    <a:pt x="2482" y="68"/>
                  </a:lnTo>
                  <a:lnTo>
                    <a:pt x="2493" y="68"/>
                  </a:lnTo>
                  <a:lnTo>
                    <a:pt x="2504" y="68"/>
                  </a:lnTo>
                  <a:lnTo>
                    <a:pt x="2516" y="69"/>
                  </a:lnTo>
                  <a:lnTo>
                    <a:pt x="2527" y="69"/>
                  </a:lnTo>
                  <a:lnTo>
                    <a:pt x="2539" y="70"/>
                  </a:lnTo>
                  <a:lnTo>
                    <a:pt x="2550" y="70"/>
                  </a:lnTo>
                  <a:lnTo>
                    <a:pt x="2560" y="71"/>
                  </a:lnTo>
                  <a:lnTo>
                    <a:pt x="2572" y="71"/>
                  </a:lnTo>
                  <a:lnTo>
                    <a:pt x="2583" y="71"/>
                  </a:lnTo>
                  <a:lnTo>
                    <a:pt x="2594" y="71"/>
                  </a:lnTo>
                  <a:lnTo>
                    <a:pt x="2606" y="71"/>
                  </a:lnTo>
                  <a:lnTo>
                    <a:pt x="2617" y="71"/>
                  </a:lnTo>
                  <a:lnTo>
                    <a:pt x="2629" y="71"/>
                  </a:lnTo>
                  <a:lnTo>
                    <a:pt x="2640" y="71"/>
                  </a:lnTo>
                  <a:lnTo>
                    <a:pt x="2651" y="73"/>
                  </a:lnTo>
                  <a:lnTo>
                    <a:pt x="2663" y="73"/>
                  </a:lnTo>
                  <a:lnTo>
                    <a:pt x="2673" y="74"/>
                  </a:lnTo>
                  <a:lnTo>
                    <a:pt x="2685" y="74"/>
                  </a:lnTo>
                  <a:lnTo>
                    <a:pt x="2696" y="73"/>
                  </a:lnTo>
                  <a:lnTo>
                    <a:pt x="2707" y="73"/>
                  </a:lnTo>
                  <a:lnTo>
                    <a:pt x="2719" y="73"/>
                  </a:lnTo>
                  <a:lnTo>
                    <a:pt x="2730" y="73"/>
                  </a:lnTo>
                  <a:lnTo>
                    <a:pt x="2742" y="73"/>
                  </a:lnTo>
                  <a:lnTo>
                    <a:pt x="2753" y="73"/>
                  </a:lnTo>
                  <a:lnTo>
                    <a:pt x="2763" y="73"/>
                  </a:lnTo>
                  <a:lnTo>
                    <a:pt x="2775" y="74"/>
                  </a:lnTo>
                  <a:lnTo>
                    <a:pt x="2786" y="74"/>
                  </a:lnTo>
                  <a:lnTo>
                    <a:pt x="2798" y="74"/>
                  </a:lnTo>
                  <a:lnTo>
                    <a:pt x="2809" y="74"/>
                  </a:lnTo>
                  <a:lnTo>
                    <a:pt x="2820" y="74"/>
                  </a:lnTo>
                  <a:lnTo>
                    <a:pt x="2832" y="74"/>
                  </a:lnTo>
                  <a:lnTo>
                    <a:pt x="2843" y="74"/>
                  </a:lnTo>
                  <a:lnTo>
                    <a:pt x="2855" y="74"/>
                  </a:lnTo>
                  <a:lnTo>
                    <a:pt x="2865" y="74"/>
                  </a:lnTo>
                  <a:lnTo>
                    <a:pt x="2876" y="74"/>
                  </a:lnTo>
                  <a:lnTo>
                    <a:pt x="2888" y="73"/>
                  </a:lnTo>
                  <a:lnTo>
                    <a:pt x="2899" y="73"/>
                  </a:lnTo>
                  <a:lnTo>
                    <a:pt x="2910" y="73"/>
                  </a:lnTo>
                  <a:lnTo>
                    <a:pt x="2922" y="73"/>
                  </a:lnTo>
                  <a:lnTo>
                    <a:pt x="2933" y="74"/>
                  </a:lnTo>
                  <a:lnTo>
                    <a:pt x="2945" y="74"/>
                  </a:lnTo>
                  <a:lnTo>
                    <a:pt x="2956" y="74"/>
                  </a:lnTo>
                  <a:lnTo>
                    <a:pt x="2966" y="74"/>
                  </a:lnTo>
                  <a:lnTo>
                    <a:pt x="2978" y="74"/>
                  </a:lnTo>
                  <a:lnTo>
                    <a:pt x="2989" y="74"/>
                  </a:lnTo>
                  <a:lnTo>
                    <a:pt x="3001" y="74"/>
                  </a:lnTo>
                  <a:lnTo>
                    <a:pt x="3012" y="74"/>
                  </a:lnTo>
                  <a:lnTo>
                    <a:pt x="3023" y="74"/>
                  </a:lnTo>
                  <a:lnTo>
                    <a:pt x="3035" y="74"/>
                  </a:lnTo>
                  <a:lnTo>
                    <a:pt x="3046" y="74"/>
                  </a:lnTo>
                  <a:lnTo>
                    <a:pt x="3058" y="74"/>
                  </a:lnTo>
                  <a:lnTo>
                    <a:pt x="3068" y="73"/>
                  </a:lnTo>
                  <a:lnTo>
                    <a:pt x="3079" y="73"/>
                  </a:lnTo>
                  <a:lnTo>
                    <a:pt x="3091" y="74"/>
                  </a:lnTo>
                  <a:lnTo>
                    <a:pt x="3102" y="73"/>
                  </a:lnTo>
                  <a:lnTo>
                    <a:pt x="3114" y="74"/>
                  </a:lnTo>
                  <a:lnTo>
                    <a:pt x="3125" y="74"/>
                  </a:lnTo>
                  <a:lnTo>
                    <a:pt x="3136" y="75"/>
                  </a:lnTo>
                  <a:lnTo>
                    <a:pt x="3148" y="75"/>
                  </a:lnTo>
                  <a:lnTo>
                    <a:pt x="3159" y="75"/>
                  </a:lnTo>
                  <a:lnTo>
                    <a:pt x="3171" y="75"/>
                  </a:lnTo>
                  <a:lnTo>
                    <a:pt x="3181" y="74"/>
                  </a:lnTo>
                  <a:lnTo>
                    <a:pt x="3192" y="74"/>
                  </a:lnTo>
                  <a:lnTo>
                    <a:pt x="3204" y="73"/>
                  </a:lnTo>
                  <a:lnTo>
                    <a:pt x="3215" y="73"/>
                  </a:lnTo>
                  <a:lnTo>
                    <a:pt x="3226" y="74"/>
                  </a:lnTo>
                  <a:lnTo>
                    <a:pt x="3238" y="74"/>
                  </a:lnTo>
                  <a:lnTo>
                    <a:pt x="3249" y="74"/>
                  </a:lnTo>
                  <a:lnTo>
                    <a:pt x="3261" y="75"/>
                  </a:lnTo>
                  <a:lnTo>
                    <a:pt x="3271" y="75"/>
                  </a:lnTo>
                  <a:lnTo>
                    <a:pt x="3282" y="74"/>
                  </a:lnTo>
                  <a:lnTo>
                    <a:pt x="3294" y="73"/>
                  </a:lnTo>
                  <a:lnTo>
                    <a:pt x="3305" y="73"/>
                  </a:lnTo>
                  <a:lnTo>
                    <a:pt x="3317" y="74"/>
                  </a:lnTo>
                  <a:lnTo>
                    <a:pt x="3328" y="74"/>
                  </a:lnTo>
                  <a:lnTo>
                    <a:pt x="3339" y="74"/>
                  </a:lnTo>
                  <a:lnTo>
                    <a:pt x="3351" y="74"/>
                  </a:lnTo>
                  <a:lnTo>
                    <a:pt x="3361" y="74"/>
                  </a:lnTo>
                  <a:lnTo>
                    <a:pt x="3373" y="74"/>
                  </a:lnTo>
                  <a:lnTo>
                    <a:pt x="3384" y="74"/>
                  </a:lnTo>
                  <a:lnTo>
                    <a:pt x="3395" y="74"/>
                  </a:lnTo>
                  <a:lnTo>
                    <a:pt x="3407" y="74"/>
                  </a:lnTo>
                  <a:lnTo>
                    <a:pt x="3418" y="74"/>
                  </a:lnTo>
                  <a:lnTo>
                    <a:pt x="3430" y="74"/>
                  </a:lnTo>
                  <a:lnTo>
                    <a:pt x="3441" y="74"/>
                  </a:lnTo>
                  <a:lnTo>
                    <a:pt x="3452" y="74"/>
                  </a:lnTo>
                  <a:lnTo>
                    <a:pt x="3464" y="75"/>
                  </a:lnTo>
                  <a:lnTo>
                    <a:pt x="3474" y="75"/>
                  </a:lnTo>
                  <a:lnTo>
                    <a:pt x="3486" y="75"/>
                  </a:lnTo>
                  <a:lnTo>
                    <a:pt x="3497" y="74"/>
                  </a:lnTo>
                  <a:lnTo>
                    <a:pt x="3508" y="74"/>
                  </a:lnTo>
                  <a:lnTo>
                    <a:pt x="3520" y="74"/>
                  </a:lnTo>
                  <a:lnTo>
                    <a:pt x="3531" y="74"/>
                  </a:lnTo>
                  <a:lnTo>
                    <a:pt x="3543" y="75"/>
                  </a:lnTo>
                  <a:lnTo>
                    <a:pt x="3554" y="76"/>
                  </a:lnTo>
                  <a:lnTo>
                    <a:pt x="3564" y="76"/>
                  </a:lnTo>
                  <a:lnTo>
                    <a:pt x="3576" y="76"/>
                  </a:lnTo>
                  <a:lnTo>
                    <a:pt x="3587" y="76"/>
                  </a:lnTo>
                  <a:lnTo>
                    <a:pt x="3598" y="75"/>
                  </a:lnTo>
                  <a:lnTo>
                    <a:pt x="3610" y="74"/>
                  </a:lnTo>
                  <a:lnTo>
                    <a:pt x="3621" y="71"/>
                  </a:lnTo>
                  <a:lnTo>
                    <a:pt x="3633" y="70"/>
                  </a:lnTo>
                  <a:lnTo>
                    <a:pt x="3644" y="69"/>
                  </a:lnTo>
                  <a:lnTo>
                    <a:pt x="3654" y="68"/>
                  </a:lnTo>
                  <a:lnTo>
                    <a:pt x="3666" y="68"/>
                  </a:lnTo>
                  <a:lnTo>
                    <a:pt x="3677" y="68"/>
                  </a:lnTo>
                  <a:lnTo>
                    <a:pt x="3689" y="68"/>
                  </a:lnTo>
                  <a:lnTo>
                    <a:pt x="3700" y="69"/>
                  </a:lnTo>
                  <a:lnTo>
                    <a:pt x="3711" y="70"/>
                  </a:lnTo>
                  <a:lnTo>
                    <a:pt x="3723" y="71"/>
                  </a:lnTo>
                  <a:lnTo>
                    <a:pt x="3734" y="71"/>
                  </a:lnTo>
                  <a:lnTo>
                    <a:pt x="3746" y="71"/>
                  </a:lnTo>
                  <a:lnTo>
                    <a:pt x="3757" y="73"/>
                  </a:lnTo>
                  <a:lnTo>
                    <a:pt x="3767" y="73"/>
                  </a:lnTo>
                  <a:lnTo>
                    <a:pt x="3779" y="73"/>
                  </a:lnTo>
                  <a:lnTo>
                    <a:pt x="3790" y="74"/>
                  </a:lnTo>
                  <a:lnTo>
                    <a:pt x="3802" y="74"/>
                  </a:lnTo>
                  <a:lnTo>
                    <a:pt x="3813" y="73"/>
                  </a:lnTo>
                  <a:lnTo>
                    <a:pt x="3824" y="73"/>
                  </a:lnTo>
                  <a:lnTo>
                    <a:pt x="3836" y="73"/>
                  </a:lnTo>
                  <a:lnTo>
                    <a:pt x="3847" y="73"/>
                  </a:lnTo>
                  <a:lnTo>
                    <a:pt x="3859" y="73"/>
                  </a:lnTo>
                  <a:lnTo>
                    <a:pt x="3869" y="73"/>
                  </a:lnTo>
                  <a:lnTo>
                    <a:pt x="3880" y="73"/>
                  </a:lnTo>
                  <a:lnTo>
                    <a:pt x="3892" y="73"/>
                  </a:lnTo>
                  <a:lnTo>
                    <a:pt x="3903" y="74"/>
                  </a:lnTo>
                  <a:lnTo>
                    <a:pt x="3914" y="73"/>
                  </a:lnTo>
                  <a:lnTo>
                    <a:pt x="3926" y="73"/>
                  </a:lnTo>
                  <a:lnTo>
                    <a:pt x="3937" y="74"/>
                  </a:lnTo>
                  <a:lnTo>
                    <a:pt x="3949" y="74"/>
                  </a:lnTo>
                  <a:lnTo>
                    <a:pt x="3960" y="74"/>
                  </a:lnTo>
                  <a:lnTo>
                    <a:pt x="3970" y="74"/>
                  </a:lnTo>
                  <a:lnTo>
                    <a:pt x="3982" y="74"/>
                  </a:lnTo>
                  <a:lnTo>
                    <a:pt x="3993" y="74"/>
                  </a:lnTo>
                  <a:lnTo>
                    <a:pt x="4005" y="74"/>
                  </a:lnTo>
                  <a:lnTo>
                    <a:pt x="4016" y="74"/>
                  </a:lnTo>
                  <a:lnTo>
                    <a:pt x="4027" y="74"/>
                  </a:lnTo>
                  <a:lnTo>
                    <a:pt x="4039" y="75"/>
                  </a:lnTo>
                  <a:lnTo>
                    <a:pt x="4050" y="74"/>
                  </a:lnTo>
                  <a:lnTo>
                    <a:pt x="4062" y="74"/>
                  </a:lnTo>
                  <a:lnTo>
                    <a:pt x="4072" y="74"/>
                  </a:lnTo>
                  <a:lnTo>
                    <a:pt x="4083" y="75"/>
                  </a:lnTo>
                  <a:lnTo>
                    <a:pt x="4095" y="76"/>
                  </a:lnTo>
                  <a:lnTo>
                    <a:pt x="4106" y="75"/>
                  </a:lnTo>
                  <a:lnTo>
                    <a:pt x="4118" y="75"/>
                  </a:lnTo>
                  <a:lnTo>
                    <a:pt x="4129" y="75"/>
                  </a:lnTo>
                  <a:lnTo>
                    <a:pt x="4140" y="75"/>
                  </a:lnTo>
                  <a:lnTo>
                    <a:pt x="4152" y="75"/>
                  </a:lnTo>
                  <a:lnTo>
                    <a:pt x="4162" y="76"/>
                  </a:lnTo>
                  <a:lnTo>
                    <a:pt x="4174" y="76"/>
                  </a:lnTo>
                  <a:lnTo>
                    <a:pt x="4185" y="76"/>
                  </a:lnTo>
                  <a:lnTo>
                    <a:pt x="4196" y="76"/>
                  </a:lnTo>
                  <a:lnTo>
                    <a:pt x="4208" y="75"/>
                  </a:lnTo>
                  <a:lnTo>
                    <a:pt x="4219" y="74"/>
                  </a:lnTo>
                  <a:lnTo>
                    <a:pt x="4231" y="73"/>
                  </a:lnTo>
                  <a:lnTo>
                    <a:pt x="4242" y="73"/>
                  </a:lnTo>
                  <a:lnTo>
                    <a:pt x="4253" y="74"/>
                  </a:lnTo>
                  <a:lnTo>
                    <a:pt x="4265" y="75"/>
                  </a:lnTo>
                  <a:lnTo>
                    <a:pt x="4275" y="75"/>
                  </a:lnTo>
                  <a:lnTo>
                    <a:pt x="4286" y="73"/>
                  </a:lnTo>
                  <a:lnTo>
                    <a:pt x="4298" y="73"/>
                  </a:lnTo>
                  <a:lnTo>
                    <a:pt x="4309" y="74"/>
                  </a:lnTo>
                  <a:lnTo>
                    <a:pt x="4321" y="74"/>
                  </a:lnTo>
                  <a:lnTo>
                    <a:pt x="4332" y="74"/>
                  </a:lnTo>
                  <a:lnTo>
                    <a:pt x="4343" y="74"/>
                  </a:lnTo>
                  <a:lnTo>
                    <a:pt x="4355" y="73"/>
                  </a:lnTo>
                  <a:lnTo>
                    <a:pt x="4365" y="74"/>
                  </a:lnTo>
                  <a:lnTo>
                    <a:pt x="4377" y="74"/>
                  </a:lnTo>
                  <a:lnTo>
                    <a:pt x="4388" y="75"/>
                  </a:lnTo>
                  <a:lnTo>
                    <a:pt x="4399" y="75"/>
                  </a:lnTo>
                  <a:lnTo>
                    <a:pt x="4411" y="75"/>
                  </a:lnTo>
                  <a:lnTo>
                    <a:pt x="4422" y="74"/>
                  </a:lnTo>
                  <a:lnTo>
                    <a:pt x="4434" y="75"/>
                  </a:lnTo>
                  <a:lnTo>
                    <a:pt x="4445" y="74"/>
                  </a:lnTo>
                  <a:lnTo>
                    <a:pt x="4455" y="71"/>
                  </a:lnTo>
                  <a:lnTo>
                    <a:pt x="4467" y="65"/>
                  </a:lnTo>
                  <a:lnTo>
                    <a:pt x="4478" y="60"/>
                  </a:lnTo>
                  <a:lnTo>
                    <a:pt x="4490" y="64"/>
                  </a:lnTo>
                  <a:lnTo>
                    <a:pt x="4501" y="70"/>
                  </a:lnTo>
                  <a:lnTo>
                    <a:pt x="4512" y="74"/>
                  </a:lnTo>
                  <a:lnTo>
                    <a:pt x="4524" y="74"/>
                  </a:lnTo>
                  <a:lnTo>
                    <a:pt x="4535" y="74"/>
                  </a:lnTo>
                  <a:lnTo>
                    <a:pt x="4547" y="73"/>
                  </a:lnTo>
                  <a:lnTo>
                    <a:pt x="4558" y="74"/>
                  </a:lnTo>
                  <a:lnTo>
                    <a:pt x="4568" y="74"/>
                  </a:lnTo>
                  <a:lnTo>
                    <a:pt x="4580" y="74"/>
                  </a:lnTo>
                  <a:lnTo>
                    <a:pt x="4591" y="74"/>
                  </a:lnTo>
                  <a:lnTo>
                    <a:pt x="4602" y="74"/>
                  </a:lnTo>
                  <a:lnTo>
                    <a:pt x="4614" y="73"/>
                  </a:lnTo>
                  <a:lnTo>
                    <a:pt x="4625" y="73"/>
                  </a:lnTo>
                  <a:lnTo>
                    <a:pt x="4637" y="74"/>
                  </a:lnTo>
                  <a:lnTo>
                    <a:pt x="4648" y="74"/>
                  </a:lnTo>
                  <a:lnTo>
                    <a:pt x="4658" y="74"/>
                  </a:lnTo>
                  <a:lnTo>
                    <a:pt x="4670" y="75"/>
                  </a:lnTo>
                  <a:lnTo>
                    <a:pt x="4681" y="74"/>
                  </a:lnTo>
                  <a:lnTo>
                    <a:pt x="4693" y="74"/>
                  </a:lnTo>
                  <a:lnTo>
                    <a:pt x="4704" y="74"/>
                  </a:lnTo>
                  <a:lnTo>
                    <a:pt x="4715" y="74"/>
                  </a:lnTo>
                  <a:lnTo>
                    <a:pt x="4727" y="74"/>
                  </a:lnTo>
                  <a:lnTo>
                    <a:pt x="4738" y="73"/>
                  </a:lnTo>
                  <a:lnTo>
                    <a:pt x="4750" y="74"/>
                  </a:lnTo>
                  <a:lnTo>
                    <a:pt x="4761" y="74"/>
                  </a:lnTo>
                  <a:lnTo>
                    <a:pt x="4771" y="76"/>
                  </a:lnTo>
                  <a:lnTo>
                    <a:pt x="4783" y="76"/>
                  </a:lnTo>
                  <a:lnTo>
                    <a:pt x="4794" y="76"/>
                  </a:lnTo>
                  <a:lnTo>
                    <a:pt x="4806" y="76"/>
                  </a:lnTo>
                  <a:lnTo>
                    <a:pt x="4817" y="75"/>
                  </a:lnTo>
                  <a:lnTo>
                    <a:pt x="4828" y="74"/>
                  </a:lnTo>
                  <a:lnTo>
                    <a:pt x="4840" y="75"/>
                  </a:lnTo>
                  <a:lnTo>
                    <a:pt x="4851" y="75"/>
                  </a:lnTo>
                  <a:lnTo>
                    <a:pt x="4863" y="74"/>
                  </a:lnTo>
                  <a:lnTo>
                    <a:pt x="4873" y="73"/>
                  </a:lnTo>
                  <a:lnTo>
                    <a:pt x="4884" y="73"/>
                  </a:lnTo>
                  <a:lnTo>
                    <a:pt x="4896" y="73"/>
                  </a:lnTo>
                  <a:lnTo>
                    <a:pt x="4907" y="73"/>
                  </a:lnTo>
                  <a:lnTo>
                    <a:pt x="4918" y="74"/>
                  </a:lnTo>
                  <a:lnTo>
                    <a:pt x="4930" y="74"/>
                  </a:lnTo>
                  <a:lnTo>
                    <a:pt x="4941" y="74"/>
                  </a:lnTo>
                  <a:lnTo>
                    <a:pt x="4953" y="74"/>
                  </a:lnTo>
                  <a:lnTo>
                    <a:pt x="4963" y="74"/>
                  </a:lnTo>
                  <a:lnTo>
                    <a:pt x="4974" y="74"/>
                  </a:lnTo>
                  <a:lnTo>
                    <a:pt x="4986" y="73"/>
                  </a:lnTo>
                  <a:lnTo>
                    <a:pt x="4997" y="74"/>
                  </a:lnTo>
                  <a:lnTo>
                    <a:pt x="5009" y="75"/>
                  </a:lnTo>
                  <a:lnTo>
                    <a:pt x="5020" y="75"/>
                  </a:lnTo>
                  <a:lnTo>
                    <a:pt x="5031" y="74"/>
                  </a:lnTo>
                  <a:lnTo>
                    <a:pt x="5043" y="73"/>
                  </a:lnTo>
                  <a:lnTo>
                    <a:pt x="5054" y="74"/>
                  </a:lnTo>
                  <a:lnTo>
                    <a:pt x="5066" y="74"/>
                  </a:lnTo>
                  <a:lnTo>
                    <a:pt x="5076" y="74"/>
                  </a:lnTo>
                  <a:lnTo>
                    <a:pt x="5087" y="74"/>
                  </a:lnTo>
                  <a:lnTo>
                    <a:pt x="5099" y="74"/>
                  </a:lnTo>
                  <a:lnTo>
                    <a:pt x="5110" y="74"/>
                  </a:lnTo>
                  <a:lnTo>
                    <a:pt x="5122" y="75"/>
                  </a:lnTo>
                  <a:lnTo>
                    <a:pt x="5133" y="75"/>
                  </a:lnTo>
                  <a:lnTo>
                    <a:pt x="5144" y="75"/>
                  </a:lnTo>
                  <a:lnTo>
                    <a:pt x="5156" y="74"/>
                  </a:lnTo>
                  <a:lnTo>
                    <a:pt x="5166" y="74"/>
                  </a:lnTo>
                  <a:lnTo>
                    <a:pt x="5178" y="74"/>
                  </a:lnTo>
                  <a:lnTo>
                    <a:pt x="5189" y="74"/>
                  </a:lnTo>
                  <a:lnTo>
                    <a:pt x="5200" y="74"/>
                  </a:lnTo>
                  <a:lnTo>
                    <a:pt x="5212" y="73"/>
                  </a:lnTo>
                  <a:lnTo>
                    <a:pt x="5223" y="71"/>
                  </a:lnTo>
                  <a:lnTo>
                    <a:pt x="5235" y="73"/>
                  </a:lnTo>
                  <a:lnTo>
                    <a:pt x="5246" y="74"/>
                  </a:lnTo>
                  <a:lnTo>
                    <a:pt x="5256" y="74"/>
                  </a:lnTo>
                  <a:lnTo>
                    <a:pt x="5268" y="74"/>
                  </a:lnTo>
                  <a:lnTo>
                    <a:pt x="5279" y="75"/>
                  </a:lnTo>
                  <a:lnTo>
                    <a:pt x="5290" y="76"/>
                  </a:lnTo>
                  <a:lnTo>
                    <a:pt x="5302" y="76"/>
                  </a:lnTo>
                  <a:lnTo>
                    <a:pt x="5313" y="75"/>
                  </a:lnTo>
                  <a:lnTo>
                    <a:pt x="5325" y="74"/>
                  </a:lnTo>
                  <a:lnTo>
                    <a:pt x="5336" y="74"/>
                  </a:lnTo>
                  <a:lnTo>
                    <a:pt x="5347" y="74"/>
                  </a:lnTo>
                  <a:lnTo>
                    <a:pt x="5359" y="75"/>
                  </a:lnTo>
                  <a:lnTo>
                    <a:pt x="5369" y="75"/>
                  </a:lnTo>
                  <a:lnTo>
                    <a:pt x="5381" y="74"/>
                  </a:lnTo>
                  <a:lnTo>
                    <a:pt x="5392" y="74"/>
                  </a:lnTo>
                  <a:lnTo>
                    <a:pt x="5403" y="74"/>
                  </a:lnTo>
                  <a:lnTo>
                    <a:pt x="5415" y="73"/>
                  </a:lnTo>
                  <a:lnTo>
                    <a:pt x="5426" y="73"/>
                  </a:lnTo>
                  <a:lnTo>
                    <a:pt x="5438" y="73"/>
                  </a:lnTo>
                  <a:lnTo>
                    <a:pt x="5449" y="73"/>
                  </a:lnTo>
                  <a:lnTo>
                    <a:pt x="5459" y="73"/>
                  </a:lnTo>
                  <a:lnTo>
                    <a:pt x="5471" y="73"/>
                  </a:lnTo>
                  <a:lnTo>
                    <a:pt x="5482" y="73"/>
                  </a:lnTo>
                  <a:lnTo>
                    <a:pt x="5494" y="74"/>
                  </a:lnTo>
                  <a:lnTo>
                    <a:pt x="5505" y="74"/>
                  </a:lnTo>
                  <a:lnTo>
                    <a:pt x="5516" y="74"/>
                  </a:lnTo>
                  <a:lnTo>
                    <a:pt x="5528" y="73"/>
                  </a:lnTo>
                  <a:lnTo>
                    <a:pt x="5539" y="73"/>
                  </a:lnTo>
                  <a:lnTo>
                    <a:pt x="5551" y="73"/>
                  </a:lnTo>
                  <a:lnTo>
                    <a:pt x="5562" y="74"/>
                  </a:lnTo>
                  <a:lnTo>
                    <a:pt x="5572" y="74"/>
                  </a:lnTo>
                  <a:lnTo>
                    <a:pt x="5584" y="74"/>
                  </a:lnTo>
                  <a:lnTo>
                    <a:pt x="5595" y="73"/>
                  </a:lnTo>
                  <a:lnTo>
                    <a:pt x="5606" y="73"/>
                  </a:lnTo>
                  <a:lnTo>
                    <a:pt x="5618" y="74"/>
                  </a:lnTo>
                  <a:lnTo>
                    <a:pt x="5629" y="74"/>
                  </a:lnTo>
                  <a:lnTo>
                    <a:pt x="5641" y="74"/>
                  </a:lnTo>
                  <a:lnTo>
                    <a:pt x="5652" y="74"/>
                  </a:lnTo>
                  <a:lnTo>
                    <a:pt x="5662" y="74"/>
                  </a:lnTo>
                  <a:lnTo>
                    <a:pt x="5674" y="74"/>
                  </a:lnTo>
                  <a:lnTo>
                    <a:pt x="5685" y="73"/>
                  </a:lnTo>
                  <a:lnTo>
                    <a:pt x="5697" y="73"/>
                  </a:lnTo>
                  <a:lnTo>
                    <a:pt x="5708" y="73"/>
                  </a:lnTo>
                  <a:lnTo>
                    <a:pt x="5719" y="74"/>
                  </a:lnTo>
                  <a:lnTo>
                    <a:pt x="5731" y="75"/>
                  </a:lnTo>
                  <a:lnTo>
                    <a:pt x="5742" y="75"/>
                  </a:lnTo>
                  <a:lnTo>
                    <a:pt x="5754" y="74"/>
                  </a:lnTo>
                  <a:lnTo>
                    <a:pt x="5764" y="74"/>
                  </a:lnTo>
                  <a:lnTo>
                    <a:pt x="5775" y="75"/>
                  </a:lnTo>
                  <a:lnTo>
                    <a:pt x="5787" y="75"/>
                  </a:lnTo>
                  <a:lnTo>
                    <a:pt x="5798" y="75"/>
                  </a:lnTo>
                  <a:lnTo>
                    <a:pt x="5810" y="75"/>
                  </a:lnTo>
                  <a:lnTo>
                    <a:pt x="5821" y="75"/>
                  </a:lnTo>
                  <a:lnTo>
                    <a:pt x="5832" y="75"/>
                  </a:lnTo>
                  <a:lnTo>
                    <a:pt x="5844" y="75"/>
                  </a:lnTo>
                  <a:lnTo>
                    <a:pt x="5855" y="74"/>
                  </a:lnTo>
                  <a:lnTo>
                    <a:pt x="5867" y="74"/>
                  </a:lnTo>
                  <a:lnTo>
                    <a:pt x="5877" y="74"/>
                  </a:lnTo>
                  <a:lnTo>
                    <a:pt x="5888" y="76"/>
                  </a:lnTo>
                  <a:lnTo>
                    <a:pt x="5900" y="76"/>
                  </a:lnTo>
                  <a:lnTo>
                    <a:pt x="5911" y="76"/>
                  </a:lnTo>
                  <a:lnTo>
                    <a:pt x="5923" y="76"/>
                  </a:lnTo>
                  <a:lnTo>
                    <a:pt x="5934" y="76"/>
                  </a:lnTo>
                  <a:lnTo>
                    <a:pt x="5945" y="76"/>
                  </a:lnTo>
                  <a:lnTo>
                    <a:pt x="5957" y="75"/>
                  </a:lnTo>
                  <a:lnTo>
                    <a:pt x="5967" y="75"/>
                  </a:lnTo>
                  <a:lnTo>
                    <a:pt x="5978" y="75"/>
                  </a:lnTo>
                  <a:lnTo>
                    <a:pt x="5990" y="74"/>
                  </a:lnTo>
                  <a:lnTo>
                    <a:pt x="6001" y="74"/>
                  </a:lnTo>
                  <a:lnTo>
                    <a:pt x="6013" y="74"/>
                  </a:lnTo>
                  <a:lnTo>
                    <a:pt x="6024" y="74"/>
                  </a:lnTo>
                  <a:lnTo>
                    <a:pt x="6035" y="74"/>
                  </a:lnTo>
                  <a:lnTo>
                    <a:pt x="6047" y="74"/>
                  </a:lnTo>
                  <a:lnTo>
                    <a:pt x="6057" y="73"/>
                  </a:lnTo>
                  <a:lnTo>
                    <a:pt x="6069" y="73"/>
                  </a:lnTo>
                  <a:lnTo>
                    <a:pt x="6080" y="71"/>
                  </a:lnTo>
                  <a:lnTo>
                    <a:pt x="6091" y="71"/>
                  </a:lnTo>
                  <a:lnTo>
                    <a:pt x="6103" y="73"/>
                  </a:lnTo>
                  <a:lnTo>
                    <a:pt x="6114" y="73"/>
                  </a:lnTo>
                  <a:lnTo>
                    <a:pt x="6126" y="73"/>
                  </a:lnTo>
                  <a:lnTo>
                    <a:pt x="6137" y="73"/>
                  </a:lnTo>
                  <a:lnTo>
                    <a:pt x="6148" y="73"/>
                  </a:lnTo>
                  <a:lnTo>
                    <a:pt x="6160" y="73"/>
                  </a:lnTo>
                  <a:lnTo>
                    <a:pt x="6170" y="73"/>
                  </a:lnTo>
                  <a:lnTo>
                    <a:pt x="6182" y="71"/>
                  </a:lnTo>
                  <a:lnTo>
                    <a:pt x="6193" y="73"/>
                  </a:lnTo>
                  <a:lnTo>
                    <a:pt x="6204" y="73"/>
                  </a:lnTo>
                  <a:lnTo>
                    <a:pt x="6216" y="71"/>
                  </a:lnTo>
                  <a:lnTo>
                    <a:pt x="6227" y="71"/>
                  </a:lnTo>
                  <a:lnTo>
                    <a:pt x="6239" y="71"/>
                  </a:lnTo>
                  <a:lnTo>
                    <a:pt x="6250" y="71"/>
                  </a:lnTo>
                  <a:lnTo>
                    <a:pt x="6260" y="73"/>
                  </a:lnTo>
                  <a:lnTo>
                    <a:pt x="6272" y="73"/>
                  </a:lnTo>
                  <a:lnTo>
                    <a:pt x="6283" y="73"/>
                  </a:lnTo>
                  <a:lnTo>
                    <a:pt x="6294" y="71"/>
                  </a:lnTo>
                  <a:lnTo>
                    <a:pt x="6306" y="71"/>
                  </a:lnTo>
                  <a:lnTo>
                    <a:pt x="6317" y="71"/>
                  </a:lnTo>
                  <a:lnTo>
                    <a:pt x="6329" y="73"/>
                  </a:lnTo>
                  <a:lnTo>
                    <a:pt x="6340" y="73"/>
                  </a:lnTo>
                  <a:lnTo>
                    <a:pt x="6351" y="74"/>
                  </a:lnTo>
                  <a:lnTo>
                    <a:pt x="6363" y="74"/>
                  </a:lnTo>
                  <a:lnTo>
                    <a:pt x="6373" y="74"/>
                  </a:lnTo>
                  <a:lnTo>
                    <a:pt x="6385" y="74"/>
                  </a:lnTo>
                  <a:lnTo>
                    <a:pt x="6396" y="75"/>
                  </a:lnTo>
                  <a:lnTo>
                    <a:pt x="6407" y="75"/>
                  </a:lnTo>
                  <a:lnTo>
                    <a:pt x="6419" y="75"/>
                  </a:lnTo>
                  <a:lnTo>
                    <a:pt x="6430" y="74"/>
                  </a:lnTo>
                  <a:lnTo>
                    <a:pt x="6442" y="74"/>
                  </a:lnTo>
                  <a:lnTo>
                    <a:pt x="6453" y="74"/>
                  </a:lnTo>
                  <a:lnTo>
                    <a:pt x="6463" y="74"/>
                  </a:lnTo>
                  <a:lnTo>
                    <a:pt x="6475" y="74"/>
                  </a:lnTo>
                  <a:lnTo>
                    <a:pt x="6486" y="74"/>
                  </a:lnTo>
                  <a:lnTo>
                    <a:pt x="6498" y="73"/>
                  </a:lnTo>
                  <a:lnTo>
                    <a:pt x="6509" y="74"/>
                  </a:lnTo>
                  <a:lnTo>
                    <a:pt x="6520" y="74"/>
                  </a:lnTo>
                  <a:lnTo>
                    <a:pt x="6532" y="74"/>
                  </a:lnTo>
                  <a:lnTo>
                    <a:pt x="6543" y="74"/>
                  </a:lnTo>
                  <a:lnTo>
                    <a:pt x="6555" y="73"/>
                  </a:lnTo>
                  <a:lnTo>
                    <a:pt x="6565" y="73"/>
                  </a:lnTo>
                  <a:lnTo>
                    <a:pt x="6576" y="73"/>
                  </a:lnTo>
                  <a:lnTo>
                    <a:pt x="6588" y="74"/>
                  </a:lnTo>
                  <a:lnTo>
                    <a:pt x="6599" y="74"/>
                  </a:lnTo>
                  <a:lnTo>
                    <a:pt x="6610" y="74"/>
                  </a:lnTo>
                  <a:lnTo>
                    <a:pt x="6622" y="73"/>
                  </a:lnTo>
                  <a:lnTo>
                    <a:pt x="6633" y="74"/>
                  </a:lnTo>
                  <a:lnTo>
                    <a:pt x="6645" y="74"/>
                  </a:lnTo>
                  <a:lnTo>
                    <a:pt x="6656" y="73"/>
                  </a:lnTo>
                  <a:lnTo>
                    <a:pt x="6666" y="73"/>
                  </a:lnTo>
                  <a:lnTo>
                    <a:pt x="6678" y="73"/>
                  </a:lnTo>
                  <a:lnTo>
                    <a:pt x="6689" y="73"/>
                  </a:lnTo>
                  <a:lnTo>
                    <a:pt x="6701" y="73"/>
                  </a:lnTo>
                  <a:lnTo>
                    <a:pt x="6712" y="73"/>
                  </a:lnTo>
                  <a:lnTo>
                    <a:pt x="6723" y="73"/>
                  </a:lnTo>
                  <a:lnTo>
                    <a:pt x="6735" y="71"/>
                  </a:lnTo>
                  <a:lnTo>
                    <a:pt x="6746" y="71"/>
                  </a:lnTo>
                  <a:lnTo>
                    <a:pt x="6758" y="71"/>
                  </a:lnTo>
                  <a:lnTo>
                    <a:pt x="6768" y="71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1" name="Freeform 539">
              <a:extLst>
                <a:ext uri="{FF2B5EF4-FFF2-40B4-BE49-F238E27FC236}">
                  <a16:creationId xmlns:a16="http://schemas.microsoft.com/office/drawing/2014/main" id="{A2B688E4-6792-46FA-B0D2-5EDA1AC35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474827"/>
              <a:ext cx="4474108" cy="57150"/>
            </a:xfrm>
            <a:custGeom>
              <a:avLst/>
              <a:gdLst>
                <a:gd name="T0" fmla="*/ 102 w 6768"/>
                <a:gd name="T1" fmla="*/ 35 h 36"/>
                <a:gd name="T2" fmla="*/ 214 w 6768"/>
                <a:gd name="T3" fmla="*/ 33 h 36"/>
                <a:gd name="T4" fmla="*/ 327 w 6768"/>
                <a:gd name="T5" fmla="*/ 32 h 36"/>
                <a:gd name="T6" fmla="*/ 440 w 6768"/>
                <a:gd name="T7" fmla="*/ 33 h 36"/>
                <a:gd name="T8" fmla="*/ 553 w 6768"/>
                <a:gd name="T9" fmla="*/ 32 h 36"/>
                <a:gd name="T10" fmla="*/ 665 w 6768"/>
                <a:gd name="T11" fmla="*/ 33 h 36"/>
                <a:gd name="T12" fmla="*/ 778 w 6768"/>
                <a:gd name="T13" fmla="*/ 35 h 36"/>
                <a:gd name="T14" fmla="*/ 891 w 6768"/>
                <a:gd name="T15" fmla="*/ 33 h 36"/>
                <a:gd name="T16" fmla="*/ 1004 w 6768"/>
                <a:gd name="T17" fmla="*/ 33 h 36"/>
                <a:gd name="T18" fmla="*/ 1117 w 6768"/>
                <a:gd name="T19" fmla="*/ 33 h 36"/>
                <a:gd name="T20" fmla="*/ 1230 w 6768"/>
                <a:gd name="T21" fmla="*/ 32 h 36"/>
                <a:gd name="T22" fmla="*/ 1343 w 6768"/>
                <a:gd name="T23" fmla="*/ 33 h 36"/>
                <a:gd name="T24" fmla="*/ 1456 w 6768"/>
                <a:gd name="T25" fmla="*/ 33 h 36"/>
                <a:gd name="T26" fmla="*/ 1569 w 6768"/>
                <a:gd name="T27" fmla="*/ 33 h 36"/>
                <a:gd name="T28" fmla="*/ 1681 w 6768"/>
                <a:gd name="T29" fmla="*/ 33 h 36"/>
                <a:gd name="T30" fmla="*/ 1794 w 6768"/>
                <a:gd name="T31" fmla="*/ 32 h 36"/>
                <a:gd name="T32" fmla="*/ 1906 w 6768"/>
                <a:gd name="T33" fmla="*/ 33 h 36"/>
                <a:gd name="T34" fmla="*/ 2019 w 6768"/>
                <a:gd name="T35" fmla="*/ 33 h 36"/>
                <a:gd name="T36" fmla="*/ 2132 w 6768"/>
                <a:gd name="T37" fmla="*/ 32 h 36"/>
                <a:gd name="T38" fmla="*/ 2245 w 6768"/>
                <a:gd name="T39" fmla="*/ 33 h 36"/>
                <a:gd name="T40" fmla="*/ 2358 w 6768"/>
                <a:gd name="T41" fmla="*/ 31 h 36"/>
                <a:gd name="T42" fmla="*/ 2470 w 6768"/>
                <a:gd name="T43" fmla="*/ 32 h 36"/>
                <a:gd name="T44" fmla="*/ 2583 w 6768"/>
                <a:gd name="T45" fmla="*/ 35 h 36"/>
                <a:gd name="T46" fmla="*/ 2696 w 6768"/>
                <a:gd name="T47" fmla="*/ 35 h 36"/>
                <a:gd name="T48" fmla="*/ 2809 w 6768"/>
                <a:gd name="T49" fmla="*/ 36 h 36"/>
                <a:gd name="T50" fmla="*/ 2922 w 6768"/>
                <a:gd name="T51" fmla="*/ 33 h 36"/>
                <a:gd name="T52" fmla="*/ 3035 w 6768"/>
                <a:gd name="T53" fmla="*/ 36 h 36"/>
                <a:gd name="T54" fmla="*/ 3148 w 6768"/>
                <a:gd name="T55" fmla="*/ 35 h 36"/>
                <a:gd name="T56" fmla="*/ 3261 w 6768"/>
                <a:gd name="T57" fmla="*/ 36 h 36"/>
                <a:gd name="T58" fmla="*/ 3373 w 6768"/>
                <a:gd name="T59" fmla="*/ 35 h 36"/>
                <a:gd name="T60" fmla="*/ 3486 w 6768"/>
                <a:gd name="T61" fmla="*/ 32 h 36"/>
                <a:gd name="T62" fmla="*/ 3598 w 6768"/>
                <a:gd name="T63" fmla="*/ 33 h 36"/>
                <a:gd name="T64" fmla="*/ 3711 w 6768"/>
                <a:gd name="T65" fmla="*/ 27 h 36"/>
                <a:gd name="T66" fmla="*/ 3824 w 6768"/>
                <a:gd name="T67" fmla="*/ 1 h 36"/>
                <a:gd name="T68" fmla="*/ 3937 w 6768"/>
                <a:gd name="T69" fmla="*/ 24 h 36"/>
                <a:gd name="T70" fmla="*/ 4050 w 6768"/>
                <a:gd name="T71" fmla="*/ 31 h 36"/>
                <a:gd name="T72" fmla="*/ 4162 w 6768"/>
                <a:gd name="T73" fmla="*/ 32 h 36"/>
                <a:gd name="T74" fmla="*/ 4275 w 6768"/>
                <a:gd name="T75" fmla="*/ 33 h 36"/>
                <a:gd name="T76" fmla="*/ 4388 w 6768"/>
                <a:gd name="T77" fmla="*/ 32 h 36"/>
                <a:gd name="T78" fmla="*/ 4501 w 6768"/>
                <a:gd name="T79" fmla="*/ 33 h 36"/>
                <a:gd name="T80" fmla="*/ 4614 w 6768"/>
                <a:gd name="T81" fmla="*/ 33 h 36"/>
                <a:gd name="T82" fmla="*/ 4727 w 6768"/>
                <a:gd name="T83" fmla="*/ 33 h 36"/>
                <a:gd name="T84" fmla="*/ 4840 w 6768"/>
                <a:gd name="T85" fmla="*/ 33 h 36"/>
                <a:gd name="T86" fmla="*/ 4953 w 6768"/>
                <a:gd name="T87" fmla="*/ 33 h 36"/>
                <a:gd name="T88" fmla="*/ 5066 w 6768"/>
                <a:gd name="T89" fmla="*/ 33 h 36"/>
                <a:gd name="T90" fmla="*/ 5178 w 6768"/>
                <a:gd name="T91" fmla="*/ 33 h 36"/>
                <a:gd name="T92" fmla="*/ 5290 w 6768"/>
                <a:gd name="T93" fmla="*/ 36 h 36"/>
                <a:gd name="T94" fmla="*/ 5403 w 6768"/>
                <a:gd name="T95" fmla="*/ 33 h 36"/>
                <a:gd name="T96" fmla="*/ 5516 w 6768"/>
                <a:gd name="T97" fmla="*/ 35 h 36"/>
                <a:gd name="T98" fmla="*/ 5629 w 6768"/>
                <a:gd name="T99" fmla="*/ 33 h 36"/>
                <a:gd name="T100" fmla="*/ 5742 w 6768"/>
                <a:gd name="T101" fmla="*/ 35 h 36"/>
                <a:gd name="T102" fmla="*/ 5855 w 6768"/>
                <a:gd name="T103" fmla="*/ 33 h 36"/>
                <a:gd name="T104" fmla="*/ 5967 w 6768"/>
                <a:gd name="T105" fmla="*/ 32 h 36"/>
                <a:gd name="T106" fmla="*/ 6080 w 6768"/>
                <a:gd name="T107" fmla="*/ 33 h 36"/>
                <a:gd name="T108" fmla="*/ 6193 w 6768"/>
                <a:gd name="T109" fmla="*/ 32 h 36"/>
                <a:gd name="T110" fmla="*/ 6306 w 6768"/>
                <a:gd name="T111" fmla="*/ 33 h 36"/>
                <a:gd name="T112" fmla="*/ 6419 w 6768"/>
                <a:gd name="T113" fmla="*/ 32 h 36"/>
                <a:gd name="T114" fmla="*/ 6532 w 6768"/>
                <a:gd name="T115" fmla="*/ 32 h 36"/>
                <a:gd name="T116" fmla="*/ 6645 w 6768"/>
                <a:gd name="T117" fmla="*/ 32 h 36"/>
                <a:gd name="T118" fmla="*/ 6758 w 6768"/>
                <a:gd name="T11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36">
                  <a:moveTo>
                    <a:pt x="0" y="33"/>
                  </a:moveTo>
                  <a:lnTo>
                    <a:pt x="11" y="32"/>
                  </a:lnTo>
                  <a:lnTo>
                    <a:pt x="23" y="32"/>
                  </a:lnTo>
                  <a:lnTo>
                    <a:pt x="34" y="32"/>
                  </a:lnTo>
                  <a:lnTo>
                    <a:pt x="46" y="33"/>
                  </a:lnTo>
                  <a:lnTo>
                    <a:pt x="57" y="33"/>
                  </a:lnTo>
                  <a:lnTo>
                    <a:pt x="67" y="33"/>
                  </a:lnTo>
                  <a:lnTo>
                    <a:pt x="79" y="33"/>
                  </a:lnTo>
                  <a:lnTo>
                    <a:pt x="90" y="35"/>
                  </a:lnTo>
                  <a:lnTo>
                    <a:pt x="102" y="35"/>
                  </a:lnTo>
                  <a:lnTo>
                    <a:pt x="113" y="35"/>
                  </a:lnTo>
                  <a:lnTo>
                    <a:pt x="124" y="33"/>
                  </a:lnTo>
                  <a:lnTo>
                    <a:pt x="136" y="33"/>
                  </a:lnTo>
                  <a:lnTo>
                    <a:pt x="147" y="32"/>
                  </a:lnTo>
                  <a:lnTo>
                    <a:pt x="159" y="32"/>
                  </a:lnTo>
                  <a:lnTo>
                    <a:pt x="169" y="33"/>
                  </a:lnTo>
                  <a:lnTo>
                    <a:pt x="180" y="35"/>
                  </a:lnTo>
                  <a:lnTo>
                    <a:pt x="192" y="35"/>
                  </a:lnTo>
                  <a:lnTo>
                    <a:pt x="203" y="33"/>
                  </a:lnTo>
                  <a:lnTo>
                    <a:pt x="214" y="33"/>
                  </a:lnTo>
                  <a:lnTo>
                    <a:pt x="226" y="35"/>
                  </a:lnTo>
                  <a:lnTo>
                    <a:pt x="237" y="35"/>
                  </a:lnTo>
                  <a:lnTo>
                    <a:pt x="249" y="35"/>
                  </a:lnTo>
                  <a:lnTo>
                    <a:pt x="260" y="35"/>
                  </a:lnTo>
                  <a:lnTo>
                    <a:pt x="270" y="33"/>
                  </a:lnTo>
                  <a:lnTo>
                    <a:pt x="282" y="33"/>
                  </a:lnTo>
                  <a:lnTo>
                    <a:pt x="293" y="33"/>
                  </a:lnTo>
                  <a:lnTo>
                    <a:pt x="305" y="32"/>
                  </a:lnTo>
                  <a:lnTo>
                    <a:pt x="316" y="32"/>
                  </a:lnTo>
                  <a:lnTo>
                    <a:pt x="327" y="32"/>
                  </a:lnTo>
                  <a:lnTo>
                    <a:pt x="339" y="32"/>
                  </a:lnTo>
                  <a:lnTo>
                    <a:pt x="350" y="32"/>
                  </a:lnTo>
                  <a:lnTo>
                    <a:pt x="362" y="32"/>
                  </a:lnTo>
                  <a:lnTo>
                    <a:pt x="372" y="32"/>
                  </a:lnTo>
                  <a:lnTo>
                    <a:pt x="383" y="33"/>
                  </a:lnTo>
                  <a:lnTo>
                    <a:pt x="395" y="33"/>
                  </a:lnTo>
                  <a:lnTo>
                    <a:pt x="406" y="35"/>
                  </a:lnTo>
                  <a:lnTo>
                    <a:pt x="418" y="36"/>
                  </a:lnTo>
                  <a:lnTo>
                    <a:pt x="429" y="35"/>
                  </a:lnTo>
                  <a:lnTo>
                    <a:pt x="440" y="33"/>
                  </a:lnTo>
                  <a:lnTo>
                    <a:pt x="452" y="33"/>
                  </a:lnTo>
                  <a:lnTo>
                    <a:pt x="462" y="32"/>
                  </a:lnTo>
                  <a:lnTo>
                    <a:pt x="474" y="32"/>
                  </a:lnTo>
                  <a:lnTo>
                    <a:pt x="485" y="31"/>
                  </a:lnTo>
                  <a:lnTo>
                    <a:pt x="496" y="31"/>
                  </a:lnTo>
                  <a:lnTo>
                    <a:pt x="508" y="32"/>
                  </a:lnTo>
                  <a:lnTo>
                    <a:pt x="519" y="33"/>
                  </a:lnTo>
                  <a:lnTo>
                    <a:pt x="530" y="33"/>
                  </a:lnTo>
                  <a:lnTo>
                    <a:pt x="542" y="33"/>
                  </a:lnTo>
                  <a:lnTo>
                    <a:pt x="553" y="32"/>
                  </a:lnTo>
                  <a:lnTo>
                    <a:pt x="565" y="32"/>
                  </a:lnTo>
                  <a:lnTo>
                    <a:pt x="575" y="32"/>
                  </a:lnTo>
                  <a:lnTo>
                    <a:pt x="586" y="32"/>
                  </a:lnTo>
                  <a:lnTo>
                    <a:pt x="598" y="33"/>
                  </a:lnTo>
                  <a:lnTo>
                    <a:pt x="609" y="33"/>
                  </a:lnTo>
                  <a:lnTo>
                    <a:pt x="621" y="33"/>
                  </a:lnTo>
                  <a:lnTo>
                    <a:pt x="632" y="35"/>
                  </a:lnTo>
                  <a:lnTo>
                    <a:pt x="643" y="35"/>
                  </a:lnTo>
                  <a:lnTo>
                    <a:pt x="655" y="33"/>
                  </a:lnTo>
                  <a:lnTo>
                    <a:pt x="665" y="33"/>
                  </a:lnTo>
                  <a:lnTo>
                    <a:pt x="677" y="32"/>
                  </a:lnTo>
                  <a:lnTo>
                    <a:pt x="688" y="32"/>
                  </a:lnTo>
                  <a:lnTo>
                    <a:pt x="699" y="32"/>
                  </a:lnTo>
                  <a:lnTo>
                    <a:pt x="711" y="32"/>
                  </a:lnTo>
                  <a:lnTo>
                    <a:pt x="722" y="32"/>
                  </a:lnTo>
                  <a:lnTo>
                    <a:pt x="734" y="33"/>
                  </a:lnTo>
                  <a:lnTo>
                    <a:pt x="745" y="33"/>
                  </a:lnTo>
                  <a:lnTo>
                    <a:pt x="756" y="33"/>
                  </a:lnTo>
                  <a:lnTo>
                    <a:pt x="768" y="33"/>
                  </a:lnTo>
                  <a:lnTo>
                    <a:pt x="778" y="35"/>
                  </a:lnTo>
                  <a:lnTo>
                    <a:pt x="790" y="33"/>
                  </a:lnTo>
                  <a:lnTo>
                    <a:pt x="801" y="33"/>
                  </a:lnTo>
                  <a:lnTo>
                    <a:pt x="812" y="33"/>
                  </a:lnTo>
                  <a:lnTo>
                    <a:pt x="824" y="33"/>
                  </a:lnTo>
                  <a:lnTo>
                    <a:pt x="835" y="33"/>
                  </a:lnTo>
                  <a:lnTo>
                    <a:pt x="847" y="33"/>
                  </a:lnTo>
                  <a:lnTo>
                    <a:pt x="858" y="32"/>
                  </a:lnTo>
                  <a:lnTo>
                    <a:pt x="868" y="32"/>
                  </a:lnTo>
                  <a:lnTo>
                    <a:pt x="880" y="33"/>
                  </a:lnTo>
                  <a:lnTo>
                    <a:pt x="891" y="33"/>
                  </a:lnTo>
                  <a:lnTo>
                    <a:pt x="902" y="32"/>
                  </a:lnTo>
                  <a:lnTo>
                    <a:pt x="914" y="33"/>
                  </a:lnTo>
                  <a:lnTo>
                    <a:pt x="925" y="33"/>
                  </a:lnTo>
                  <a:lnTo>
                    <a:pt x="937" y="35"/>
                  </a:lnTo>
                  <a:lnTo>
                    <a:pt x="948" y="35"/>
                  </a:lnTo>
                  <a:lnTo>
                    <a:pt x="958" y="33"/>
                  </a:lnTo>
                  <a:lnTo>
                    <a:pt x="970" y="33"/>
                  </a:lnTo>
                  <a:lnTo>
                    <a:pt x="981" y="32"/>
                  </a:lnTo>
                  <a:lnTo>
                    <a:pt x="993" y="33"/>
                  </a:lnTo>
                  <a:lnTo>
                    <a:pt x="1004" y="33"/>
                  </a:lnTo>
                  <a:lnTo>
                    <a:pt x="1015" y="35"/>
                  </a:lnTo>
                  <a:lnTo>
                    <a:pt x="1027" y="35"/>
                  </a:lnTo>
                  <a:lnTo>
                    <a:pt x="1038" y="33"/>
                  </a:lnTo>
                  <a:lnTo>
                    <a:pt x="1050" y="33"/>
                  </a:lnTo>
                  <a:lnTo>
                    <a:pt x="1061" y="33"/>
                  </a:lnTo>
                  <a:lnTo>
                    <a:pt x="1071" y="32"/>
                  </a:lnTo>
                  <a:lnTo>
                    <a:pt x="1083" y="33"/>
                  </a:lnTo>
                  <a:lnTo>
                    <a:pt x="1094" y="35"/>
                  </a:lnTo>
                  <a:lnTo>
                    <a:pt x="1106" y="35"/>
                  </a:lnTo>
                  <a:lnTo>
                    <a:pt x="1117" y="33"/>
                  </a:lnTo>
                  <a:lnTo>
                    <a:pt x="1128" y="33"/>
                  </a:lnTo>
                  <a:lnTo>
                    <a:pt x="1140" y="33"/>
                  </a:lnTo>
                  <a:lnTo>
                    <a:pt x="1151" y="33"/>
                  </a:lnTo>
                  <a:lnTo>
                    <a:pt x="1163" y="33"/>
                  </a:lnTo>
                  <a:lnTo>
                    <a:pt x="1173" y="33"/>
                  </a:lnTo>
                  <a:lnTo>
                    <a:pt x="1184" y="33"/>
                  </a:lnTo>
                  <a:lnTo>
                    <a:pt x="1196" y="33"/>
                  </a:lnTo>
                  <a:lnTo>
                    <a:pt x="1207" y="33"/>
                  </a:lnTo>
                  <a:lnTo>
                    <a:pt x="1218" y="33"/>
                  </a:lnTo>
                  <a:lnTo>
                    <a:pt x="1230" y="32"/>
                  </a:lnTo>
                  <a:lnTo>
                    <a:pt x="1241" y="32"/>
                  </a:lnTo>
                  <a:lnTo>
                    <a:pt x="1253" y="32"/>
                  </a:lnTo>
                  <a:lnTo>
                    <a:pt x="1263" y="32"/>
                  </a:lnTo>
                  <a:lnTo>
                    <a:pt x="1274" y="32"/>
                  </a:lnTo>
                  <a:lnTo>
                    <a:pt x="1286" y="32"/>
                  </a:lnTo>
                  <a:lnTo>
                    <a:pt x="1297" y="32"/>
                  </a:lnTo>
                  <a:lnTo>
                    <a:pt x="1309" y="32"/>
                  </a:lnTo>
                  <a:lnTo>
                    <a:pt x="1320" y="32"/>
                  </a:lnTo>
                  <a:lnTo>
                    <a:pt x="1331" y="33"/>
                  </a:lnTo>
                  <a:lnTo>
                    <a:pt x="1343" y="33"/>
                  </a:lnTo>
                  <a:lnTo>
                    <a:pt x="1354" y="33"/>
                  </a:lnTo>
                  <a:lnTo>
                    <a:pt x="1366" y="33"/>
                  </a:lnTo>
                  <a:lnTo>
                    <a:pt x="1376" y="33"/>
                  </a:lnTo>
                  <a:lnTo>
                    <a:pt x="1387" y="33"/>
                  </a:lnTo>
                  <a:lnTo>
                    <a:pt x="1399" y="33"/>
                  </a:lnTo>
                  <a:lnTo>
                    <a:pt x="1410" y="33"/>
                  </a:lnTo>
                  <a:lnTo>
                    <a:pt x="1422" y="33"/>
                  </a:lnTo>
                  <a:lnTo>
                    <a:pt x="1433" y="33"/>
                  </a:lnTo>
                  <a:lnTo>
                    <a:pt x="1444" y="33"/>
                  </a:lnTo>
                  <a:lnTo>
                    <a:pt x="1456" y="33"/>
                  </a:lnTo>
                  <a:lnTo>
                    <a:pt x="1466" y="33"/>
                  </a:lnTo>
                  <a:lnTo>
                    <a:pt x="1478" y="33"/>
                  </a:lnTo>
                  <a:lnTo>
                    <a:pt x="1489" y="33"/>
                  </a:lnTo>
                  <a:lnTo>
                    <a:pt x="1500" y="33"/>
                  </a:lnTo>
                  <a:lnTo>
                    <a:pt x="1512" y="33"/>
                  </a:lnTo>
                  <a:lnTo>
                    <a:pt x="1523" y="33"/>
                  </a:lnTo>
                  <a:lnTo>
                    <a:pt x="1534" y="33"/>
                  </a:lnTo>
                  <a:lnTo>
                    <a:pt x="1546" y="33"/>
                  </a:lnTo>
                  <a:lnTo>
                    <a:pt x="1557" y="33"/>
                  </a:lnTo>
                  <a:lnTo>
                    <a:pt x="1569" y="33"/>
                  </a:lnTo>
                  <a:lnTo>
                    <a:pt x="1579" y="33"/>
                  </a:lnTo>
                  <a:lnTo>
                    <a:pt x="1590" y="35"/>
                  </a:lnTo>
                  <a:lnTo>
                    <a:pt x="1602" y="35"/>
                  </a:lnTo>
                  <a:lnTo>
                    <a:pt x="1613" y="33"/>
                  </a:lnTo>
                  <a:lnTo>
                    <a:pt x="1625" y="32"/>
                  </a:lnTo>
                  <a:lnTo>
                    <a:pt x="1636" y="33"/>
                  </a:lnTo>
                  <a:lnTo>
                    <a:pt x="1647" y="33"/>
                  </a:lnTo>
                  <a:lnTo>
                    <a:pt x="1659" y="33"/>
                  </a:lnTo>
                  <a:lnTo>
                    <a:pt x="1669" y="33"/>
                  </a:lnTo>
                  <a:lnTo>
                    <a:pt x="1681" y="33"/>
                  </a:lnTo>
                  <a:lnTo>
                    <a:pt x="1692" y="33"/>
                  </a:lnTo>
                  <a:lnTo>
                    <a:pt x="1703" y="32"/>
                  </a:lnTo>
                  <a:lnTo>
                    <a:pt x="1715" y="33"/>
                  </a:lnTo>
                  <a:lnTo>
                    <a:pt x="1726" y="33"/>
                  </a:lnTo>
                  <a:lnTo>
                    <a:pt x="1738" y="35"/>
                  </a:lnTo>
                  <a:lnTo>
                    <a:pt x="1749" y="35"/>
                  </a:lnTo>
                  <a:lnTo>
                    <a:pt x="1759" y="33"/>
                  </a:lnTo>
                  <a:lnTo>
                    <a:pt x="1771" y="33"/>
                  </a:lnTo>
                  <a:lnTo>
                    <a:pt x="1782" y="32"/>
                  </a:lnTo>
                  <a:lnTo>
                    <a:pt x="1794" y="32"/>
                  </a:lnTo>
                  <a:lnTo>
                    <a:pt x="1805" y="32"/>
                  </a:lnTo>
                  <a:lnTo>
                    <a:pt x="1816" y="33"/>
                  </a:lnTo>
                  <a:lnTo>
                    <a:pt x="1828" y="33"/>
                  </a:lnTo>
                  <a:lnTo>
                    <a:pt x="1839" y="33"/>
                  </a:lnTo>
                  <a:lnTo>
                    <a:pt x="1851" y="33"/>
                  </a:lnTo>
                  <a:lnTo>
                    <a:pt x="1862" y="33"/>
                  </a:lnTo>
                  <a:lnTo>
                    <a:pt x="1872" y="33"/>
                  </a:lnTo>
                  <a:lnTo>
                    <a:pt x="1884" y="33"/>
                  </a:lnTo>
                  <a:lnTo>
                    <a:pt x="1895" y="35"/>
                  </a:lnTo>
                  <a:lnTo>
                    <a:pt x="1906" y="33"/>
                  </a:lnTo>
                  <a:lnTo>
                    <a:pt x="1918" y="33"/>
                  </a:lnTo>
                  <a:lnTo>
                    <a:pt x="1929" y="32"/>
                  </a:lnTo>
                  <a:lnTo>
                    <a:pt x="1941" y="32"/>
                  </a:lnTo>
                  <a:lnTo>
                    <a:pt x="1952" y="32"/>
                  </a:lnTo>
                  <a:lnTo>
                    <a:pt x="1962" y="31"/>
                  </a:lnTo>
                  <a:lnTo>
                    <a:pt x="1974" y="31"/>
                  </a:lnTo>
                  <a:lnTo>
                    <a:pt x="1985" y="33"/>
                  </a:lnTo>
                  <a:lnTo>
                    <a:pt x="1997" y="35"/>
                  </a:lnTo>
                  <a:lnTo>
                    <a:pt x="2008" y="33"/>
                  </a:lnTo>
                  <a:lnTo>
                    <a:pt x="2019" y="33"/>
                  </a:lnTo>
                  <a:lnTo>
                    <a:pt x="2031" y="33"/>
                  </a:lnTo>
                  <a:lnTo>
                    <a:pt x="2042" y="33"/>
                  </a:lnTo>
                  <a:lnTo>
                    <a:pt x="2054" y="32"/>
                  </a:lnTo>
                  <a:lnTo>
                    <a:pt x="2064" y="31"/>
                  </a:lnTo>
                  <a:lnTo>
                    <a:pt x="2075" y="31"/>
                  </a:lnTo>
                  <a:lnTo>
                    <a:pt x="2087" y="31"/>
                  </a:lnTo>
                  <a:lnTo>
                    <a:pt x="2098" y="31"/>
                  </a:lnTo>
                  <a:lnTo>
                    <a:pt x="2110" y="32"/>
                  </a:lnTo>
                  <a:lnTo>
                    <a:pt x="2121" y="33"/>
                  </a:lnTo>
                  <a:lnTo>
                    <a:pt x="2132" y="32"/>
                  </a:lnTo>
                  <a:lnTo>
                    <a:pt x="2144" y="32"/>
                  </a:lnTo>
                  <a:lnTo>
                    <a:pt x="2155" y="32"/>
                  </a:lnTo>
                  <a:lnTo>
                    <a:pt x="2167" y="32"/>
                  </a:lnTo>
                  <a:lnTo>
                    <a:pt x="2177" y="32"/>
                  </a:lnTo>
                  <a:lnTo>
                    <a:pt x="2188" y="32"/>
                  </a:lnTo>
                  <a:lnTo>
                    <a:pt x="2200" y="31"/>
                  </a:lnTo>
                  <a:lnTo>
                    <a:pt x="2211" y="30"/>
                  </a:lnTo>
                  <a:lnTo>
                    <a:pt x="2222" y="30"/>
                  </a:lnTo>
                  <a:lnTo>
                    <a:pt x="2234" y="32"/>
                  </a:lnTo>
                  <a:lnTo>
                    <a:pt x="2245" y="33"/>
                  </a:lnTo>
                  <a:lnTo>
                    <a:pt x="2257" y="33"/>
                  </a:lnTo>
                  <a:lnTo>
                    <a:pt x="2267" y="33"/>
                  </a:lnTo>
                  <a:lnTo>
                    <a:pt x="2278" y="33"/>
                  </a:lnTo>
                  <a:lnTo>
                    <a:pt x="2290" y="33"/>
                  </a:lnTo>
                  <a:lnTo>
                    <a:pt x="2301" y="32"/>
                  </a:lnTo>
                  <a:lnTo>
                    <a:pt x="2313" y="32"/>
                  </a:lnTo>
                  <a:lnTo>
                    <a:pt x="2324" y="32"/>
                  </a:lnTo>
                  <a:lnTo>
                    <a:pt x="2335" y="32"/>
                  </a:lnTo>
                  <a:lnTo>
                    <a:pt x="2347" y="31"/>
                  </a:lnTo>
                  <a:lnTo>
                    <a:pt x="2358" y="31"/>
                  </a:lnTo>
                  <a:lnTo>
                    <a:pt x="2370" y="31"/>
                  </a:lnTo>
                  <a:lnTo>
                    <a:pt x="2380" y="32"/>
                  </a:lnTo>
                  <a:lnTo>
                    <a:pt x="2391" y="32"/>
                  </a:lnTo>
                  <a:lnTo>
                    <a:pt x="2403" y="32"/>
                  </a:lnTo>
                  <a:lnTo>
                    <a:pt x="2414" y="31"/>
                  </a:lnTo>
                  <a:lnTo>
                    <a:pt x="2426" y="31"/>
                  </a:lnTo>
                  <a:lnTo>
                    <a:pt x="2437" y="31"/>
                  </a:lnTo>
                  <a:lnTo>
                    <a:pt x="2448" y="31"/>
                  </a:lnTo>
                  <a:lnTo>
                    <a:pt x="2460" y="32"/>
                  </a:lnTo>
                  <a:lnTo>
                    <a:pt x="2470" y="32"/>
                  </a:lnTo>
                  <a:lnTo>
                    <a:pt x="2482" y="32"/>
                  </a:lnTo>
                  <a:lnTo>
                    <a:pt x="2493" y="32"/>
                  </a:lnTo>
                  <a:lnTo>
                    <a:pt x="2504" y="32"/>
                  </a:lnTo>
                  <a:lnTo>
                    <a:pt x="2516" y="32"/>
                  </a:lnTo>
                  <a:lnTo>
                    <a:pt x="2527" y="32"/>
                  </a:lnTo>
                  <a:lnTo>
                    <a:pt x="2539" y="32"/>
                  </a:lnTo>
                  <a:lnTo>
                    <a:pt x="2550" y="35"/>
                  </a:lnTo>
                  <a:lnTo>
                    <a:pt x="2560" y="36"/>
                  </a:lnTo>
                  <a:lnTo>
                    <a:pt x="2572" y="36"/>
                  </a:lnTo>
                  <a:lnTo>
                    <a:pt x="2583" y="35"/>
                  </a:lnTo>
                  <a:lnTo>
                    <a:pt x="2594" y="35"/>
                  </a:lnTo>
                  <a:lnTo>
                    <a:pt x="2606" y="36"/>
                  </a:lnTo>
                  <a:lnTo>
                    <a:pt x="2617" y="36"/>
                  </a:lnTo>
                  <a:lnTo>
                    <a:pt x="2629" y="36"/>
                  </a:lnTo>
                  <a:lnTo>
                    <a:pt x="2640" y="36"/>
                  </a:lnTo>
                  <a:lnTo>
                    <a:pt x="2651" y="35"/>
                  </a:lnTo>
                  <a:lnTo>
                    <a:pt x="2663" y="35"/>
                  </a:lnTo>
                  <a:lnTo>
                    <a:pt x="2673" y="33"/>
                  </a:lnTo>
                  <a:lnTo>
                    <a:pt x="2685" y="33"/>
                  </a:lnTo>
                  <a:lnTo>
                    <a:pt x="2696" y="35"/>
                  </a:lnTo>
                  <a:lnTo>
                    <a:pt x="2707" y="36"/>
                  </a:lnTo>
                  <a:lnTo>
                    <a:pt x="2719" y="36"/>
                  </a:lnTo>
                  <a:lnTo>
                    <a:pt x="2730" y="35"/>
                  </a:lnTo>
                  <a:lnTo>
                    <a:pt x="2742" y="33"/>
                  </a:lnTo>
                  <a:lnTo>
                    <a:pt x="2753" y="33"/>
                  </a:lnTo>
                  <a:lnTo>
                    <a:pt x="2763" y="35"/>
                  </a:lnTo>
                  <a:lnTo>
                    <a:pt x="2775" y="35"/>
                  </a:lnTo>
                  <a:lnTo>
                    <a:pt x="2786" y="33"/>
                  </a:lnTo>
                  <a:lnTo>
                    <a:pt x="2798" y="35"/>
                  </a:lnTo>
                  <a:lnTo>
                    <a:pt x="2809" y="36"/>
                  </a:lnTo>
                  <a:lnTo>
                    <a:pt x="2820" y="36"/>
                  </a:lnTo>
                  <a:lnTo>
                    <a:pt x="2832" y="36"/>
                  </a:lnTo>
                  <a:lnTo>
                    <a:pt x="2843" y="35"/>
                  </a:lnTo>
                  <a:lnTo>
                    <a:pt x="2855" y="33"/>
                  </a:lnTo>
                  <a:lnTo>
                    <a:pt x="2865" y="33"/>
                  </a:lnTo>
                  <a:lnTo>
                    <a:pt x="2876" y="33"/>
                  </a:lnTo>
                  <a:lnTo>
                    <a:pt x="2888" y="32"/>
                  </a:lnTo>
                  <a:lnTo>
                    <a:pt x="2899" y="32"/>
                  </a:lnTo>
                  <a:lnTo>
                    <a:pt x="2910" y="32"/>
                  </a:lnTo>
                  <a:lnTo>
                    <a:pt x="2922" y="33"/>
                  </a:lnTo>
                  <a:lnTo>
                    <a:pt x="2933" y="35"/>
                  </a:lnTo>
                  <a:lnTo>
                    <a:pt x="2945" y="35"/>
                  </a:lnTo>
                  <a:lnTo>
                    <a:pt x="2956" y="33"/>
                  </a:lnTo>
                  <a:lnTo>
                    <a:pt x="2966" y="33"/>
                  </a:lnTo>
                  <a:lnTo>
                    <a:pt x="2978" y="33"/>
                  </a:lnTo>
                  <a:lnTo>
                    <a:pt x="2989" y="35"/>
                  </a:lnTo>
                  <a:lnTo>
                    <a:pt x="3001" y="35"/>
                  </a:lnTo>
                  <a:lnTo>
                    <a:pt x="3012" y="36"/>
                  </a:lnTo>
                  <a:lnTo>
                    <a:pt x="3023" y="36"/>
                  </a:lnTo>
                  <a:lnTo>
                    <a:pt x="3035" y="36"/>
                  </a:lnTo>
                  <a:lnTo>
                    <a:pt x="3046" y="36"/>
                  </a:lnTo>
                  <a:lnTo>
                    <a:pt x="3058" y="36"/>
                  </a:lnTo>
                  <a:lnTo>
                    <a:pt x="3068" y="35"/>
                  </a:lnTo>
                  <a:lnTo>
                    <a:pt x="3079" y="35"/>
                  </a:lnTo>
                  <a:lnTo>
                    <a:pt x="3091" y="35"/>
                  </a:lnTo>
                  <a:lnTo>
                    <a:pt x="3102" y="35"/>
                  </a:lnTo>
                  <a:lnTo>
                    <a:pt x="3114" y="35"/>
                  </a:lnTo>
                  <a:lnTo>
                    <a:pt x="3125" y="36"/>
                  </a:lnTo>
                  <a:lnTo>
                    <a:pt x="3136" y="36"/>
                  </a:lnTo>
                  <a:lnTo>
                    <a:pt x="3148" y="35"/>
                  </a:lnTo>
                  <a:lnTo>
                    <a:pt x="3159" y="36"/>
                  </a:lnTo>
                  <a:lnTo>
                    <a:pt x="3171" y="36"/>
                  </a:lnTo>
                  <a:lnTo>
                    <a:pt x="3181" y="36"/>
                  </a:lnTo>
                  <a:lnTo>
                    <a:pt x="3192" y="36"/>
                  </a:lnTo>
                  <a:lnTo>
                    <a:pt x="3204" y="35"/>
                  </a:lnTo>
                  <a:lnTo>
                    <a:pt x="3215" y="35"/>
                  </a:lnTo>
                  <a:lnTo>
                    <a:pt x="3226" y="35"/>
                  </a:lnTo>
                  <a:lnTo>
                    <a:pt x="3238" y="35"/>
                  </a:lnTo>
                  <a:lnTo>
                    <a:pt x="3249" y="36"/>
                  </a:lnTo>
                  <a:lnTo>
                    <a:pt x="3261" y="36"/>
                  </a:lnTo>
                  <a:lnTo>
                    <a:pt x="3271" y="35"/>
                  </a:lnTo>
                  <a:lnTo>
                    <a:pt x="3282" y="35"/>
                  </a:lnTo>
                  <a:lnTo>
                    <a:pt x="3294" y="33"/>
                  </a:lnTo>
                  <a:lnTo>
                    <a:pt x="3305" y="33"/>
                  </a:lnTo>
                  <a:lnTo>
                    <a:pt x="3317" y="33"/>
                  </a:lnTo>
                  <a:lnTo>
                    <a:pt x="3328" y="33"/>
                  </a:lnTo>
                  <a:lnTo>
                    <a:pt x="3339" y="33"/>
                  </a:lnTo>
                  <a:lnTo>
                    <a:pt x="3351" y="33"/>
                  </a:lnTo>
                  <a:lnTo>
                    <a:pt x="3361" y="33"/>
                  </a:lnTo>
                  <a:lnTo>
                    <a:pt x="3373" y="35"/>
                  </a:lnTo>
                  <a:lnTo>
                    <a:pt x="3384" y="35"/>
                  </a:lnTo>
                  <a:lnTo>
                    <a:pt x="3395" y="36"/>
                  </a:lnTo>
                  <a:lnTo>
                    <a:pt x="3407" y="35"/>
                  </a:lnTo>
                  <a:lnTo>
                    <a:pt x="3418" y="33"/>
                  </a:lnTo>
                  <a:lnTo>
                    <a:pt x="3430" y="33"/>
                  </a:lnTo>
                  <a:lnTo>
                    <a:pt x="3441" y="33"/>
                  </a:lnTo>
                  <a:lnTo>
                    <a:pt x="3452" y="35"/>
                  </a:lnTo>
                  <a:lnTo>
                    <a:pt x="3464" y="35"/>
                  </a:lnTo>
                  <a:lnTo>
                    <a:pt x="3474" y="33"/>
                  </a:lnTo>
                  <a:lnTo>
                    <a:pt x="3486" y="32"/>
                  </a:lnTo>
                  <a:lnTo>
                    <a:pt x="3497" y="33"/>
                  </a:lnTo>
                  <a:lnTo>
                    <a:pt x="3508" y="33"/>
                  </a:lnTo>
                  <a:lnTo>
                    <a:pt x="3520" y="33"/>
                  </a:lnTo>
                  <a:lnTo>
                    <a:pt x="3531" y="32"/>
                  </a:lnTo>
                  <a:lnTo>
                    <a:pt x="3543" y="32"/>
                  </a:lnTo>
                  <a:lnTo>
                    <a:pt x="3554" y="33"/>
                  </a:lnTo>
                  <a:lnTo>
                    <a:pt x="3564" y="35"/>
                  </a:lnTo>
                  <a:lnTo>
                    <a:pt x="3576" y="35"/>
                  </a:lnTo>
                  <a:lnTo>
                    <a:pt x="3587" y="33"/>
                  </a:lnTo>
                  <a:lnTo>
                    <a:pt x="3598" y="33"/>
                  </a:lnTo>
                  <a:lnTo>
                    <a:pt x="3610" y="33"/>
                  </a:lnTo>
                  <a:lnTo>
                    <a:pt x="3621" y="35"/>
                  </a:lnTo>
                  <a:lnTo>
                    <a:pt x="3633" y="35"/>
                  </a:lnTo>
                  <a:lnTo>
                    <a:pt x="3644" y="35"/>
                  </a:lnTo>
                  <a:lnTo>
                    <a:pt x="3654" y="35"/>
                  </a:lnTo>
                  <a:lnTo>
                    <a:pt x="3666" y="32"/>
                  </a:lnTo>
                  <a:lnTo>
                    <a:pt x="3677" y="31"/>
                  </a:lnTo>
                  <a:lnTo>
                    <a:pt x="3689" y="30"/>
                  </a:lnTo>
                  <a:lnTo>
                    <a:pt x="3700" y="30"/>
                  </a:lnTo>
                  <a:lnTo>
                    <a:pt x="3711" y="27"/>
                  </a:lnTo>
                  <a:lnTo>
                    <a:pt x="3723" y="23"/>
                  </a:lnTo>
                  <a:lnTo>
                    <a:pt x="3734" y="18"/>
                  </a:lnTo>
                  <a:lnTo>
                    <a:pt x="3746" y="13"/>
                  </a:lnTo>
                  <a:lnTo>
                    <a:pt x="3757" y="9"/>
                  </a:lnTo>
                  <a:lnTo>
                    <a:pt x="3767" y="7"/>
                  </a:lnTo>
                  <a:lnTo>
                    <a:pt x="3779" y="6"/>
                  </a:lnTo>
                  <a:lnTo>
                    <a:pt x="3790" y="3"/>
                  </a:lnTo>
                  <a:lnTo>
                    <a:pt x="3802" y="1"/>
                  </a:lnTo>
                  <a:lnTo>
                    <a:pt x="3813" y="0"/>
                  </a:lnTo>
                  <a:lnTo>
                    <a:pt x="3824" y="1"/>
                  </a:lnTo>
                  <a:lnTo>
                    <a:pt x="3836" y="5"/>
                  </a:lnTo>
                  <a:lnTo>
                    <a:pt x="3847" y="8"/>
                  </a:lnTo>
                  <a:lnTo>
                    <a:pt x="3859" y="11"/>
                  </a:lnTo>
                  <a:lnTo>
                    <a:pt x="3869" y="13"/>
                  </a:lnTo>
                  <a:lnTo>
                    <a:pt x="3880" y="15"/>
                  </a:lnTo>
                  <a:lnTo>
                    <a:pt x="3892" y="18"/>
                  </a:lnTo>
                  <a:lnTo>
                    <a:pt x="3903" y="20"/>
                  </a:lnTo>
                  <a:lnTo>
                    <a:pt x="3914" y="23"/>
                  </a:lnTo>
                  <a:lnTo>
                    <a:pt x="3926" y="24"/>
                  </a:lnTo>
                  <a:lnTo>
                    <a:pt x="3937" y="24"/>
                  </a:lnTo>
                  <a:lnTo>
                    <a:pt x="3949" y="25"/>
                  </a:lnTo>
                  <a:lnTo>
                    <a:pt x="3960" y="25"/>
                  </a:lnTo>
                  <a:lnTo>
                    <a:pt x="3970" y="25"/>
                  </a:lnTo>
                  <a:lnTo>
                    <a:pt x="3982" y="26"/>
                  </a:lnTo>
                  <a:lnTo>
                    <a:pt x="3993" y="27"/>
                  </a:lnTo>
                  <a:lnTo>
                    <a:pt x="4005" y="29"/>
                  </a:lnTo>
                  <a:lnTo>
                    <a:pt x="4016" y="29"/>
                  </a:lnTo>
                  <a:lnTo>
                    <a:pt x="4027" y="30"/>
                  </a:lnTo>
                  <a:lnTo>
                    <a:pt x="4039" y="31"/>
                  </a:lnTo>
                  <a:lnTo>
                    <a:pt x="4050" y="31"/>
                  </a:lnTo>
                  <a:lnTo>
                    <a:pt x="4062" y="31"/>
                  </a:lnTo>
                  <a:lnTo>
                    <a:pt x="4072" y="31"/>
                  </a:lnTo>
                  <a:lnTo>
                    <a:pt x="4083" y="31"/>
                  </a:lnTo>
                  <a:lnTo>
                    <a:pt x="4095" y="31"/>
                  </a:lnTo>
                  <a:lnTo>
                    <a:pt x="4106" y="31"/>
                  </a:lnTo>
                  <a:lnTo>
                    <a:pt x="4118" y="31"/>
                  </a:lnTo>
                  <a:lnTo>
                    <a:pt x="4129" y="32"/>
                  </a:lnTo>
                  <a:lnTo>
                    <a:pt x="4140" y="32"/>
                  </a:lnTo>
                  <a:lnTo>
                    <a:pt x="4152" y="32"/>
                  </a:lnTo>
                  <a:lnTo>
                    <a:pt x="4162" y="32"/>
                  </a:lnTo>
                  <a:lnTo>
                    <a:pt x="4174" y="32"/>
                  </a:lnTo>
                  <a:lnTo>
                    <a:pt x="4185" y="31"/>
                  </a:lnTo>
                  <a:lnTo>
                    <a:pt x="4196" y="32"/>
                  </a:lnTo>
                  <a:lnTo>
                    <a:pt x="4208" y="33"/>
                  </a:lnTo>
                  <a:lnTo>
                    <a:pt x="4219" y="33"/>
                  </a:lnTo>
                  <a:lnTo>
                    <a:pt x="4231" y="32"/>
                  </a:lnTo>
                  <a:lnTo>
                    <a:pt x="4242" y="32"/>
                  </a:lnTo>
                  <a:lnTo>
                    <a:pt x="4253" y="32"/>
                  </a:lnTo>
                  <a:lnTo>
                    <a:pt x="4265" y="32"/>
                  </a:lnTo>
                  <a:lnTo>
                    <a:pt x="4275" y="33"/>
                  </a:lnTo>
                  <a:lnTo>
                    <a:pt x="4286" y="33"/>
                  </a:lnTo>
                  <a:lnTo>
                    <a:pt x="4298" y="32"/>
                  </a:lnTo>
                  <a:lnTo>
                    <a:pt x="4309" y="32"/>
                  </a:lnTo>
                  <a:lnTo>
                    <a:pt x="4321" y="33"/>
                  </a:lnTo>
                  <a:lnTo>
                    <a:pt x="4332" y="33"/>
                  </a:lnTo>
                  <a:lnTo>
                    <a:pt x="4343" y="35"/>
                  </a:lnTo>
                  <a:lnTo>
                    <a:pt x="4355" y="33"/>
                  </a:lnTo>
                  <a:lnTo>
                    <a:pt x="4365" y="33"/>
                  </a:lnTo>
                  <a:lnTo>
                    <a:pt x="4377" y="32"/>
                  </a:lnTo>
                  <a:lnTo>
                    <a:pt x="4388" y="32"/>
                  </a:lnTo>
                  <a:lnTo>
                    <a:pt x="4399" y="33"/>
                  </a:lnTo>
                  <a:lnTo>
                    <a:pt x="4411" y="33"/>
                  </a:lnTo>
                  <a:lnTo>
                    <a:pt x="4422" y="33"/>
                  </a:lnTo>
                  <a:lnTo>
                    <a:pt x="4434" y="33"/>
                  </a:lnTo>
                  <a:lnTo>
                    <a:pt x="4445" y="32"/>
                  </a:lnTo>
                  <a:lnTo>
                    <a:pt x="4455" y="33"/>
                  </a:lnTo>
                  <a:lnTo>
                    <a:pt x="4467" y="33"/>
                  </a:lnTo>
                  <a:lnTo>
                    <a:pt x="4478" y="33"/>
                  </a:lnTo>
                  <a:lnTo>
                    <a:pt x="4490" y="33"/>
                  </a:lnTo>
                  <a:lnTo>
                    <a:pt x="4501" y="33"/>
                  </a:lnTo>
                  <a:lnTo>
                    <a:pt x="4512" y="33"/>
                  </a:lnTo>
                  <a:lnTo>
                    <a:pt x="4524" y="33"/>
                  </a:lnTo>
                  <a:lnTo>
                    <a:pt x="4535" y="33"/>
                  </a:lnTo>
                  <a:lnTo>
                    <a:pt x="4547" y="32"/>
                  </a:lnTo>
                  <a:lnTo>
                    <a:pt x="4558" y="32"/>
                  </a:lnTo>
                  <a:lnTo>
                    <a:pt x="4568" y="33"/>
                  </a:lnTo>
                  <a:lnTo>
                    <a:pt x="4580" y="32"/>
                  </a:lnTo>
                  <a:lnTo>
                    <a:pt x="4591" y="32"/>
                  </a:lnTo>
                  <a:lnTo>
                    <a:pt x="4602" y="33"/>
                  </a:lnTo>
                  <a:lnTo>
                    <a:pt x="4614" y="33"/>
                  </a:lnTo>
                  <a:lnTo>
                    <a:pt x="4625" y="33"/>
                  </a:lnTo>
                  <a:lnTo>
                    <a:pt x="4637" y="32"/>
                  </a:lnTo>
                  <a:lnTo>
                    <a:pt x="4648" y="33"/>
                  </a:lnTo>
                  <a:lnTo>
                    <a:pt x="4658" y="35"/>
                  </a:lnTo>
                  <a:lnTo>
                    <a:pt x="4670" y="36"/>
                  </a:lnTo>
                  <a:lnTo>
                    <a:pt x="4681" y="36"/>
                  </a:lnTo>
                  <a:lnTo>
                    <a:pt x="4693" y="36"/>
                  </a:lnTo>
                  <a:lnTo>
                    <a:pt x="4704" y="35"/>
                  </a:lnTo>
                  <a:lnTo>
                    <a:pt x="4715" y="33"/>
                  </a:lnTo>
                  <a:lnTo>
                    <a:pt x="4727" y="33"/>
                  </a:lnTo>
                  <a:lnTo>
                    <a:pt x="4738" y="33"/>
                  </a:lnTo>
                  <a:lnTo>
                    <a:pt x="4750" y="33"/>
                  </a:lnTo>
                  <a:lnTo>
                    <a:pt x="4761" y="33"/>
                  </a:lnTo>
                  <a:lnTo>
                    <a:pt x="4771" y="35"/>
                  </a:lnTo>
                  <a:lnTo>
                    <a:pt x="4783" y="35"/>
                  </a:lnTo>
                  <a:lnTo>
                    <a:pt x="4794" y="35"/>
                  </a:lnTo>
                  <a:lnTo>
                    <a:pt x="4806" y="33"/>
                  </a:lnTo>
                  <a:lnTo>
                    <a:pt x="4817" y="33"/>
                  </a:lnTo>
                  <a:lnTo>
                    <a:pt x="4828" y="33"/>
                  </a:lnTo>
                  <a:lnTo>
                    <a:pt x="4840" y="33"/>
                  </a:lnTo>
                  <a:lnTo>
                    <a:pt x="4851" y="33"/>
                  </a:lnTo>
                  <a:lnTo>
                    <a:pt x="4863" y="33"/>
                  </a:lnTo>
                  <a:lnTo>
                    <a:pt x="4873" y="33"/>
                  </a:lnTo>
                  <a:lnTo>
                    <a:pt x="4884" y="33"/>
                  </a:lnTo>
                  <a:lnTo>
                    <a:pt x="4896" y="33"/>
                  </a:lnTo>
                  <a:lnTo>
                    <a:pt x="4907" y="33"/>
                  </a:lnTo>
                  <a:lnTo>
                    <a:pt x="4918" y="33"/>
                  </a:lnTo>
                  <a:lnTo>
                    <a:pt x="4930" y="33"/>
                  </a:lnTo>
                  <a:lnTo>
                    <a:pt x="4941" y="33"/>
                  </a:lnTo>
                  <a:lnTo>
                    <a:pt x="4953" y="33"/>
                  </a:lnTo>
                  <a:lnTo>
                    <a:pt x="4963" y="33"/>
                  </a:lnTo>
                  <a:lnTo>
                    <a:pt x="4974" y="33"/>
                  </a:lnTo>
                  <a:lnTo>
                    <a:pt x="4986" y="33"/>
                  </a:lnTo>
                  <a:lnTo>
                    <a:pt x="4997" y="33"/>
                  </a:lnTo>
                  <a:lnTo>
                    <a:pt x="5009" y="33"/>
                  </a:lnTo>
                  <a:lnTo>
                    <a:pt x="5020" y="35"/>
                  </a:lnTo>
                  <a:lnTo>
                    <a:pt x="5031" y="35"/>
                  </a:lnTo>
                  <a:lnTo>
                    <a:pt x="5043" y="35"/>
                  </a:lnTo>
                  <a:lnTo>
                    <a:pt x="5054" y="33"/>
                  </a:lnTo>
                  <a:lnTo>
                    <a:pt x="5066" y="33"/>
                  </a:lnTo>
                  <a:lnTo>
                    <a:pt x="5076" y="33"/>
                  </a:lnTo>
                  <a:lnTo>
                    <a:pt x="5087" y="32"/>
                  </a:lnTo>
                  <a:lnTo>
                    <a:pt x="5099" y="32"/>
                  </a:lnTo>
                  <a:lnTo>
                    <a:pt x="5110" y="32"/>
                  </a:lnTo>
                  <a:lnTo>
                    <a:pt x="5122" y="33"/>
                  </a:lnTo>
                  <a:lnTo>
                    <a:pt x="5133" y="33"/>
                  </a:lnTo>
                  <a:lnTo>
                    <a:pt x="5144" y="33"/>
                  </a:lnTo>
                  <a:lnTo>
                    <a:pt x="5156" y="33"/>
                  </a:lnTo>
                  <a:lnTo>
                    <a:pt x="5166" y="33"/>
                  </a:lnTo>
                  <a:lnTo>
                    <a:pt x="5178" y="33"/>
                  </a:lnTo>
                  <a:lnTo>
                    <a:pt x="5189" y="33"/>
                  </a:lnTo>
                  <a:lnTo>
                    <a:pt x="5200" y="33"/>
                  </a:lnTo>
                  <a:lnTo>
                    <a:pt x="5212" y="35"/>
                  </a:lnTo>
                  <a:lnTo>
                    <a:pt x="5223" y="35"/>
                  </a:lnTo>
                  <a:lnTo>
                    <a:pt x="5235" y="35"/>
                  </a:lnTo>
                  <a:lnTo>
                    <a:pt x="5246" y="35"/>
                  </a:lnTo>
                  <a:lnTo>
                    <a:pt x="5256" y="36"/>
                  </a:lnTo>
                  <a:lnTo>
                    <a:pt x="5268" y="36"/>
                  </a:lnTo>
                  <a:lnTo>
                    <a:pt x="5279" y="36"/>
                  </a:lnTo>
                  <a:lnTo>
                    <a:pt x="5290" y="36"/>
                  </a:lnTo>
                  <a:lnTo>
                    <a:pt x="5302" y="35"/>
                  </a:lnTo>
                  <a:lnTo>
                    <a:pt x="5313" y="35"/>
                  </a:lnTo>
                  <a:lnTo>
                    <a:pt x="5325" y="33"/>
                  </a:lnTo>
                  <a:lnTo>
                    <a:pt x="5336" y="33"/>
                  </a:lnTo>
                  <a:lnTo>
                    <a:pt x="5347" y="35"/>
                  </a:lnTo>
                  <a:lnTo>
                    <a:pt x="5359" y="35"/>
                  </a:lnTo>
                  <a:lnTo>
                    <a:pt x="5369" y="36"/>
                  </a:lnTo>
                  <a:lnTo>
                    <a:pt x="5381" y="35"/>
                  </a:lnTo>
                  <a:lnTo>
                    <a:pt x="5392" y="33"/>
                  </a:lnTo>
                  <a:lnTo>
                    <a:pt x="5403" y="33"/>
                  </a:lnTo>
                  <a:lnTo>
                    <a:pt x="5415" y="33"/>
                  </a:lnTo>
                  <a:lnTo>
                    <a:pt x="5426" y="33"/>
                  </a:lnTo>
                  <a:lnTo>
                    <a:pt x="5438" y="33"/>
                  </a:lnTo>
                  <a:lnTo>
                    <a:pt x="5449" y="33"/>
                  </a:lnTo>
                  <a:lnTo>
                    <a:pt x="5459" y="33"/>
                  </a:lnTo>
                  <a:lnTo>
                    <a:pt x="5471" y="33"/>
                  </a:lnTo>
                  <a:lnTo>
                    <a:pt x="5482" y="32"/>
                  </a:lnTo>
                  <a:lnTo>
                    <a:pt x="5494" y="32"/>
                  </a:lnTo>
                  <a:lnTo>
                    <a:pt x="5505" y="33"/>
                  </a:lnTo>
                  <a:lnTo>
                    <a:pt x="5516" y="35"/>
                  </a:lnTo>
                  <a:lnTo>
                    <a:pt x="5528" y="33"/>
                  </a:lnTo>
                  <a:lnTo>
                    <a:pt x="5539" y="33"/>
                  </a:lnTo>
                  <a:lnTo>
                    <a:pt x="5551" y="33"/>
                  </a:lnTo>
                  <a:lnTo>
                    <a:pt x="5562" y="35"/>
                  </a:lnTo>
                  <a:lnTo>
                    <a:pt x="5572" y="35"/>
                  </a:lnTo>
                  <a:lnTo>
                    <a:pt x="5584" y="35"/>
                  </a:lnTo>
                  <a:lnTo>
                    <a:pt x="5595" y="33"/>
                  </a:lnTo>
                  <a:lnTo>
                    <a:pt x="5606" y="33"/>
                  </a:lnTo>
                  <a:lnTo>
                    <a:pt x="5618" y="33"/>
                  </a:lnTo>
                  <a:lnTo>
                    <a:pt x="5629" y="33"/>
                  </a:lnTo>
                  <a:lnTo>
                    <a:pt x="5641" y="33"/>
                  </a:lnTo>
                  <a:lnTo>
                    <a:pt x="5652" y="33"/>
                  </a:lnTo>
                  <a:lnTo>
                    <a:pt x="5662" y="35"/>
                  </a:lnTo>
                  <a:lnTo>
                    <a:pt x="5674" y="36"/>
                  </a:lnTo>
                  <a:lnTo>
                    <a:pt x="5685" y="36"/>
                  </a:lnTo>
                  <a:lnTo>
                    <a:pt x="5697" y="35"/>
                  </a:lnTo>
                  <a:lnTo>
                    <a:pt x="5708" y="33"/>
                  </a:lnTo>
                  <a:lnTo>
                    <a:pt x="5719" y="35"/>
                  </a:lnTo>
                  <a:lnTo>
                    <a:pt x="5731" y="35"/>
                  </a:lnTo>
                  <a:lnTo>
                    <a:pt x="5742" y="35"/>
                  </a:lnTo>
                  <a:lnTo>
                    <a:pt x="5754" y="33"/>
                  </a:lnTo>
                  <a:lnTo>
                    <a:pt x="5764" y="33"/>
                  </a:lnTo>
                  <a:lnTo>
                    <a:pt x="5775" y="32"/>
                  </a:lnTo>
                  <a:lnTo>
                    <a:pt x="5787" y="32"/>
                  </a:lnTo>
                  <a:lnTo>
                    <a:pt x="5798" y="33"/>
                  </a:lnTo>
                  <a:lnTo>
                    <a:pt x="5810" y="33"/>
                  </a:lnTo>
                  <a:lnTo>
                    <a:pt x="5821" y="32"/>
                  </a:lnTo>
                  <a:lnTo>
                    <a:pt x="5832" y="33"/>
                  </a:lnTo>
                  <a:lnTo>
                    <a:pt x="5844" y="33"/>
                  </a:lnTo>
                  <a:lnTo>
                    <a:pt x="5855" y="33"/>
                  </a:lnTo>
                  <a:lnTo>
                    <a:pt x="5867" y="33"/>
                  </a:lnTo>
                  <a:lnTo>
                    <a:pt x="5877" y="33"/>
                  </a:lnTo>
                  <a:lnTo>
                    <a:pt x="5888" y="32"/>
                  </a:lnTo>
                  <a:lnTo>
                    <a:pt x="5900" y="33"/>
                  </a:lnTo>
                  <a:lnTo>
                    <a:pt x="5911" y="33"/>
                  </a:lnTo>
                  <a:lnTo>
                    <a:pt x="5923" y="33"/>
                  </a:lnTo>
                  <a:lnTo>
                    <a:pt x="5934" y="33"/>
                  </a:lnTo>
                  <a:lnTo>
                    <a:pt x="5945" y="35"/>
                  </a:lnTo>
                  <a:lnTo>
                    <a:pt x="5957" y="33"/>
                  </a:lnTo>
                  <a:lnTo>
                    <a:pt x="5967" y="32"/>
                  </a:lnTo>
                  <a:lnTo>
                    <a:pt x="5978" y="32"/>
                  </a:lnTo>
                  <a:lnTo>
                    <a:pt x="5990" y="33"/>
                  </a:lnTo>
                  <a:lnTo>
                    <a:pt x="6001" y="33"/>
                  </a:lnTo>
                  <a:lnTo>
                    <a:pt x="6013" y="33"/>
                  </a:lnTo>
                  <a:lnTo>
                    <a:pt x="6024" y="33"/>
                  </a:lnTo>
                  <a:lnTo>
                    <a:pt x="6035" y="33"/>
                  </a:lnTo>
                  <a:lnTo>
                    <a:pt x="6047" y="33"/>
                  </a:lnTo>
                  <a:lnTo>
                    <a:pt x="6057" y="33"/>
                  </a:lnTo>
                  <a:lnTo>
                    <a:pt x="6069" y="33"/>
                  </a:lnTo>
                  <a:lnTo>
                    <a:pt x="6080" y="33"/>
                  </a:lnTo>
                  <a:lnTo>
                    <a:pt x="6091" y="33"/>
                  </a:lnTo>
                  <a:lnTo>
                    <a:pt x="6103" y="33"/>
                  </a:lnTo>
                  <a:lnTo>
                    <a:pt x="6114" y="33"/>
                  </a:lnTo>
                  <a:lnTo>
                    <a:pt x="6126" y="32"/>
                  </a:lnTo>
                  <a:lnTo>
                    <a:pt x="6137" y="31"/>
                  </a:lnTo>
                  <a:lnTo>
                    <a:pt x="6148" y="30"/>
                  </a:lnTo>
                  <a:lnTo>
                    <a:pt x="6160" y="31"/>
                  </a:lnTo>
                  <a:lnTo>
                    <a:pt x="6170" y="32"/>
                  </a:lnTo>
                  <a:lnTo>
                    <a:pt x="6182" y="32"/>
                  </a:lnTo>
                  <a:lnTo>
                    <a:pt x="6193" y="32"/>
                  </a:lnTo>
                  <a:lnTo>
                    <a:pt x="6204" y="32"/>
                  </a:lnTo>
                  <a:lnTo>
                    <a:pt x="6216" y="31"/>
                  </a:lnTo>
                  <a:lnTo>
                    <a:pt x="6227" y="32"/>
                  </a:lnTo>
                  <a:lnTo>
                    <a:pt x="6239" y="32"/>
                  </a:lnTo>
                  <a:lnTo>
                    <a:pt x="6250" y="32"/>
                  </a:lnTo>
                  <a:lnTo>
                    <a:pt x="6260" y="33"/>
                  </a:lnTo>
                  <a:lnTo>
                    <a:pt x="6272" y="33"/>
                  </a:lnTo>
                  <a:lnTo>
                    <a:pt x="6283" y="33"/>
                  </a:lnTo>
                  <a:lnTo>
                    <a:pt x="6294" y="33"/>
                  </a:lnTo>
                  <a:lnTo>
                    <a:pt x="6306" y="33"/>
                  </a:lnTo>
                  <a:lnTo>
                    <a:pt x="6317" y="33"/>
                  </a:lnTo>
                  <a:lnTo>
                    <a:pt x="6329" y="33"/>
                  </a:lnTo>
                  <a:lnTo>
                    <a:pt x="6340" y="33"/>
                  </a:lnTo>
                  <a:lnTo>
                    <a:pt x="6351" y="33"/>
                  </a:lnTo>
                  <a:lnTo>
                    <a:pt x="6363" y="33"/>
                  </a:lnTo>
                  <a:lnTo>
                    <a:pt x="6373" y="33"/>
                  </a:lnTo>
                  <a:lnTo>
                    <a:pt x="6385" y="32"/>
                  </a:lnTo>
                  <a:lnTo>
                    <a:pt x="6396" y="32"/>
                  </a:lnTo>
                  <a:lnTo>
                    <a:pt x="6407" y="32"/>
                  </a:lnTo>
                  <a:lnTo>
                    <a:pt x="6419" y="32"/>
                  </a:lnTo>
                  <a:lnTo>
                    <a:pt x="6430" y="33"/>
                  </a:lnTo>
                  <a:lnTo>
                    <a:pt x="6442" y="33"/>
                  </a:lnTo>
                  <a:lnTo>
                    <a:pt x="6453" y="32"/>
                  </a:lnTo>
                  <a:lnTo>
                    <a:pt x="6463" y="32"/>
                  </a:lnTo>
                  <a:lnTo>
                    <a:pt x="6475" y="32"/>
                  </a:lnTo>
                  <a:lnTo>
                    <a:pt x="6486" y="32"/>
                  </a:lnTo>
                  <a:lnTo>
                    <a:pt x="6498" y="32"/>
                  </a:lnTo>
                  <a:lnTo>
                    <a:pt x="6509" y="32"/>
                  </a:lnTo>
                  <a:lnTo>
                    <a:pt x="6520" y="32"/>
                  </a:lnTo>
                  <a:lnTo>
                    <a:pt x="6532" y="32"/>
                  </a:lnTo>
                  <a:lnTo>
                    <a:pt x="6543" y="32"/>
                  </a:lnTo>
                  <a:lnTo>
                    <a:pt x="6555" y="33"/>
                  </a:lnTo>
                  <a:lnTo>
                    <a:pt x="6565" y="33"/>
                  </a:lnTo>
                  <a:lnTo>
                    <a:pt x="6576" y="33"/>
                  </a:lnTo>
                  <a:lnTo>
                    <a:pt x="6588" y="33"/>
                  </a:lnTo>
                  <a:lnTo>
                    <a:pt x="6599" y="32"/>
                  </a:lnTo>
                  <a:lnTo>
                    <a:pt x="6610" y="32"/>
                  </a:lnTo>
                  <a:lnTo>
                    <a:pt x="6622" y="32"/>
                  </a:lnTo>
                  <a:lnTo>
                    <a:pt x="6633" y="32"/>
                  </a:lnTo>
                  <a:lnTo>
                    <a:pt x="6645" y="32"/>
                  </a:lnTo>
                  <a:lnTo>
                    <a:pt x="6656" y="32"/>
                  </a:lnTo>
                  <a:lnTo>
                    <a:pt x="6666" y="33"/>
                  </a:lnTo>
                  <a:lnTo>
                    <a:pt x="6678" y="32"/>
                  </a:lnTo>
                  <a:lnTo>
                    <a:pt x="6689" y="32"/>
                  </a:lnTo>
                  <a:lnTo>
                    <a:pt x="6701" y="32"/>
                  </a:lnTo>
                  <a:lnTo>
                    <a:pt x="6712" y="32"/>
                  </a:lnTo>
                  <a:lnTo>
                    <a:pt x="6723" y="32"/>
                  </a:lnTo>
                  <a:lnTo>
                    <a:pt x="6735" y="32"/>
                  </a:lnTo>
                  <a:lnTo>
                    <a:pt x="6746" y="33"/>
                  </a:lnTo>
                  <a:lnTo>
                    <a:pt x="6758" y="33"/>
                  </a:lnTo>
                  <a:lnTo>
                    <a:pt x="6768" y="33"/>
                  </a:lnTo>
                </a:path>
              </a:pathLst>
            </a:custGeom>
            <a:noFill/>
            <a:ln w="9525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3" name="Freeform 541">
              <a:extLst>
                <a:ext uri="{FF2B5EF4-FFF2-40B4-BE49-F238E27FC236}">
                  <a16:creationId xmlns:a16="http://schemas.microsoft.com/office/drawing/2014/main" id="{F6DEE7E8-58CB-495A-85B9-944C3131F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384340"/>
              <a:ext cx="4474108" cy="68263"/>
            </a:xfrm>
            <a:custGeom>
              <a:avLst/>
              <a:gdLst>
                <a:gd name="T0" fmla="*/ 102 w 6768"/>
                <a:gd name="T1" fmla="*/ 42 h 43"/>
                <a:gd name="T2" fmla="*/ 214 w 6768"/>
                <a:gd name="T3" fmla="*/ 41 h 43"/>
                <a:gd name="T4" fmla="*/ 327 w 6768"/>
                <a:gd name="T5" fmla="*/ 42 h 43"/>
                <a:gd name="T6" fmla="*/ 440 w 6768"/>
                <a:gd name="T7" fmla="*/ 36 h 43"/>
                <a:gd name="T8" fmla="*/ 553 w 6768"/>
                <a:gd name="T9" fmla="*/ 41 h 43"/>
                <a:gd name="T10" fmla="*/ 665 w 6768"/>
                <a:gd name="T11" fmla="*/ 41 h 43"/>
                <a:gd name="T12" fmla="*/ 778 w 6768"/>
                <a:gd name="T13" fmla="*/ 43 h 43"/>
                <a:gd name="T14" fmla="*/ 891 w 6768"/>
                <a:gd name="T15" fmla="*/ 42 h 43"/>
                <a:gd name="T16" fmla="*/ 1004 w 6768"/>
                <a:gd name="T17" fmla="*/ 41 h 43"/>
                <a:gd name="T18" fmla="*/ 1117 w 6768"/>
                <a:gd name="T19" fmla="*/ 42 h 43"/>
                <a:gd name="T20" fmla="*/ 1230 w 6768"/>
                <a:gd name="T21" fmla="*/ 41 h 43"/>
                <a:gd name="T22" fmla="*/ 1343 w 6768"/>
                <a:gd name="T23" fmla="*/ 42 h 43"/>
                <a:gd name="T24" fmla="*/ 1456 w 6768"/>
                <a:gd name="T25" fmla="*/ 41 h 43"/>
                <a:gd name="T26" fmla="*/ 1569 w 6768"/>
                <a:gd name="T27" fmla="*/ 41 h 43"/>
                <a:gd name="T28" fmla="*/ 1681 w 6768"/>
                <a:gd name="T29" fmla="*/ 41 h 43"/>
                <a:gd name="T30" fmla="*/ 1794 w 6768"/>
                <a:gd name="T31" fmla="*/ 41 h 43"/>
                <a:gd name="T32" fmla="*/ 1906 w 6768"/>
                <a:gd name="T33" fmla="*/ 41 h 43"/>
                <a:gd name="T34" fmla="*/ 2019 w 6768"/>
                <a:gd name="T35" fmla="*/ 18 h 43"/>
                <a:gd name="T36" fmla="*/ 2132 w 6768"/>
                <a:gd name="T37" fmla="*/ 22 h 43"/>
                <a:gd name="T38" fmla="*/ 2245 w 6768"/>
                <a:gd name="T39" fmla="*/ 34 h 43"/>
                <a:gd name="T40" fmla="*/ 2358 w 6768"/>
                <a:gd name="T41" fmla="*/ 22 h 43"/>
                <a:gd name="T42" fmla="*/ 2470 w 6768"/>
                <a:gd name="T43" fmla="*/ 36 h 43"/>
                <a:gd name="T44" fmla="*/ 2583 w 6768"/>
                <a:gd name="T45" fmla="*/ 39 h 43"/>
                <a:gd name="T46" fmla="*/ 2696 w 6768"/>
                <a:gd name="T47" fmla="*/ 41 h 43"/>
                <a:gd name="T48" fmla="*/ 2809 w 6768"/>
                <a:gd name="T49" fmla="*/ 40 h 43"/>
                <a:gd name="T50" fmla="*/ 2922 w 6768"/>
                <a:gd name="T51" fmla="*/ 42 h 43"/>
                <a:gd name="T52" fmla="*/ 3035 w 6768"/>
                <a:gd name="T53" fmla="*/ 40 h 43"/>
                <a:gd name="T54" fmla="*/ 3148 w 6768"/>
                <a:gd name="T55" fmla="*/ 42 h 43"/>
                <a:gd name="T56" fmla="*/ 3261 w 6768"/>
                <a:gd name="T57" fmla="*/ 40 h 43"/>
                <a:gd name="T58" fmla="*/ 3373 w 6768"/>
                <a:gd name="T59" fmla="*/ 39 h 43"/>
                <a:gd name="T60" fmla="*/ 3486 w 6768"/>
                <a:gd name="T61" fmla="*/ 42 h 43"/>
                <a:gd name="T62" fmla="*/ 3598 w 6768"/>
                <a:gd name="T63" fmla="*/ 41 h 43"/>
                <a:gd name="T64" fmla="*/ 3711 w 6768"/>
                <a:gd name="T65" fmla="*/ 37 h 43"/>
                <a:gd name="T66" fmla="*/ 3824 w 6768"/>
                <a:gd name="T67" fmla="*/ 30 h 43"/>
                <a:gd name="T68" fmla="*/ 3937 w 6768"/>
                <a:gd name="T69" fmla="*/ 39 h 43"/>
                <a:gd name="T70" fmla="*/ 4050 w 6768"/>
                <a:gd name="T71" fmla="*/ 39 h 43"/>
                <a:gd name="T72" fmla="*/ 4162 w 6768"/>
                <a:gd name="T73" fmla="*/ 41 h 43"/>
                <a:gd name="T74" fmla="*/ 4275 w 6768"/>
                <a:gd name="T75" fmla="*/ 43 h 43"/>
                <a:gd name="T76" fmla="*/ 4388 w 6768"/>
                <a:gd name="T77" fmla="*/ 40 h 43"/>
                <a:gd name="T78" fmla="*/ 4501 w 6768"/>
                <a:gd name="T79" fmla="*/ 40 h 43"/>
                <a:gd name="T80" fmla="*/ 4614 w 6768"/>
                <a:gd name="T81" fmla="*/ 42 h 43"/>
                <a:gd name="T82" fmla="*/ 4727 w 6768"/>
                <a:gd name="T83" fmla="*/ 40 h 43"/>
                <a:gd name="T84" fmla="*/ 4840 w 6768"/>
                <a:gd name="T85" fmla="*/ 40 h 43"/>
                <a:gd name="T86" fmla="*/ 4953 w 6768"/>
                <a:gd name="T87" fmla="*/ 41 h 43"/>
                <a:gd name="T88" fmla="*/ 5066 w 6768"/>
                <a:gd name="T89" fmla="*/ 41 h 43"/>
                <a:gd name="T90" fmla="*/ 5178 w 6768"/>
                <a:gd name="T91" fmla="*/ 42 h 43"/>
                <a:gd name="T92" fmla="*/ 5290 w 6768"/>
                <a:gd name="T93" fmla="*/ 42 h 43"/>
                <a:gd name="T94" fmla="*/ 5403 w 6768"/>
                <a:gd name="T95" fmla="*/ 40 h 43"/>
                <a:gd name="T96" fmla="*/ 5516 w 6768"/>
                <a:gd name="T97" fmla="*/ 40 h 43"/>
                <a:gd name="T98" fmla="*/ 5629 w 6768"/>
                <a:gd name="T99" fmla="*/ 41 h 43"/>
                <a:gd name="T100" fmla="*/ 5742 w 6768"/>
                <a:gd name="T101" fmla="*/ 41 h 43"/>
                <a:gd name="T102" fmla="*/ 5855 w 6768"/>
                <a:gd name="T103" fmla="*/ 39 h 43"/>
                <a:gd name="T104" fmla="*/ 5967 w 6768"/>
                <a:gd name="T105" fmla="*/ 39 h 43"/>
                <a:gd name="T106" fmla="*/ 6080 w 6768"/>
                <a:gd name="T107" fmla="*/ 39 h 43"/>
                <a:gd name="T108" fmla="*/ 6193 w 6768"/>
                <a:gd name="T109" fmla="*/ 41 h 43"/>
                <a:gd name="T110" fmla="*/ 6306 w 6768"/>
                <a:gd name="T111" fmla="*/ 37 h 43"/>
                <a:gd name="T112" fmla="*/ 6419 w 6768"/>
                <a:gd name="T113" fmla="*/ 40 h 43"/>
                <a:gd name="T114" fmla="*/ 6532 w 6768"/>
                <a:gd name="T115" fmla="*/ 42 h 43"/>
                <a:gd name="T116" fmla="*/ 6645 w 6768"/>
                <a:gd name="T117" fmla="*/ 40 h 43"/>
                <a:gd name="T118" fmla="*/ 6758 w 6768"/>
                <a:gd name="T119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43">
                  <a:moveTo>
                    <a:pt x="0" y="41"/>
                  </a:moveTo>
                  <a:lnTo>
                    <a:pt x="11" y="42"/>
                  </a:lnTo>
                  <a:lnTo>
                    <a:pt x="23" y="42"/>
                  </a:lnTo>
                  <a:lnTo>
                    <a:pt x="34" y="42"/>
                  </a:lnTo>
                  <a:lnTo>
                    <a:pt x="46" y="41"/>
                  </a:lnTo>
                  <a:lnTo>
                    <a:pt x="57" y="40"/>
                  </a:lnTo>
                  <a:lnTo>
                    <a:pt x="67" y="41"/>
                  </a:lnTo>
                  <a:lnTo>
                    <a:pt x="79" y="41"/>
                  </a:lnTo>
                  <a:lnTo>
                    <a:pt x="90" y="41"/>
                  </a:lnTo>
                  <a:lnTo>
                    <a:pt x="102" y="42"/>
                  </a:lnTo>
                  <a:lnTo>
                    <a:pt x="113" y="42"/>
                  </a:lnTo>
                  <a:lnTo>
                    <a:pt x="124" y="41"/>
                  </a:lnTo>
                  <a:lnTo>
                    <a:pt x="136" y="41"/>
                  </a:lnTo>
                  <a:lnTo>
                    <a:pt x="147" y="40"/>
                  </a:lnTo>
                  <a:lnTo>
                    <a:pt x="159" y="40"/>
                  </a:lnTo>
                  <a:lnTo>
                    <a:pt x="169" y="40"/>
                  </a:lnTo>
                  <a:lnTo>
                    <a:pt x="180" y="40"/>
                  </a:lnTo>
                  <a:lnTo>
                    <a:pt x="192" y="41"/>
                  </a:lnTo>
                  <a:lnTo>
                    <a:pt x="203" y="41"/>
                  </a:lnTo>
                  <a:lnTo>
                    <a:pt x="214" y="41"/>
                  </a:lnTo>
                  <a:lnTo>
                    <a:pt x="226" y="42"/>
                  </a:lnTo>
                  <a:lnTo>
                    <a:pt x="237" y="43"/>
                  </a:lnTo>
                  <a:lnTo>
                    <a:pt x="249" y="43"/>
                  </a:lnTo>
                  <a:lnTo>
                    <a:pt x="260" y="42"/>
                  </a:lnTo>
                  <a:lnTo>
                    <a:pt x="270" y="41"/>
                  </a:lnTo>
                  <a:lnTo>
                    <a:pt x="282" y="41"/>
                  </a:lnTo>
                  <a:lnTo>
                    <a:pt x="293" y="41"/>
                  </a:lnTo>
                  <a:lnTo>
                    <a:pt x="305" y="41"/>
                  </a:lnTo>
                  <a:lnTo>
                    <a:pt x="316" y="41"/>
                  </a:lnTo>
                  <a:lnTo>
                    <a:pt x="327" y="42"/>
                  </a:lnTo>
                  <a:lnTo>
                    <a:pt x="339" y="42"/>
                  </a:lnTo>
                  <a:lnTo>
                    <a:pt x="350" y="42"/>
                  </a:lnTo>
                  <a:lnTo>
                    <a:pt x="362" y="40"/>
                  </a:lnTo>
                  <a:lnTo>
                    <a:pt x="372" y="40"/>
                  </a:lnTo>
                  <a:lnTo>
                    <a:pt x="383" y="40"/>
                  </a:lnTo>
                  <a:lnTo>
                    <a:pt x="395" y="41"/>
                  </a:lnTo>
                  <a:lnTo>
                    <a:pt x="406" y="41"/>
                  </a:lnTo>
                  <a:lnTo>
                    <a:pt x="418" y="40"/>
                  </a:lnTo>
                  <a:lnTo>
                    <a:pt x="429" y="36"/>
                  </a:lnTo>
                  <a:lnTo>
                    <a:pt x="440" y="36"/>
                  </a:lnTo>
                  <a:lnTo>
                    <a:pt x="452" y="39"/>
                  </a:lnTo>
                  <a:lnTo>
                    <a:pt x="462" y="41"/>
                  </a:lnTo>
                  <a:lnTo>
                    <a:pt x="474" y="41"/>
                  </a:lnTo>
                  <a:lnTo>
                    <a:pt x="485" y="41"/>
                  </a:lnTo>
                  <a:lnTo>
                    <a:pt x="496" y="42"/>
                  </a:lnTo>
                  <a:lnTo>
                    <a:pt x="508" y="42"/>
                  </a:lnTo>
                  <a:lnTo>
                    <a:pt x="519" y="41"/>
                  </a:lnTo>
                  <a:lnTo>
                    <a:pt x="530" y="41"/>
                  </a:lnTo>
                  <a:lnTo>
                    <a:pt x="542" y="41"/>
                  </a:lnTo>
                  <a:lnTo>
                    <a:pt x="553" y="41"/>
                  </a:lnTo>
                  <a:lnTo>
                    <a:pt x="565" y="42"/>
                  </a:lnTo>
                  <a:lnTo>
                    <a:pt x="575" y="43"/>
                  </a:lnTo>
                  <a:lnTo>
                    <a:pt x="586" y="42"/>
                  </a:lnTo>
                  <a:lnTo>
                    <a:pt x="598" y="42"/>
                  </a:lnTo>
                  <a:lnTo>
                    <a:pt x="609" y="42"/>
                  </a:lnTo>
                  <a:lnTo>
                    <a:pt x="621" y="42"/>
                  </a:lnTo>
                  <a:lnTo>
                    <a:pt x="632" y="42"/>
                  </a:lnTo>
                  <a:lnTo>
                    <a:pt x="643" y="41"/>
                  </a:lnTo>
                  <a:lnTo>
                    <a:pt x="655" y="41"/>
                  </a:lnTo>
                  <a:lnTo>
                    <a:pt x="665" y="41"/>
                  </a:lnTo>
                  <a:lnTo>
                    <a:pt x="677" y="41"/>
                  </a:lnTo>
                  <a:lnTo>
                    <a:pt x="688" y="41"/>
                  </a:lnTo>
                  <a:lnTo>
                    <a:pt x="699" y="40"/>
                  </a:lnTo>
                  <a:lnTo>
                    <a:pt x="711" y="40"/>
                  </a:lnTo>
                  <a:lnTo>
                    <a:pt x="722" y="41"/>
                  </a:lnTo>
                  <a:lnTo>
                    <a:pt x="734" y="42"/>
                  </a:lnTo>
                  <a:lnTo>
                    <a:pt x="745" y="42"/>
                  </a:lnTo>
                  <a:lnTo>
                    <a:pt x="756" y="42"/>
                  </a:lnTo>
                  <a:lnTo>
                    <a:pt x="768" y="42"/>
                  </a:lnTo>
                  <a:lnTo>
                    <a:pt x="778" y="43"/>
                  </a:lnTo>
                  <a:lnTo>
                    <a:pt x="790" y="43"/>
                  </a:lnTo>
                  <a:lnTo>
                    <a:pt x="801" y="43"/>
                  </a:lnTo>
                  <a:lnTo>
                    <a:pt x="812" y="42"/>
                  </a:lnTo>
                  <a:lnTo>
                    <a:pt x="824" y="42"/>
                  </a:lnTo>
                  <a:lnTo>
                    <a:pt x="835" y="41"/>
                  </a:lnTo>
                  <a:lnTo>
                    <a:pt x="847" y="41"/>
                  </a:lnTo>
                  <a:lnTo>
                    <a:pt x="858" y="41"/>
                  </a:lnTo>
                  <a:lnTo>
                    <a:pt x="868" y="42"/>
                  </a:lnTo>
                  <a:lnTo>
                    <a:pt x="880" y="42"/>
                  </a:lnTo>
                  <a:lnTo>
                    <a:pt x="891" y="42"/>
                  </a:lnTo>
                  <a:lnTo>
                    <a:pt x="902" y="42"/>
                  </a:lnTo>
                  <a:lnTo>
                    <a:pt x="914" y="42"/>
                  </a:lnTo>
                  <a:lnTo>
                    <a:pt x="925" y="42"/>
                  </a:lnTo>
                  <a:lnTo>
                    <a:pt x="937" y="42"/>
                  </a:lnTo>
                  <a:lnTo>
                    <a:pt x="948" y="42"/>
                  </a:lnTo>
                  <a:lnTo>
                    <a:pt x="958" y="42"/>
                  </a:lnTo>
                  <a:lnTo>
                    <a:pt x="970" y="42"/>
                  </a:lnTo>
                  <a:lnTo>
                    <a:pt x="981" y="41"/>
                  </a:lnTo>
                  <a:lnTo>
                    <a:pt x="993" y="41"/>
                  </a:lnTo>
                  <a:lnTo>
                    <a:pt x="1004" y="41"/>
                  </a:lnTo>
                  <a:lnTo>
                    <a:pt x="1015" y="41"/>
                  </a:lnTo>
                  <a:lnTo>
                    <a:pt x="1027" y="42"/>
                  </a:lnTo>
                  <a:lnTo>
                    <a:pt x="1038" y="42"/>
                  </a:lnTo>
                  <a:lnTo>
                    <a:pt x="1050" y="41"/>
                  </a:lnTo>
                  <a:lnTo>
                    <a:pt x="1061" y="41"/>
                  </a:lnTo>
                  <a:lnTo>
                    <a:pt x="1071" y="41"/>
                  </a:lnTo>
                  <a:lnTo>
                    <a:pt x="1083" y="41"/>
                  </a:lnTo>
                  <a:lnTo>
                    <a:pt x="1094" y="42"/>
                  </a:lnTo>
                  <a:lnTo>
                    <a:pt x="1106" y="43"/>
                  </a:lnTo>
                  <a:lnTo>
                    <a:pt x="1117" y="42"/>
                  </a:lnTo>
                  <a:lnTo>
                    <a:pt x="1128" y="42"/>
                  </a:lnTo>
                  <a:lnTo>
                    <a:pt x="1140" y="42"/>
                  </a:lnTo>
                  <a:lnTo>
                    <a:pt x="1151" y="43"/>
                  </a:lnTo>
                  <a:lnTo>
                    <a:pt x="1163" y="43"/>
                  </a:lnTo>
                  <a:lnTo>
                    <a:pt x="1173" y="43"/>
                  </a:lnTo>
                  <a:lnTo>
                    <a:pt x="1184" y="43"/>
                  </a:lnTo>
                  <a:lnTo>
                    <a:pt x="1196" y="42"/>
                  </a:lnTo>
                  <a:lnTo>
                    <a:pt x="1207" y="41"/>
                  </a:lnTo>
                  <a:lnTo>
                    <a:pt x="1218" y="41"/>
                  </a:lnTo>
                  <a:lnTo>
                    <a:pt x="1230" y="41"/>
                  </a:lnTo>
                  <a:lnTo>
                    <a:pt x="1241" y="40"/>
                  </a:lnTo>
                  <a:lnTo>
                    <a:pt x="1253" y="41"/>
                  </a:lnTo>
                  <a:lnTo>
                    <a:pt x="1263" y="42"/>
                  </a:lnTo>
                  <a:lnTo>
                    <a:pt x="1274" y="42"/>
                  </a:lnTo>
                  <a:lnTo>
                    <a:pt x="1286" y="42"/>
                  </a:lnTo>
                  <a:lnTo>
                    <a:pt x="1297" y="41"/>
                  </a:lnTo>
                  <a:lnTo>
                    <a:pt x="1309" y="41"/>
                  </a:lnTo>
                  <a:lnTo>
                    <a:pt x="1320" y="42"/>
                  </a:lnTo>
                  <a:lnTo>
                    <a:pt x="1331" y="42"/>
                  </a:lnTo>
                  <a:lnTo>
                    <a:pt x="1343" y="42"/>
                  </a:lnTo>
                  <a:lnTo>
                    <a:pt x="1354" y="42"/>
                  </a:lnTo>
                  <a:lnTo>
                    <a:pt x="1366" y="43"/>
                  </a:lnTo>
                  <a:lnTo>
                    <a:pt x="1376" y="42"/>
                  </a:lnTo>
                  <a:lnTo>
                    <a:pt x="1387" y="42"/>
                  </a:lnTo>
                  <a:lnTo>
                    <a:pt x="1399" y="42"/>
                  </a:lnTo>
                  <a:lnTo>
                    <a:pt x="1410" y="42"/>
                  </a:lnTo>
                  <a:lnTo>
                    <a:pt x="1422" y="43"/>
                  </a:lnTo>
                  <a:lnTo>
                    <a:pt x="1433" y="42"/>
                  </a:lnTo>
                  <a:lnTo>
                    <a:pt x="1444" y="41"/>
                  </a:lnTo>
                  <a:lnTo>
                    <a:pt x="1456" y="41"/>
                  </a:lnTo>
                  <a:lnTo>
                    <a:pt x="1466" y="42"/>
                  </a:lnTo>
                  <a:lnTo>
                    <a:pt x="1478" y="42"/>
                  </a:lnTo>
                  <a:lnTo>
                    <a:pt x="1489" y="41"/>
                  </a:lnTo>
                  <a:lnTo>
                    <a:pt x="1500" y="42"/>
                  </a:lnTo>
                  <a:lnTo>
                    <a:pt x="1512" y="42"/>
                  </a:lnTo>
                  <a:lnTo>
                    <a:pt x="1523" y="42"/>
                  </a:lnTo>
                  <a:lnTo>
                    <a:pt x="1534" y="41"/>
                  </a:lnTo>
                  <a:lnTo>
                    <a:pt x="1546" y="41"/>
                  </a:lnTo>
                  <a:lnTo>
                    <a:pt x="1557" y="41"/>
                  </a:lnTo>
                  <a:lnTo>
                    <a:pt x="1569" y="41"/>
                  </a:lnTo>
                  <a:lnTo>
                    <a:pt x="1579" y="42"/>
                  </a:lnTo>
                  <a:lnTo>
                    <a:pt x="1590" y="42"/>
                  </a:lnTo>
                  <a:lnTo>
                    <a:pt x="1602" y="42"/>
                  </a:lnTo>
                  <a:lnTo>
                    <a:pt x="1613" y="41"/>
                  </a:lnTo>
                  <a:lnTo>
                    <a:pt x="1625" y="40"/>
                  </a:lnTo>
                  <a:lnTo>
                    <a:pt x="1636" y="39"/>
                  </a:lnTo>
                  <a:lnTo>
                    <a:pt x="1647" y="40"/>
                  </a:lnTo>
                  <a:lnTo>
                    <a:pt x="1659" y="42"/>
                  </a:lnTo>
                  <a:lnTo>
                    <a:pt x="1669" y="42"/>
                  </a:lnTo>
                  <a:lnTo>
                    <a:pt x="1681" y="41"/>
                  </a:lnTo>
                  <a:lnTo>
                    <a:pt x="1692" y="41"/>
                  </a:lnTo>
                  <a:lnTo>
                    <a:pt x="1703" y="41"/>
                  </a:lnTo>
                  <a:lnTo>
                    <a:pt x="1715" y="41"/>
                  </a:lnTo>
                  <a:lnTo>
                    <a:pt x="1726" y="41"/>
                  </a:lnTo>
                  <a:lnTo>
                    <a:pt x="1738" y="41"/>
                  </a:lnTo>
                  <a:lnTo>
                    <a:pt x="1749" y="41"/>
                  </a:lnTo>
                  <a:lnTo>
                    <a:pt x="1759" y="42"/>
                  </a:lnTo>
                  <a:lnTo>
                    <a:pt x="1771" y="42"/>
                  </a:lnTo>
                  <a:lnTo>
                    <a:pt x="1782" y="42"/>
                  </a:lnTo>
                  <a:lnTo>
                    <a:pt x="1794" y="41"/>
                  </a:lnTo>
                  <a:lnTo>
                    <a:pt x="1805" y="42"/>
                  </a:lnTo>
                  <a:lnTo>
                    <a:pt x="1816" y="42"/>
                  </a:lnTo>
                  <a:lnTo>
                    <a:pt x="1828" y="41"/>
                  </a:lnTo>
                  <a:lnTo>
                    <a:pt x="1839" y="42"/>
                  </a:lnTo>
                  <a:lnTo>
                    <a:pt x="1851" y="42"/>
                  </a:lnTo>
                  <a:lnTo>
                    <a:pt x="1862" y="42"/>
                  </a:lnTo>
                  <a:lnTo>
                    <a:pt x="1872" y="42"/>
                  </a:lnTo>
                  <a:lnTo>
                    <a:pt x="1884" y="42"/>
                  </a:lnTo>
                  <a:lnTo>
                    <a:pt x="1895" y="41"/>
                  </a:lnTo>
                  <a:lnTo>
                    <a:pt x="1906" y="41"/>
                  </a:lnTo>
                  <a:lnTo>
                    <a:pt x="1918" y="41"/>
                  </a:lnTo>
                  <a:lnTo>
                    <a:pt x="1929" y="41"/>
                  </a:lnTo>
                  <a:lnTo>
                    <a:pt x="1941" y="41"/>
                  </a:lnTo>
                  <a:lnTo>
                    <a:pt x="1952" y="40"/>
                  </a:lnTo>
                  <a:lnTo>
                    <a:pt x="1962" y="39"/>
                  </a:lnTo>
                  <a:lnTo>
                    <a:pt x="1974" y="37"/>
                  </a:lnTo>
                  <a:lnTo>
                    <a:pt x="1985" y="35"/>
                  </a:lnTo>
                  <a:lnTo>
                    <a:pt x="1997" y="31"/>
                  </a:lnTo>
                  <a:lnTo>
                    <a:pt x="2008" y="25"/>
                  </a:lnTo>
                  <a:lnTo>
                    <a:pt x="2019" y="18"/>
                  </a:lnTo>
                  <a:lnTo>
                    <a:pt x="2031" y="11"/>
                  </a:lnTo>
                  <a:lnTo>
                    <a:pt x="2042" y="6"/>
                  </a:lnTo>
                  <a:lnTo>
                    <a:pt x="2054" y="3"/>
                  </a:lnTo>
                  <a:lnTo>
                    <a:pt x="2064" y="0"/>
                  </a:lnTo>
                  <a:lnTo>
                    <a:pt x="2075" y="0"/>
                  </a:lnTo>
                  <a:lnTo>
                    <a:pt x="2087" y="3"/>
                  </a:lnTo>
                  <a:lnTo>
                    <a:pt x="2098" y="7"/>
                  </a:lnTo>
                  <a:lnTo>
                    <a:pt x="2110" y="13"/>
                  </a:lnTo>
                  <a:lnTo>
                    <a:pt x="2121" y="19"/>
                  </a:lnTo>
                  <a:lnTo>
                    <a:pt x="2132" y="22"/>
                  </a:lnTo>
                  <a:lnTo>
                    <a:pt x="2144" y="24"/>
                  </a:lnTo>
                  <a:lnTo>
                    <a:pt x="2155" y="28"/>
                  </a:lnTo>
                  <a:lnTo>
                    <a:pt x="2167" y="30"/>
                  </a:lnTo>
                  <a:lnTo>
                    <a:pt x="2177" y="33"/>
                  </a:lnTo>
                  <a:lnTo>
                    <a:pt x="2188" y="34"/>
                  </a:lnTo>
                  <a:lnTo>
                    <a:pt x="2200" y="35"/>
                  </a:lnTo>
                  <a:lnTo>
                    <a:pt x="2211" y="36"/>
                  </a:lnTo>
                  <a:lnTo>
                    <a:pt x="2222" y="36"/>
                  </a:lnTo>
                  <a:lnTo>
                    <a:pt x="2234" y="35"/>
                  </a:lnTo>
                  <a:lnTo>
                    <a:pt x="2245" y="34"/>
                  </a:lnTo>
                  <a:lnTo>
                    <a:pt x="2257" y="33"/>
                  </a:lnTo>
                  <a:lnTo>
                    <a:pt x="2267" y="30"/>
                  </a:lnTo>
                  <a:lnTo>
                    <a:pt x="2278" y="29"/>
                  </a:lnTo>
                  <a:lnTo>
                    <a:pt x="2290" y="29"/>
                  </a:lnTo>
                  <a:lnTo>
                    <a:pt x="2301" y="28"/>
                  </a:lnTo>
                  <a:lnTo>
                    <a:pt x="2313" y="25"/>
                  </a:lnTo>
                  <a:lnTo>
                    <a:pt x="2324" y="23"/>
                  </a:lnTo>
                  <a:lnTo>
                    <a:pt x="2335" y="22"/>
                  </a:lnTo>
                  <a:lnTo>
                    <a:pt x="2347" y="22"/>
                  </a:lnTo>
                  <a:lnTo>
                    <a:pt x="2358" y="22"/>
                  </a:lnTo>
                  <a:lnTo>
                    <a:pt x="2370" y="23"/>
                  </a:lnTo>
                  <a:lnTo>
                    <a:pt x="2380" y="27"/>
                  </a:lnTo>
                  <a:lnTo>
                    <a:pt x="2391" y="29"/>
                  </a:lnTo>
                  <a:lnTo>
                    <a:pt x="2403" y="30"/>
                  </a:lnTo>
                  <a:lnTo>
                    <a:pt x="2414" y="30"/>
                  </a:lnTo>
                  <a:lnTo>
                    <a:pt x="2426" y="31"/>
                  </a:lnTo>
                  <a:lnTo>
                    <a:pt x="2437" y="33"/>
                  </a:lnTo>
                  <a:lnTo>
                    <a:pt x="2448" y="34"/>
                  </a:lnTo>
                  <a:lnTo>
                    <a:pt x="2460" y="35"/>
                  </a:lnTo>
                  <a:lnTo>
                    <a:pt x="2470" y="36"/>
                  </a:lnTo>
                  <a:lnTo>
                    <a:pt x="2482" y="37"/>
                  </a:lnTo>
                  <a:lnTo>
                    <a:pt x="2493" y="37"/>
                  </a:lnTo>
                  <a:lnTo>
                    <a:pt x="2504" y="36"/>
                  </a:lnTo>
                  <a:lnTo>
                    <a:pt x="2516" y="37"/>
                  </a:lnTo>
                  <a:lnTo>
                    <a:pt x="2527" y="39"/>
                  </a:lnTo>
                  <a:lnTo>
                    <a:pt x="2539" y="39"/>
                  </a:lnTo>
                  <a:lnTo>
                    <a:pt x="2550" y="39"/>
                  </a:lnTo>
                  <a:lnTo>
                    <a:pt x="2560" y="37"/>
                  </a:lnTo>
                  <a:lnTo>
                    <a:pt x="2572" y="37"/>
                  </a:lnTo>
                  <a:lnTo>
                    <a:pt x="2583" y="39"/>
                  </a:lnTo>
                  <a:lnTo>
                    <a:pt x="2594" y="39"/>
                  </a:lnTo>
                  <a:lnTo>
                    <a:pt x="2606" y="40"/>
                  </a:lnTo>
                  <a:lnTo>
                    <a:pt x="2617" y="40"/>
                  </a:lnTo>
                  <a:lnTo>
                    <a:pt x="2629" y="42"/>
                  </a:lnTo>
                  <a:lnTo>
                    <a:pt x="2640" y="42"/>
                  </a:lnTo>
                  <a:lnTo>
                    <a:pt x="2651" y="42"/>
                  </a:lnTo>
                  <a:lnTo>
                    <a:pt x="2663" y="41"/>
                  </a:lnTo>
                  <a:lnTo>
                    <a:pt x="2673" y="41"/>
                  </a:lnTo>
                  <a:lnTo>
                    <a:pt x="2685" y="41"/>
                  </a:lnTo>
                  <a:lnTo>
                    <a:pt x="2696" y="41"/>
                  </a:lnTo>
                  <a:lnTo>
                    <a:pt x="2707" y="41"/>
                  </a:lnTo>
                  <a:lnTo>
                    <a:pt x="2719" y="41"/>
                  </a:lnTo>
                  <a:lnTo>
                    <a:pt x="2730" y="41"/>
                  </a:lnTo>
                  <a:lnTo>
                    <a:pt x="2742" y="41"/>
                  </a:lnTo>
                  <a:lnTo>
                    <a:pt x="2753" y="41"/>
                  </a:lnTo>
                  <a:lnTo>
                    <a:pt x="2763" y="41"/>
                  </a:lnTo>
                  <a:lnTo>
                    <a:pt x="2775" y="41"/>
                  </a:lnTo>
                  <a:lnTo>
                    <a:pt x="2786" y="41"/>
                  </a:lnTo>
                  <a:lnTo>
                    <a:pt x="2798" y="40"/>
                  </a:lnTo>
                  <a:lnTo>
                    <a:pt x="2809" y="40"/>
                  </a:lnTo>
                  <a:lnTo>
                    <a:pt x="2820" y="40"/>
                  </a:lnTo>
                  <a:lnTo>
                    <a:pt x="2832" y="40"/>
                  </a:lnTo>
                  <a:lnTo>
                    <a:pt x="2843" y="40"/>
                  </a:lnTo>
                  <a:lnTo>
                    <a:pt x="2855" y="40"/>
                  </a:lnTo>
                  <a:lnTo>
                    <a:pt x="2865" y="40"/>
                  </a:lnTo>
                  <a:lnTo>
                    <a:pt x="2876" y="40"/>
                  </a:lnTo>
                  <a:lnTo>
                    <a:pt x="2888" y="40"/>
                  </a:lnTo>
                  <a:lnTo>
                    <a:pt x="2899" y="40"/>
                  </a:lnTo>
                  <a:lnTo>
                    <a:pt x="2910" y="41"/>
                  </a:lnTo>
                  <a:lnTo>
                    <a:pt x="2922" y="42"/>
                  </a:lnTo>
                  <a:lnTo>
                    <a:pt x="2933" y="41"/>
                  </a:lnTo>
                  <a:lnTo>
                    <a:pt x="2945" y="40"/>
                  </a:lnTo>
                  <a:lnTo>
                    <a:pt x="2956" y="40"/>
                  </a:lnTo>
                  <a:lnTo>
                    <a:pt x="2966" y="39"/>
                  </a:lnTo>
                  <a:lnTo>
                    <a:pt x="2978" y="39"/>
                  </a:lnTo>
                  <a:lnTo>
                    <a:pt x="2989" y="39"/>
                  </a:lnTo>
                  <a:lnTo>
                    <a:pt x="3001" y="40"/>
                  </a:lnTo>
                  <a:lnTo>
                    <a:pt x="3012" y="42"/>
                  </a:lnTo>
                  <a:lnTo>
                    <a:pt x="3023" y="41"/>
                  </a:lnTo>
                  <a:lnTo>
                    <a:pt x="3035" y="40"/>
                  </a:lnTo>
                  <a:lnTo>
                    <a:pt x="3046" y="40"/>
                  </a:lnTo>
                  <a:lnTo>
                    <a:pt x="3058" y="40"/>
                  </a:lnTo>
                  <a:lnTo>
                    <a:pt x="3068" y="41"/>
                  </a:lnTo>
                  <a:lnTo>
                    <a:pt x="3079" y="40"/>
                  </a:lnTo>
                  <a:lnTo>
                    <a:pt x="3091" y="40"/>
                  </a:lnTo>
                  <a:lnTo>
                    <a:pt x="3102" y="40"/>
                  </a:lnTo>
                  <a:lnTo>
                    <a:pt x="3114" y="40"/>
                  </a:lnTo>
                  <a:lnTo>
                    <a:pt x="3125" y="41"/>
                  </a:lnTo>
                  <a:lnTo>
                    <a:pt x="3136" y="41"/>
                  </a:lnTo>
                  <a:lnTo>
                    <a:pt x="3148" y="42"/>
                  </a:lnTo>
                  <a:lnTo>
                    <a:pt x="3159" y="42"/>
                  </a:lnTo>
                  <a:lnTo>
                    <a:pt x="3171" y="41"/>
                  </a:lnTo>
                  <a:lnTo>
                    <a:pt x="3181" y="40"/>
                  </a:lnTo>
                  <a:lnTo>
                    <a:pt x="3192" y="40"/>
                  </a:lnTo>
                  <a:lnTo>
                    <a:pt x="3204" y="41"/>
                  </a:lnTo>
                  <a:lnTo>
                    <a:pt x="3215" y="41"/>
                  </a:lnTo>
                  <a:lnTo>
                    <a:pt x="3226" y="41"/>
                  </a:lnTo>
                  <a:lnTo>
                    <a:pt x="3238" y="41"/>
                  </a:lnTo>
                  <a:lnTo>
                    <a:pt x="3249" y="41"/>
                  </a:lnTo>
                  <a:lnTo>
                    <a:pt x="3261" y="40"/>
                  </a:lnTo>
                  <a:lnTo>
                    <a:pt x="3271" y="41"/>
                  </a:lnTo>
                  <a:lnTo>
                    <a:pt x="3282" y="41"/>
                  </a:lnTo>
                  <a:lnTo>
                    <a:pt x="3294" y="42"/>
                  </a:lnTo>
                  <a:lnTo>
                    <a:pt x="3305" y="41"/>
                  </a:lnTo>
                  <a:lnTo>
                    <a:pt x="3317" y="41"/>
                  </a:lnTo>
                  <a:lnTo>
                    <a:pt x="3328" y="41"/>
                  </a:lnTo>
                  <a:lnTo>
                    <a:pt x="3339" y="40"/>
                  </a:lnTo>
                  <a:lnTo>
                    <a:pt x="3351" y="39"/>
                  </a:lnTo>
                  <a:lnTo>
                    <a:pt x="3361" y="39"/>
                  </a:lnTo>
                  <a:lnTo>
                    <a:pt x="3373" y="39"/>
                  </a:lnTo>
                  <a:lnTo>
                    <a:pt x="3384" y="40"/>
                  </a:lnTo>
                  <a:lnTo>
                    <a:pt x="3395" y="41"/>
                  </a:lnTo>
                  <a:lnTo>
                    <a:pt x="3407" y="42"/>
                  </a:lnTo>
                  <a:lnTo>
                    <a:pt x="3418" y="42"/>
                  </a:lnTo>
                  <a:lnTo>
                    <a:pt x="3430" y="42"/>
                  </a:lnTo>
                  <a:lnTo>
                    <a:pt x="3441" y="42"/>
                  </a:lnTo>
                  <a:lnTo>
                    <a:pt x="3452" y="41"/>
                  </a:lnTo>
                  <a:lnTo>
                    <a:pt x="3464" y="41"/>
                  </a:lnTo>
                  <a:lnTo>
                    <a:pt x="3474" y="41"/>
                  </a:lnTo>
                  <a:lnTo>
                    <a:pt x="3486" y="42"/>
                  </a:lnTo>
                  <a:lnTo>
                    <a:pt x="3497" y="42"/>
                  </a:lnTo>
                  <a:lnTo>
                    <a:pt x="3508" y="43"/>
                  </a:lnTo>
                  <a:lnTo>
                    <a:pt x="3520" y="43"/>
                  </a:lnTo>
                  <a:lnTo>
                    <a:pt x="3531" y="42"/>
                  </a:lnTo>
                  <a:lnTo>
                    <a:pt x="3543" y="42"/>
                  </a:lnTo>
                  <a:lnTo>
                    <a:pt x="3554" y="41"/>
                  </a:lnTo>
                  <a:lnTo>
                    <a:pt x="3564" y="41"/>
                  </a:lnTo>
                  <a:lnTo>
                    <a:pt x="3576" y="40"/>
                  </a:lnTo>
                  <a:lnTo>
                    <a:pt x="3587" y="41"/>
                  </a:lnTo>
                  <a:lnTo>
                    <a:pt x="3598" y="41"/>
                  </a:lnTo>
                  <a:lnTo>
                    <a:pt x="3610" y="42"/>
                  </a:lnTo>
                  <a:lnTo>
                    <a:pt x="3621" y="42"/>
                  </a:lnTo>
                  <a:lnTo>
                    <a:pt x="3633" y="42"/>
                  </a:lnTo>
                  <a:lnTo>
                    <a:pt x="3644" y="41"/>
                  </a:lnTo>
                  <a:lnTo>
                    <a:pt x="3654" y="40"/>
                  </a:lnTo>
                  <a:lnTo>
                    <a:pt x="3666" y="40"/>
                  </a:lnTo>
                  <a:lnTo>
                    <a:pt x="3677" y="39"/>
                  </a:lnTo>
                  <a:lnTo>
                    <a:pt x="3689" y="39"/>
                  </a:lnTo>
                  <a:lnTo>
                    <a:pt x="3700" y="37"/>
                  </a:lnTo>
                  <a:lnTo>
                    <a:pt x="3711" y="37"/>
                  </a:lnTo>
                  <a:lnTo>
                    <a:pt x="3723" y="37"/>
                  </a:lnTo>
                  <a:lnTo>
                    <a:pt x="3734" y="35"/>
                  </a:lnTo>
                  <a:lnTo>
                    <a:pt x="3746" y="34"/>
                  </a:lnTo>
                  <a:lnTo>
                    <a:pt x="3757" y="31"/>
                  </a:lnTo>
                  <a:lnTo>
                    <a:pt x="3767" y="31"/>
                  </a:lnTo>
                  <a:lnTo>
                    <a:pt x="3779" y="31"/>
                  </a:lnTo>
                  <a:lnTo>
                    <a:pt x="3790" y="30"/>
                  </a:lnTo>
                  <a:lnTo>
                    <a:pt x="3802" y="30"/>
                  </a:lnTo>
                  <a:lnTo>
                    <a:pt x="3813" y="30"/>
                  </a:lnTo>
                  <a:lnTo>
                    <a:pt x="3824" y="30"/>
                  </a:lnTo>
                  <a:lnTo>
                    <a:pt x="3836" y="33"/>
                  </a:lnTo>
                  <a:lnTo>
                    <a:pt x="3847" y="34"/>
                  </a:lnTo>
                  <a:lnTo>
                    <a:pt x="3859" y="34"/>
                  </a:lnTo>
                  <a:lnTo>
                    <a:pt x="3869" y="35"/>
                  </a:lnTo>
                  <a:lnTo>
                    <a:pt x="3880" y="35"/>
                  </a:lnTo>
                  <a:lnTo>
                    <a:pt x="3892" y="36"/>
                  </a:lnTo>
                  <a:lnTo>
                    <a:pt x="3903" y="36"/>
                  </a:lnTo>
                  <a:lnTo>
                    <a:pt x="3914" y="37"/>
                  </a:lnTo>
                  <a:lnTo>
                    <a:pt x="3926" y="39"/>
                  </a:lnTo>
                  <a:lnTo>
                    <a:pt x="3937" y="39"/>
                  </a:lnTo>
                  <a:lnTo>
                    <a:pt x="3949" y="39"/>
                  </a:lnTo>
                  <a:lnTo>
                    <a:pt x="3960" y="39"/>
                  </a:lnTo>
                  <a:lnTo>
                    <a:pt x="3970" y="39"/>
                  </a:lnTo>
                  <a:lnTo>
                    <a:pt x="3982" y="39"/>
                  </a:lnTo>
                  <a:lnTo>
                    <a:pt x="3993" y="40"/>
                  </a:lnTo>
                  <a:lnTo>
                    <a:pt x="4005" y="40"/>
                  </a:lnTo>
                  <a:lnTo>
                    <a:pt x="4016" y="41"/>
                  </a:lnTo>
                  <a:lnTo>
                    <a:pt x="4027" y="40"/>
                  </a:lnTo>
                  <a:lnTo>
                    <a:pt x="4039" y="39"/>
                  </a:lnTo>
                  <a:lnTo>
                    <a:pt x="4050" y="39"/>
                  </a:lnTo>
                  <a:lnTo>
                    <a:pt x="4062" y="40"/>
                  </a:lnTo>
                  <a:lnTo>
                    <a:pt x="4072" y="41"/>
                  </a:lnTo>
                  <a:lnTo>
                    <a:pt x="4083" y="41"/>
                  </a:lnTo>
                  <a:lnTo>
                    <a:pt x="4095" y="40"/>
                  </a:lnTo>
                  <a:lnTo>
                    <a:pt x="4106" y="39"/>
                  </a:lnTo>
                  <a:lnTo>
                    <a:pt x="4118" y="39"/>
                  </a:lnTo>
                  <a:lnTo>
                    <a:pt x="4129" y="39"/>
                  </a:lnTo>
                  <a:lnTo>
                    <a:pt x="4140" y="40"/>
                  </a:lnTo>
                  <a:lnTo>
                    <a:pt x="4152" y="40"/>
                  </a:lnTo>
                  <a:lnTo>
                    <a:pt x="4162" y="41"/>
                  </a:lnTo>
                  <a:lnTo>
                    <a:pt x="4174" y="42"/>
                  </a:lnTo>
                  <a:lnTo>
                    <a:pt x="4185" y="42"/>
                  </a:lnTo>
                  <a:lnTo>
                    <a:pt x="4196" y="42"/>
                  </a:lnTo>
                  <a:lnTo>
                    <a:pt x="4208" y="42"/>
                  </a:lnTo>
                  <a:lnTo>
                    <a:pt x="4219" y="42"/>
                  </a:lnTo>
                  <a:lnTo>
                    <a:pt x="4231" y="41"/>
                  </a:lnTo>
                  <a:lnTo>
                    <a:pt x="4242" y="41"/>
                  </a:lnTo>
                  <a:lnTo>
                    <a:pt x="4253" y="42"/>
                  </a:lnTo>
                  <a:lnTo>
                    <a:pt x="4265" y="43"/>
                  </a:lnTo>
                  <a:lnTo>
                    <a:pt x="4275" y="43"/>
                  </a:lnTo>
                  <a:lnTo>
                    <a:pt x="4286" y="43"/>
                  </a:lnTo>
                  <a:lnTo>
                    <a:pt x="4298" y="42"/>
                  </a:lnTo>
                  <a:lnTo>
                    <a:pt x="4309" y="41"/>
                  </a:lnTo>
                  <a:lnTo>
                    <a:pt x="4321" y="41"/>
                  </a:lnTo>
                  <a:lnTo>
                    <a:pt x="4332" y="41"/>
                  </a:lnTo>
                  <a:lnTo>
                    <a:pt x="4343" y="40"/>
                  </a:lnTo>
                  <a:lnTo>
                    <a:pt x="4355" y="40"/>
                  </a:lnTo>
                  <a:lnTo>
                    <a:pt x="4365" y="40"/>
                  </a:lnTo>
                  <a:lnTo>
                    <a:pt x="4377" y="40"/>
                  </a:lnTo>
                  <a:lnTo>
                    <a:pt x="4388" y="40"/>
                  </a:lnTo>
                  <a:lnTo>
                    <a:pt x="4399" y="40"/>
                  </a:lnTo>
                  <a:lnTo>
                    <a:pt x="4411" y="40"/>
                  </a:lnTo>
                  <a:lnTo>
                    <a:pt x="4422" y="40"/>
                  </a:lnTo>
                  <a:lnTo>
                    <a:pt x="4434" y="40"/>
                  </a:lnTo>
                  <a:lnTo>
                    <a:pt x="4445" y="40"/>
                  </a:lnTo>
                  <a:lnTo>
                    <a:pt x="4455" y="40"/>
                  </a:lnTo>
                  <a:lnTo>
                    <a:pt x="4467" y="40"/>
                  </a:lnTo>
                  <a:lnTo>
                    <a:pt x="4478" y="39"/>
                  </a:lnTo>
                  <a:lnTo>
                    <a:pt x="4490" y="39"/>
                  </a:lnTo>
                  <a:lnTo>
                    <a:pt x="4501" y="40"/>
                  </a:lnTo>
                  <a:lnTo>
                    <a:pt x="4512" y="40"/>
                  </a:lnTo>
                  <a:lnTo>
                    <a:pt x="4524" y="40"/>
                  </a:lnTo>
                  <a:lnTo>
                    <a:pt x="4535" y="40"/>
                  </a:lnTo>
                  <a:lnTo>
                    <a:pt x="4547" y="41"/>
                  </a:lnTo>
                  <a:lnTo>
                    <a:pt x="4558" y="41"/>
                  </a:lnTo>
                  <a:lnTo>
                    <a:pt x="4568" y="40"/>
                  </a:lnTo>
                  <a:lnTo>
                    <a:pt x="4580" y="41"/>
                  </a:lnTo>
                  <a:lnTo>
                    <a:pt x="4591" y="42"/>
                  </a:lnTo>
                  <a:lnTo>
                    <a:pt x="4602" y="42"/>
                  </a:lnTo>
                  <a:lnTo>
                    <a:pt x="4614" y="42"/>
                  </a:lnTo>
                  <a:lnTo>
                    <a:pt x="4625" y="42"/>
                  </a:lnTo>
                  <a:lnTo>
                    <a:pt x="4637" y="42"/>
                  </a:lnTo>
                  <a:lnTo>
                    <a:pt x="4648" y="42"/>
                  </a:lnTo>
                  <a:lnTo>
                    <a:pt x="4658" y="43"/>
                  </a:lnTo>
                  <a:lnTo>
                    <a:pt x="4670" y="42"/>
                  </a:lnTo>
                  <a:lnTo>
                    <a:pt x="4681" y="41"/>
                  </a:lnTo>
                  <a:lnTo>
                    <a:pt x="4693" y="41"/>
                  </a:lnTo>
                  <a:lnTo>
                    <a:pt x="4704" y="41"/>
                  </a:lnTo>
                  <a:lnTo>
                    <a:pt x="4715" y="40"/>
                  </a:lnTo>
                  <a:lnTo>
                    <a:pt x="4727" y="40"/>
                  </a:lnTo>
                  <a:lnTo>
                    <a:pt x="4738" y="40"/>
                  </a:lnTo>
                  <a:lnTo>
                    <a:pt x="4750" y="40"/>
                  </a:lnTo>
                  <a:lnTo>
                    <a:pt x="4761" y="41"/>
                  </a:lnTo>
                  <a:lnTo>
                    <a:pt x="4771" y="42"/>
                  </a:lnTo>
                  <a:lnTo>
                    <a:pt x="4783" y="42"/>
                  </a:lnTo>
                  <a:lnTo>
                    <a:pt x="4794" y="42"/>
                  </a:lnTo>
                  <a:lnTo>
                    <a:pt x="4806" y="41"/>
                  </a:lnTo>
                  <a:lnTo>
                    <a:pt x="4817" y="40"/>
                  </a:lnTo>
                  <a:lnTo>
                    <a:pt x="4828" y="40"/>
                  </a:lnTo>
                  <a:lnTo>
                    <a:pt x="4840" y="40"/>
                  </a:lnTo>
                  <a:lnTo>
                    <a:pt x="4851" y="37"/>
                  </a:lnTo>
                  <a:lnTo>
                    <a:pt x="4863" y="39"/>
                  </a:lnTo>
                  <a:lnTo>
                    <a:pt x="4873" y="40"/>
                  </a:lnTo>
                  <a:lnTo>
                    <a:pt x="4884" y="41"/>
                  </a:lnTo>
                  <a:lnTo>
                    <a:pt x="4896" y="41"/>
                  </a:lnTo>
                  <a:lnTo>
                    <a:pt x="4907" y="41"/>
                  </a:lnTo>
                  <a:lnTo>
                    <a:pt x="4918" y="41"/>
                  </a:lnTo>
                  <a:lnTo>
                    <a:pt x="4930" y="40"/>
                  </a:lnTo>
                  <a:lnTo>
                    <a:pt x="4941" y="40"/>
                  </a:lnTo>
                  <a:lnTo>
                    <a:pt x="4953" y="41"/>
                  </a:lnTo>
                  <a:lnTo>
                    <a:pt x="4963" y="42"/>
                  </a:lnTo>
                  <a:lnTo>
                    <a:pt x="4974" y="42"/>
                  </a:lnTo>
                  <a:lnTo>
                    <a:pt x="4986" y="42"/>
                  </a:lnTo>
                  <a:lnTo>
                    <a:pt x="4997" y="42"/>
                  </a:lnTo>
                  <a:lnTo>
                    <a:pt x="5009" y="42"/>
                  </a:lnTo>
                  <a:lnTo>
                    <a:pt x="5020" y="41"/>
                  </a:lnTo>
                  <a:lnTo>
                    <a:pt x="5031" y="41"/>
                  </a:lnTo>
                  <a:lnTo>
                    <a:pt x="5043" y="41"/>
                  </a:lnTo>
                  <a:lnTo>
                    <a:pt x="5054" y="41"/>
                  </a:lnTo>
                  <a:lnTo>
                    <a:pt x="5066" y="41"/>
                  </a:lnTo>
                  <a:lnTo>
                    <a:pt x="5076" y="41"/>
                  </a:lnTo>
                  <a:lnTo>
                    <a:pt x="5087" y="41"/>
                  </a:lnTo>
                  <a:lnTo>
                    <a:pt x="5099" y="41"/>
                  </a:lnTo>
                  <a:lnTo>
                    <a:pt x="5110" y="42"/>
                  </a:lnTo>
                  <a:lnTo>
                    <a:pt x="5122" y="42"/>
                  </a:lnTo>
                  <a:lnTo>
                    <a:pt x="5133" y="41"/>
                  </a:lnTo>
                  <a:lnTo>
                    <a:pt x="5144" y="41"/>
                  </a:lnTo>
                  <a:lnTo>
                    <a:pt x="5156" y="41"/>
                  </a:lnTo>
                  <a:lnTo>
                    <a:pt x="5166" y="41"/>
                  </a:lnTo>
                  <a:lnTo>
                    <a:pt x="5178" y="42"/>
                  </a:lnTo>
                  <a:lnTo>
                    <a:pt x="5189" y="41"/>
                  </a:lnTo>
                  <a:lnTo>
                    <a:pt x="5200" y="41"/>
                  </a:lnTo>
                  <a:lnTo>
                    <a:pt x="5212" y="41"/>
                  </a:lnTo>
                  <a:lnTo>
                    <a:pt x="5223" y="41"/>
                  </a:lnTo>
                  <a:lnTo>
                    <a:pt x="5235" y="40"/>
                  </a:lnTo>
                  <a:lnTo>
                    <a:pt x="5246" y="40"/>
                  </a:lnTo>
                  <a:lnTo>
                    <a:pt x="5256" y="40"/>
                  </a:lnTo>
                  <a:lnTo>
                    <a:pt x="5268" y="41"/>
                  </a:lnTo>
                  <a:lnTo>
                    <a:pt x="5279" y="42"/>
                  </a:lnTo>
                  <a:lnTo>
                    <a:pt x="5290" y="42"/>
                  </a:lnTo>
                  <a:lnTo>
                    <a:pt x="5302" y="43"/>
                  </a:lnTo>
                  <a:lnTo>
                    <a:pt x="5313" y="42"/>
                  </a:lnTo>
                  <a:lnTo>
                    <a:pt x="5325" y="41"/>
                  </a:lnTo>
                  <a:lnTo>
                    <a:pt x="5336" y="40"/>
                  </a:lnTo>
                  <a:lnTo>
                    <a:pt x="5347" y="40"/>
                  </a:lnTo>
                  <a:lnTo>
                    <a:pt x="5359" y="41"/>
                  </a:lnTo>
                  <a:lnTo>
                    <a:pt x="5369" y="41"/>
                  </a:lnTo>
                  <a:lnTo>
                    <a:pt x="5381" y="41"/>
                  </a:lnTo>
                  <a:lnTo>
                    <a:pt x="5392" y="40"/>
                  </a:lnTo>
                  <a:lnTo>
                    <a:pt x="5403" y="40"/>
                  </a:lnTo>
                  <a:lnTo>
                    <a:pt x="5415" y="41"/>
                  </a:lnTo>
                  <a:lnTo>
                    <a:pt x="5426" y="41"/>
                  </a:lnTo>
                  <a:lnTo>
                    <a:pt x="5438" y="41"/>
                  </a:lnTo>
                  <a:lnTo>
                    <a:pt x="5449" y="40"/>
                  </a:lnTo>
                  <a:lnTo>
                    <a:pt x="5459" y="40"/>
                  </a:lnTo>
                  <a:lnTo>
                    <a:pt x="5471" y="40"/>
                  </a:lnTo>
                  <a:lnTo>
                    <a:pt x="5482" y="41"/>
                  </a:lnTo>
                  <a:lnTo>
                    <a:pt x="5494" y="41"/>
                  </a:lnTo>
                  <a:lnTo>
                    <a:pt x="5505" y="41"/>
                  </a:lnTo>
                  <a:lnTo>
                    <a:pt x="5516" y="40"/>
                  </a:lnTo>
                  <a:lnTo>
                    <a:pt x="5528" y="40"/>
                  </a:lnTo>
                  <a:lnTo>
                    <a:pt x="5539" y="39"/>
                  </a:lnTo>
                  <a:lnTo>
                    <a:pt x="5551" y="39"/>
                  </a:lnTo>
                  <a:lnTo>
                    <a:pt x="5562" y="40"/>
                  </a:lnTo>
                  <a:lnTo>
                    <a:pt x="5572" y="40"/>
                  </a:lnTo>
                  <a:lnTo>
                    <a:pt x="5584" y="41"/>
                  </a:lnTo>
                  <a:lnTo>
                    <a:pt x="5595" y="41"/>
                  </a:lnTo>
                  <a:lnTo>
                    <a:pt x="5606" y="41"/>
                  </a:lnTo>
                  <a:lnTo>
                    <a:pt x="5618" y="41"/>
                  </a:lnTo>
                  <a:lnTo>
                    <a:pt x="5629" y="41"/>
                  </a:lnTo>
                  <a:lnTo>
                    <a:pt x="5641" y="41"/>
                  </a:lnTo>
                  <a:lnTo>
                    <a:pt x="5652" y="40"/>
                  </a:lnTo>
                  <a:lnTo>
                    <a:pt x="5662" y="39"/>
                  </a:lnTo>
                  <a:lnTo>
                    <a:pt x="5674" y="39"/>
                  </a:lnTo>
                  <a:lnTo>
                    <a:pt x="5685" y="39"/>
                  </a:lnTo>
                  <a:lnTo>
                    <a:pt x="5697" y="39"/>
                  </a:lnTo>
                  <a:lnTo>
                    <a:pt x="5708" y="40"/>
                  </a:lnTo>
                  <a:lnTo>
                    <a:pt x="5719" y="41"/>
                  </a:lnTo>
                  <a:lnTo>
                    <a:pt x="5731" y="41"/>
                  </a:lnTo>
                  <a:lnTo>
                    <a:pt x="5742" y="41"/>
                  </a:lnTo>
                  <a:lnTo>
                    <a:pt x="5754" y="41"/>
                  </a:lnTo>
                  <a:lnTo>
                    <a:pt x="5764" y="41"/>
                  </a:lnTo>
                  <a:lnTo>
                    <a:pt x="5775" y="42"/>
                  </a:lnTo>
                  <a:lnTo>
                    <a:pt x="5787" y="41"/>
                  </a:lnTo>
                  <a:lnTo>
                    <a:pt x="5798" y="40"/>
                  </a:lnTo>
                  <a:lnTo>
                    <a:pt x="5810" y="40"/>
                  </a:lnTo>
                  <a:lnTo>
                    <a:pt x="5821" y="40"/>
                  </a:lnTo>
                  <a:lnTo>
                    <a:pt x="5832" y="40"/>
                  </a:lnTo>
                  <a:lnTo>
                    <a:pt x="5844" y="40"/>
                  </a:lnTo>
                  <a:lnTo>
                    <a:pt x="5855" y="39"/>
                  </a:lnTo>
                  <a:lnTo>
                    <a:pt x="5867" y="39"/>
                  </a:lnTo>
                  <a:lnTo>
                    <a:pt x="5877" y="37"/>
                  </a:lnTo>
                  <a:lnTo>
                    <a:pt x="5888" y="37"/>
                  </a:lnTo>
                  <a:lnTo>
                    <a:pt x="5900" y="37"/>
                  </a:lnTo>
                  <a:lnTo>
                    <a:pt x="5911" y="37"/>
                  </a:lnTo>
                  <a:lnTo>
                    <a:pt x="5923" y="37"/>
                  </a:lnTo>
                  <a:lnTo>
                    <a:pt x="5934" y="37"/>
                  </a:lnTo>
                  <a:lnTo>
                    <a:pt x="5945" y="37"/>
                  </a:lnTo>
                  <a:lnTo>
                    <a:pt x="5957" y="37"/>
                  </a:lnTo>
                  <a:lnTo>
                    <a:pt x="5967" y="39"/>
                  </a:lnTo>
                  <a:lnTo>
                    <a:pt x="5978" y="40"/>
                  </a:lnTo>
                  <a:lnTo>
                    <a:pt x="5990" y="40"/>
                  </a:lnTo>
                  <a:lnTo>
                    <a:pt x="6001" y="41"/>
                  </a:lnTo>
                  <a:lnTo>
                    <a:pt x="6013" y="41"/>
                  </a:lnTo>
                  <a:lnTo>
                    <a:pt x="6024" y="40"/>
                  </a:lnTo>
                  <a:lnTo>
                    <a:pt x="6035" y="39"/>
                  </a:lnTo>
                  <a:lnTo>
                    <a:pt x="6047" y="39"/>
                  </a:lnTo>
                  <a:lnTo>
                    <a:pt x="6057" y="37"/>
                  </a:lnTo>
                  <a:lnTo>
                    <a:pt x="6069" y="39"/>
                  </a:lnTo>
                  <a:lnTo>
                    <a:pt x="6080" y="39"/>
                  </a:lnTo>
                  <a:lnTo>
                    <a:pt x="6091" y="37"/>
                  </a:lnTo>
                  <a:lnTo>
                    <a:pt x="6103" y="37"/>
                  </a:lnTo>
                  <a:lnTo>
                    <a:pt x="6114" y="37"/>
                  </a:lnTo>
                  <a:lnTo>
                    <a:pt x="6126" y="37"/>
                  </a:lnTo>
                  <a:lnTo>
                    <a:pt x="6137" y="39"/>
                  </a:lnTo>
                  <a:lnTo>
                    <a:pt x="6148" y="39"/>
                  </a:lnTo>
                  <a:lnTo>
                    <a:pt x="6160" y="40"/>
                  </a:lnTo>
                  <a:lnTo>
                    <a:pt x="6170" y="40"/>
                  </a:lnTo>
                  <a:lnTo>
                    <a:pt x="6182" y="40"/>
                  </a:lnTo>
                  <a:lnTo>
                    <a:pt x="6193" y="41"/>
                  </a:lnTo>
                  <a:lnTo>
                    <a:pt x="6204" y="41"/>
                  </a:lnTo>
                  <a:lnTo>
                    <a:pt x="6216" y="41"/>
                  </a:lnTo>
                  <a:lnTo>
                    <a:pt x="6227" y="42"/>
                  </a:lnTo>
                  <a:lnTo>
                    <a:pt x="6239" y="41"/>
                  </a:lnTo>
                  <a:lnTo>
                    <a:pt x="6250" y="40"/>
                  </a:lnTo>
                  <a:lnTo>
                    <a:pt x="6260" y="39"/>
                  </a:lnTo>
                  <a:lnTo>
                    <a:pt x="6272" y="39"/>
                  </a:lnTo>
                  <a:lnTo>
                    <a:pt x="6283" y="39"/>
                  </a:lnTo>
                  <a:lnTo>
                    <a:pt x="6294" y="37"/>
                  </a:lnTo>
                  <a:lnTo>
                    <a:pt x="6306" y="37"/>
                  </a:lnTo>
                  <a:lnTo>
                    <a:pt x="6317" y="37"/>
                  </a:lnTo>
                  <a:lnTo>
                    <a:pt x="6329" y="39"/>
                  </a:lnTo>
                  <a:lnTo>
                    <a:pt x="6340" y="37"/>
                  </a:lnTo>
                  <a:lnTo>
                    <a:pt x="6351" y="37"/>
                  </a:lnTo>
                  <a:lnTo>
                    <a:pt x="6363" y="37"/>
                  </a:lnTo>
                  <a:lnTo>
                    <a:pt x="6373" y="39"/>
                  </a:lnTo>
                  <a:lnTo>
                    <a:pt x="6385" y="40"/>
                  </a:lnTo>
                  <a:lnTo>
                    <a:pt x="6396" y="40"/>
                  </a:lnTo>
                  <a:lnTo>
                    <a:pt x="6407" y="40"/>
                  </a:lnTo>
                  <a:lnTo>
                    <a:pt x="6419" y="40"/>
                  </a:lnTo>
                  <a:lnTo>
                    <a:pt x="6430" y="41"/>
                  </a:lnTo>
                  <a:lnTo>
                    <a:pt x="6442" y="42"/>
                  </a:lnTo>
                  <a:lnTo>
                    <a:pt x="6453" y="42"/>
                  </a:lnTo>
                  <a:lnTo>
                    <a:pt x="6463" y="41"/>
                  </a:lnTo>
                  <a:lnTo>
                    <a:pt x="6475" y="40"/>
                  </a:lnTo>
                  <a:lnTo>
                    <a:pt x="6486" y="39"/>
                  </a:lnTo>
                  <a:lnTo>
                    <a:pt x="6498" y="39"/>
                  </a:lnTo>
                  <a:lnTo>
                    <a:pt x="6509" y="40"/>
                  </a:lnTo>
                  <a:lnTo>
                    <a:pt x="6520" y="41"/>
                  </a:lnTo>
                  <a:lnTo>
                    <a:pt x="6532" y="42"/>
                  </a:lnTo>
                  <a:lnTo>
                    <a:pt x="6543" y="41"/>
                  </a:lnTo>
                  <a:lnTo>
                    <a:pt x="6555" y="40"/>
                  </a:lnTo>
                  <a:lnTo>
                    <a:pt x="6565" y="40"/>
                  </a:lnTo>
                  <a:lnTo>
                    <a:pt x="6576" y="41"/>
                  </a:lnTo>
                  <a:lnTo>
                    <a:pt x="6588" y="42"/>
                  </a:lnTo>
                  <a:lnTo>
                    <a:pt x="6599" y="42"/>
                  </a:lnTo>
                  <a:lnTo>
                    <a:pt x="6610" y="41"/>
                  </a:lnTo>
                  <a:lnTo>
                    <a:pt x="6622" y="40"/>
                  </a:lnTo>
                  <a:lnTo>
                    <a:pt x="6633" y="40"/>
                  </a:lnTo>
                  <a:lnTo>
                    <a:pt x="6645" y="40"/>
                  </a:lnTo>
                  <a:lnTo>
                    <a:pt x="6656" y="39"/>
                  </a:lnTo>
                  <a:lnTo>
                    <a:pt x="6666" y="39"/>
                  </a:lnTo>
                  <a:lnTo>
                    <a:pt x="6678" y="40"/>
                  </a:lnTo>
                  <a:lnTo>
                    <a:pt x="6689" y="41"/>
                  </a:lnTo>
                  <a:lnTo>
                    <a:pt x="6701" y="41"/>
                  </a:lnTo>
                  <a:lnTo>
                    <a:pt x="6712" y="40"/>
                  </a:lnTo>
                  <a:lnTo>
                    <a:pt x="6723" y="40"/>
                  </a:lnTo>
                  <a:lnTo>
                    <a:pt x="6735" y="40"/>
                  </a:lnTo>
                  <a:lnTo>
                    <a:pt x="6746" y="40"/>
                  </a:lnTo>
                  <a:lnTo>
                    <a:pt x="6758" y="40"/>
                  </a:lnTo>
                  <a:lnTo>
                    <a:pt x="6768" y="40"/>
                  </a:lnTo>
                </a:path>
              </a:pathLst>
            </a:custGeom>
            <a:noFill/>
            <a:ln w="95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5" name="Freeform 543">
              <a:extLst>
                <a:ext uri="{FF2B5EF4-FFF2-40B4-BE49-F238E27FC236}">
                  <a16:creationId xmlns:a16="http://schemas.microsoft.com/office/drawing/2014/main" id="{8FC42230-19CE-48A9-8FFF-8DAC1322B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363702"/>
              <a:ext cx="4474108" cy="12700"/>
            </a:xfrm>
            <a:custGeom>
              <a:avLst/>
              <a:gdLst>
                <a:gd name="T0" fmla="*/ 102 w 6768"/>
                <a:gd name="T1" fmla="*/ 6 h 8"/>
                <a:gd name="T2" fmla="*/ 214 w 6768"/>
                <a:gd name="T3" fmla="*/ 6 h 8"/>
                <a:gd name="T4" fmla="*/ 327 w 6768"/>
                <a:gd name="T5" fmla="*/ 7 h 8"/>
                <a:gd name="T6" fmla="*/ 440 w 6768"/>
                <a:gd name="T7" fmla="*/ 5 h 8"/>
                <a:gd name="T8" fmla="*/ 553 w 6768"/>
                <a:gd name="T9" fmla="*/ 5 h 8"/>
                <a:gd name="T10" fmla="*/ 665 w 6768"/>
                <a:gd name="T11" fmla="*/ 6 h 8"/>
                <a:gd name="T12" fmla="*/ 778 w 6768"/>
                <a:gd name="T13" fmla="*/ 7 h 8"/>
                <a:gd name="T14" fmla="*/ 891 w 6768"/>
                <a:gd name="T15" fmla="*/ 6 h 8"/>
                <a:gd name="T16" fmla="*/ 1004 w 6768"/>
                <a:gd name="T17" fmla="*/ 4 h 8"/>
                <a:gd name="T18" fmla="*/ 1117 w 6768"/>
                <a:gd name="T19" fmla="*/ 7 h 8"/>
                <a:gd name="T20" fmla="*/ 1230 w 6768"/>
                <a:gd name="T21" fmla="*/ 1 h 8"/>
                <a:gd name="T22" fmla="*/ 1343 w 6768"/>
                <a:gd name="T23" fmla="*/ 6 h 8"/>
                <a:gd name="T24" fmla="*/ 1456 w 6768"/>
                <a:gd name="T25" fmla="*/ 6 h 8"/>
                <a:gd name="T26" fmla="*/ 1569 w 6768"/>
                <a:gd name="T27" fmla="*/ 6 h 8"/>
                <a:gd name="T28" fmla="*/ 1681 w 6768"/>
                <a:gd name="T29" fmla="*/ 6 h 8"/>
                <a:gd name="T30" fmla="*/ 1794 w 6768"/>
                <a:gd name="T31" fmla="*/ 4 h 8"/>
                <a:gd name="T32" fmla="*/ 1906 w 6768"/>
                <a:gd name="T33" fmla="*/ 4 h 8"/>
                <a:gd name="T34" fmla="*/ 2019 w 6768"/>
                <a:gd name="T35" fmla="*/ 1 h 8"/>
                <a:gd name="T36" fmla="*/ 2132 w 6768"/>
                <a:gd name="T37" fmla="*/ 5 h 8"/>
                <a:gd name="T38" fmla="*/ 2245 w 6768"/>
                <a:gd name="T39" fmla="*/ 5 h 8"/>
                <a:gd name="T40" fmla="*/ 2358 w 6768"/>
                <a:gd name="T41" fmla="*/ 5 h 8"/>
                <a:gd name="T42" fmla="*/ 2470 w 6768"/>
                <a:gd name="T43" fmla="*/ 6 h 8"/>
                <a:gd name="T44" fmla="*/ 2583 w 6768"/>
                <a:gd name="T45" fmla="*/ 7 h 8"/>
                <a:gd name="T46" fmla="*/ 2696 w 6768"/>
                <a:gd name="T47" fmla="*/ 6 h 8"/>
                <a:gd name="T48" fmla="*/ 2809 w 6768"/>
                <a:gd name="T49" fmla="*/ 6 h 8"/>
                <a:gd name="T50" fmla="*/ 2922 w 6768"/>
                <a:gd name="T51" fmla="*/ 4 h 8"/>
                <a:gd name="T52" fmla="*/ 3035 w 6768"/>
                <a:gd name="T53" fmla="*/ 5 h 8"/>
                <a:gd name="T54" fmla="*/ 3148 w 6768"/>
                <a:gd name="T55" fmla="*/ 5 h 8"/>
                <a:gd name="T56" fmla="*/ 3261 w 6768"/>
                <a:gd name="T57" fmla="*/ 6 h 8"/>
                <a:gd name="T58" fmla="*/ 3373 w 6768"/>
                <a:gd name="T59" fmla="*/ 5 h 8"/>
                <a:gd name="T60" fmla="*/ 3486 w 6768"/>
                <a:gd name="T61" fmla="*/ 5 h 8"/>
                <a:gd name="T62" fmla="*/ 3598 w 6768"/>
                <a:gd name="T63" fmla="*/ 5 h 8"/>
                <a:gd name="T64" fmla="*/ 3711 w 6768"/>
                <a:gd name="T65" fmla="*/ 4 h 8"/>
                <a:gd name="T66" fmla="*/ 3824 w 6768"/>
                <a:gd name="T67" fmla="*/ 2 h 8"/>
                <a:gd name="T68" fmla="*/ 3937 w 6768"/>
                <a:gd name="T69" fmla="*/ 4 h 8"/>
                <a:gd name="T70" fmla="*/ 4050 w 6768"/>
                <a:gd name="T71" fmla="*/ 4 h 8"/>
                <a:gd name="T72" fmla="*/ 4162 w 6768"/>
                <a:gd name="T73" fmla="*/ 4 h 8"/>
                <a:gd name="T74" fmla="*/ 4275 w 6768"/>
                <a:gd name="T75" fmla="*/ 2 h 8"/>
                <a:gd name="T76" fmla="*/ 4388 w 6768"/>
                <a:gd name="T77" fmla="*/ 4 h 8"/>
                <a:gd name="T78" fmla="*/ 4501 w 6768"/>
                <a:gd name="T79" fmla="*/ 5 h 8"/>
                <a:gd name="T80" fmla="*/ 4614 w 6768"/>
                <a:gd name="T81" fmla="*/ 6 h 8"/>
                <a:gd name="T82" fmla="*/ 4727 w 6768"/>
                <a:gd name="T83" fmla="*/ 5 h 8"/>
                <a:gd name="T84" fmla="*/ 4840 w 6768"/>
                <a:gd name="T85" fmla="*/ 2 h 8"/>
                <a:gd name="T86" fmla="*/ 4953 w 6768"/>
                <a:gd name="T87" fmla="*/ 4 h 8"/>
                <a:gd name="T88" fmla="*/ 5066 w 6768"/>
                <a:gd name="T89" fmla="*/ 6 h 8"/>
                <a:gd name="T90" fmla="*/ 5178 w 6768"/>
                <a:gd name="T91" fmla="*/ 5 h 8"/>
                <a:gd name="T92" fmla="*/ 5290 w 6768"/>
                <a:gd name="T93" fmla="*/ 5 h 8"/>
                <a:gd name="T94" fmla="*/ 5403 w 6768"/>
                <a:gd name="T95" fmla="*/ 4 h 8"/>
                <a:gd name="T96" fmla="*/ 5516 w 6768"/>
                <a:gd name="T97" fmla="*/ 4 h 8"/>
                <a:gd name="T98" fmla="*/ 5629 w 6768"/>
                <a:gd name="T99" fmla="*/ 2 h 8"/>
                <a:gd name="T100" fmla="*/ 5742 w 6768"/>
                <a:gd name="T101" fmla="*/ 4 h 8"/>
                <a:gd name="T102" fmla="*/ 5855 w 6768"/>
                <a:gd name="T103" fmla="*/ 2 h 8"/>
                <a:gd name="T104" fmla="*/ 5967 w 6768"/>
                <a:gd name="T105" fmla="*/ 4 h 8"/>
                <a:gd name="T106" fmla="*/ 6080 w 6768"/>
                <a:gd name="T107" fmla="*/ 5 h 8"/>
                <a:gd name="T108" fmla="*/ 6193 w 6768"/>
                <a:gd name="T109" fmla="*/ 5 h 8"/>
                <a:gd name="T110" fmla="*/ 6306 w 6768"/>
                <a:gd name="T111" fmla="*/ 4 h 8"/>
                <a:gd name="T112" fmla="*/ 6419 w 6768"/>
                <a:gd name="T113" fmla="*/ 2 h 8"/>
                <a:gd name="T114" fmla="*/ 6532 w 6768"/>
                <a:gd name="T115" fmla="*/ 4 h 8"/>
                <a:gd name="T116" fmla="*/ 6645 w 6768"/>
                <a:gd name="T117" fmla="*/ 2 h 8"/>
                <a:gd name="T118" fmla="*/ 6758 w 6768"/>
                <a:gd name="T1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8">
                  <a:moveTo>
                    <a:pt x="0" y="6"/>
                  </a:moveTo>
                  <a:lnTo>
                    <a:pt x="11" y="4"/>
                  </a:lnTo>
                  <a:lnTo>
                    <a:pt x="23" y="2"/>
                  </a:lnTo>
                  <a:lnTo>
                    <a:pt x="34" y="4"/>
                  </a:lnTo>
                  <a:lnTo>
                    <a:pt x="46" y="4"/>
                  </a:lnTo>
                  <a:lnTo>
                    <a:pt x="57" y="5"/>
                  </a:lnTo>
                  <a:lnTo>
                    <a:pt x="67" y="5"/>
                  </a:lnTo>
                  <a:lnTo>
                    <a:pt x="79" y="6"/>
                  </a:lnTo>
                  <a:lnTo>
                    <a:pt x="90" y="7"/>
                  </a:lnTo>
                  <a:lnTo>
                    <a:pt x="102" y="6"/>
                  </a:lnTo>
                  <a:lnTo>
                    <a:pt x="113" y="6"/>
                  </a:lnTo>
                  <a:lnTo>
                    <a:pt x="124" y="6"/>
                  </a:lnTo>
                  <a:lnTo>
                    <a:pt x="136" y="6"/>
                  </a:lnTo>
                  <a:lnTo>
                    <a:pt x="147" y="6"/>
                  </a:lnTo>
                  <a:lnTo>
                    <a:pt x="159" y="6"/>
                  </a:lnTo>
                  <a:lnTo>
                    <a:pt x="169" y="5"/>
                  </a:lnTo>
                  <a:lnTo>
                    <a:pt x="180" y="4"/>
                  </a:lnTo>
                  <a:lnTo>
                    <a:pt x="192" y="5"/>
                  </a:lnTo>
                  <a:lnTo>
                    <a:pt x="203" y="6"/>
                  </a:lnTo>
                  <a:lnTo>
                    <a:pt x="214" y="6"/>
                  </a:lnTo>
                  <a:lnTo>
                    <a:pt x="226" y="6"/>
                  </a:lnTo>
                  <a:lnTo>
                    <a:pt x="237" y="6"/>
                  </a:lnTo>
                  <a:lnTo>
                    <a:pt x="249" y="7"/>
                  </a:lnTo>
                  <a:lnTo>
                    <a:pt x="260" y="7"/>
                  </a:lnTo>
                  <a:lnTo>
                    <a:pt x="270" y="7"/>
                  </a:lnTo>
                  <a:lnTo>
                    <a:pt x="282" y="7"/>
                  </a:lnTo>
                  <a:lnTo>
                    <a:pt x="293" y="5"/>
                  </a:lnTo>
                  <a:lnTo>
                    <a:pt x="305" y="5"/>
                  </a:lnTo>
                  <a:lnTo>
                    <a:pt x="316" y="6"/>
                  </a:lnTo>
                  <a:lnTo>
                    <a:pt x="327" y="7"/>
                  </a:lnTo>
                  <a:lnTo>
                    <a:pt x="339" y="7"/>
                  </a:lnTo>
                  <a:lnTo>
                    <a:pt x="350" y="7"/>
                  </a:lnTo>
                  <a:lnTo>
                    <a:pt x="362" y="7"/>
                  </a:lnTo>
                  <a:lnTo>
                    <a:pt x="372" y="7"/>
                  </a:lnTo>
                  <a:lnTo>
                    <a:pt x="383" y="7"/>
                  </a:lnTo>
                  <a:lnTo>
                    <a:pt x="395" y="6"/>
                  </a:lnTo>
                  <a:lnTo>
                    <a:pt x="406" y="5"/>
                  </a:lnTo>
                  <a:lnTo>
                    <a:pt x="418" y="5"/>
                  </a:lnTo>
                  <a:lnTo>
                    <a:pt x="429" y="5"/>
                  </a:lnTo>
                  <a:lnTo>
                    <a:pt x="440" y="5"/>
                  </a:lnTo>
                  <a:lnTo>
                    <a:pt x="452" y="6"/>
                  </a:lnTo>
                  <a:lnTo>
                    <a:pt x="462" y="6"/>
                  </a:lnTo>
                  <a:lnTo>
                    <a:pt x="474" y="6"/>
                  </a:lnTo>
                  <a:lnTo>
                    <a:pt x="485" y="6"/>
                  </a:lnTo>
                  <a:lnTo>
                    <a:pt x="496" y="5"/>
                  </a:lnTo>
                  <a:lnTo>
                    <a:pt x="508" y="4"/>
                  </a:lnTo>
                  <a:lnTo>
                    <a:pt x="519" y="4"/>
                  </a:lnTo>
                  <a:lnTo>
                    <a:pt x="530" y="5"/>
                  </a:lnTo>
                  <a:lnTo>
                    <a:pt x="542" y="5"/>
                  </a:lnTo>
                  <a:lnTo>
                    <a:pt x="553" y="5"/>
                  </a:lnTo>
                  <a:lnTo>
                    <a:pt x="565" y="5"/>
                  </a:lnTo>
                  <a:lnTo>
                    <a:pt x="575" y="5"/>
                  </a:lnTo>
                  <a:lnTo>
                    <a:pt x="586" y="6"/>
                  </a:lnTo>
                  <a:lnTo>
                    <a:pt x="598" y="6"/>
                  </a:lnTo>
                  <a:lnTo>
                    <a:pt x="609" y="5"/>
                  </a:lnTo>
                  <a:lnTo>
                    <a:pt x="621" y="5"/>
                  </a:lnTo>
                  <a:lnTo>
                    <a:pt x="632" y="5"/>
                  </a:lnTo>
                  <a:lnTo>
                    <a:pt x="643" y="6"/>
                  </a:lnTo>
                  <a:lnTo>
                    <a:pt x="655" y="6"/>
                  </a:lnTo>
                  <a:lnTo>
                    <a:pt x="665" y="6"/>
                  </a:lnTo>
                  <a:lnTo>
                    <a:pt x="677" y="5"/>
                  </a:lnTo>
                  <a:lnTo>
                    <a:pt x="688" y="5"/>
                  </a:lnTo>
                  <a:lnTo>
                    <a:pt x="699" y="4"/>
                  </a:lnTo>
                  <a:lnTo>
                    <a:pt x="711" y="4"/>
                  </a:lnTo>
                  <a:lnTo>
                    <a:pt x="722" y="5"/>
                  </a:lnTo>
                  <a:lnTo>
                    <a:pt x="734" y="6"/>
                  </a:lnTo>
                  <a:lnTo>
                    <a:pt x="745" y="6"/>
                  </a:lnTo>
                  <a:lnTo>
                    <a:pt x="756" y="7"/>
                  </a:lnTo>
                  <a:lnTo>
                    <a:pt x="768" y="6"/>
                  </a:lnTo>
                  <a:lnTo>
                    <a:pt x="778" y="7"/>
                  </a:lnTo>
                  <a:lnTo>
                    <a:pt x="790" y="7"/>
                  </a:lnTo>
                  <a:lnTo>
                    <a:pt x="801" y="7"/>
                  </a:lnTo>
                  <a:lnTo>
                    <a:pt x="812" y="7"/>
                  </a:lnTo>
                  <a:lnTo>
                    <a:pt x="824" y="7"/>
                  </a:lnTo>
                  <a:lnTo>
                    <a:pt x="835" y="7"/>
                  </a:lnTo>
                  <a:lnTo>
                    <a:pt x="847" y="7"/>
                  </a:lnTo>
                  <a:lnTo>
                    <a:pt x="858" y="6"/>
                  </a:lnTo>
                  <a:lnTo>
                    <a:pt x="868" y="6"/>
                  </a:lnTo>
                  <a:lnTo>
                    <a:pt x="880" y="6"/>
                  </a:lnTo>
                  <a:lnTo>
                    <a:pt x="891" y="6"/>
                  </a:lnTo>
                  <a:lnTo>
                    <a:pt x="902" y="6"/>
                  </a:lnTo>
                  <a:lnTo>
                    <a:pt x="914" y="6"/>
                  </a:lnTo>
                  <a:lnTo>
                    <a:pt x="925" y="6"/>
                  </a:lnTo>
                  <a:lnTo>
                    <a:pt x="937" y="6"/>
                  </a:lnTo>
                  <a:lnTo>
                    <a:pt x="948" y="6"/>
                  </a:lnTo>
                  <a:lnTo>
                    <a:pt x="958" y="6"/>
                  </a:lnTo>
                  <a:lnTo>
                    <a:pt x="970" y="5"/>
                  </a:lnTo>
                  <a:lnTo>
                    <a:pt x="981" y="2"/>
                  </a:lnTo>
                  <a:lnTo>
                    <a:pt x="993" y="1"/>
                  </a:lnTo>
                  <a:lnTo>
                    <a:pt x="1004" y="4"/>
                  </a:lnTo>
                  <a:lnTo>
                    <a:pt x="1015" y="7"/>
                  </a:lnTo>
                  <a:lnTo>
                    <a:pt x="1027" y="7"/>
                  </a:lnTo>
                  <a:lnTo>
                    <a:pt x="1038" y="7"/>
                  </a:lnTo>
                  <a:lnTo>
                    <a:pt x="1050" y="6"/>
                  </a:lnTo>
                  <a:lnTo>
                    <a:pt x="1061" y="6"/>
                  </a:lnTo>
                  <a:lnTo>
                    <a:pt x="1071" y="7"/>
                  </a:lnTo>
                  <a:lnTo>
                    <a:pt x="1083" y="7"/>
                  </a:lnTo>
                  <a:lnTo>
                    <a:pt x="1094" y="8"/>
                  </a:lnTo>
                  <a:lnTo>
                    <a:pt x="1106" y="7"/>
                  </a:lnTo>
                  <a:lnTo>
                    <a:pt x="1117" y="7"/>
                  </a:lnTo>
                  <a:lnTo>
                    <a:pt x="1128" y="7"/>
                  </a:lnTo>
                  <a:lnTo>
                    <a:pt x="1140" y="6"/>
                  </a:lnTo>
                  <a:lnTo>
                    <a:pt x="1151" y="7"/>
                  </a:lnTo>
                  <a:lnTo>
                    <a:pt x="1163" y="7"/>
                  </a:lnTo>
                  <a:lnTo>
                    <a:pt x="1173" y="6"/>
                  </a:lnTo>
                  <a:lnTo>
                    <a:pt x="1184" y="6"/>
                  </a:lnTo>
                  <a:lnTo>
                    <a:pt x="1196" y="5"/>
                  </a:lnTo>
                  <a:lnTo>
                    <a:pt x="1207" y="1"/>
                  </a:lnTo>
                  <a:lnTo>
                    <a:pt x="1218" y="0"/>
                  </a:lnTo>
                  <a:lnTo>
                    <a:pt x="1230" y="1"/>
                  </a:lnTo>
                  <a:lnTo>
                    <a:pt x="1241" y="2"/>
                  </a:lnTo>
                  <a:lnTo>
                    <a:pt x="1253" y="2"/>
                  </a:lnTo>
                  <a:lnTo>
                    <a:pt x="1263" y="2"/>
                  </a:lnTo>
                  <a:lnTo>
                    <a:pt x="1274" y="2"/>
                  </a:lnTo>
                  <a:lnTo>
                    <a:pt x="1286" y="5"/>
                  </a:lnTo>
                  <a:lnTo>
                    <a:pt x="1297" y="6"/>
                  </a:lnTo>
                  <a:lnTo>
                    <a:pt x="1309" y="6"/>
                  </a:lnTo>
                  <a:lnTo>
                    <a:pt x="1320" y="6"/>
                  </a:lnTo>
                  <a:lnTo>
                    <a:pt x="1331" y="6"/>
                  </a:lnTo>
                  <a:lnTo>
                    <a:pt x="1343" y="6"/>
                  </a:lnTo>
                  <a:lnTo>
                    <a:pt x="1354" y="6"/>
                  </a:lnTo>
                  <a:lnTo>
                    <a:pt x="1366" y="6"/>
                  </a:lnTo>
                  <a:lnTo>
                    <a:pt x="1376" y="5"/>
                  </a:lnTo>
                  <a:lnTo>
                    <a:pt x="1387" y="5"/>
                  </a:lnTo>
                  <a:lnTo>
                    <a:pt x="1399" y="4"/>
                  </a:lnTo>
                  <a:lnTo>
                    <a:pt x="1410" y="5"/>
                  </a:lnTo>
                  <a:lnTo>
                    <a:pt x="1422" y="5"/>
                  </a:lnTo>
                  <a:lnTo>
                    <a:pt x="1433" y="6"/>
                  </a:lnTo>
                  <a:lnTo>
                    <a:pt x="1444" y="6"/>
                  </a:lnTo>
                  <a:lnTo>
                    <a:pt x="1456" y="6"/>
                  </a:lnTo>
                  <a:lnTo>
                    <a:pt x="1466" y="5"/>
                  </a:lnTo>
                  <a:lnTo>
                    <a:pt x="1478" y="5"/>
                  </a:lnTo>
                  <a:lnTo>
                    <a:pt x="1489" y="2"/>
                  </a:lnTo>
                  <a:lnTo>
                    <a:pt x="1500" y="1"/>
                  </a:lnTo>
                  <a:lnTo>
                    <a:pt x="1512" y="2"/>
                  </a:lnTo>
                  <a:lnTo>
                    <a:pt x="1523" y="4"/>
                  </a:lnTo>
                  <a:lnTo>
                    <a:pt x="1534" y="5"/>
                  </a:lnTo>
                  <a:lnTo>
                    <a:pt x="1546" y="5"/>
                  </a:lnTo>
                  <a:lnTo>
                    <a:pt x="1557" y="5"/>
                  </a:lnTo>
                  <a:lnTo>
                    <a:pt x="1569" y="6"/>
                  </a:lnTo>
                  <a:lnTo>
                    <a:pt x="1579" y="7"/>
                  </a:lnTo>
                  <a:lnTo>
                    <a:pt x="1590" y="7"/>
                  </a:lnTo>
                  <a:lnTo>
                    <a:pt x="1602" y="7"/>
                  </a:lnTo>
                  <a:lnTo>
                    <a:pt x="1613" y="5"/>
                  </a:lnTo>
                  <a:lnTo>
                    <a:pt x="1625" y="5"/>
                  </a:lnTo>
                  <a:lnTo>
                    <a:pt x="1636" y="5"/>
                  </a:lnTo>
                  <a:lnTo>
                    <a:pt x="1647" y="6"/>
                  </a:lnTo>
                  <a:lnTo>
                    <a:pt x="1659" y="5"/>
                  </a:lnTo>
                  <a:lnTo>
                    <a:pt x="1669" y="5"/>
                  </a:lnTo>
                  <a:lnTo>
                    <a:pt x="1681" y="6"/>
                  </a:lnTo>
                  <a:lnTo>
                    <a:pt x="1692" y="5"/>
                  </a:lnTo>
                  <a:lnTo>
                    <a:pt x="1703" y="5"/>
                  </a:lnTo>
                  <a:lnTo>
                    <a:pt x="1715" y="4"/>
                  </a:lnTo>
                  <a:lnTo>
                    <a:pt x="1726" y="4"/>
                  </a:lnTo>
                  <a:lnTo>
                    <a:pt x="1738" y="5"/>
                  </a:lnTo>
                  <a:lnTo>
                    <a:pt x="1749" y="5"/>
                  </a:lnTo>
                  <a:lnTo>
                    <a:pt x="1759" y="5"/>
                  </a:lnTo>
                  <a:lnTo>
                    <a:pt x="1771" y="5"/>
                  </a:lnTo>
                  <a:lnTo>
                    <a:pt x="1782" y="5"/>
                  </a:lnTo>
                  <a:lnTo>
                    <a:pt x="1794" y="4"/>
                  </a:lnTo>
                  <a:lnTo>
                    <a:pt x="1805" y="2"/>
                  </a:lnTo>
                  <a:lnTo>
                    <a:pt x="1816" y="2"/>
                  </a:lnTo>
                  <a:lnTo>
                    <a:pt x="1828" y="2"/>
                  </a:lnTo>
                  <a:lnTo>
                    <a:pt x="1839" y="4"/>
                  </a:lnTo>
                  <a:lnTo>
                    <a:pt x="1851" y="4"/>
                  </a:lnTo>
                  <a:lnTo>
                    <a:pt x="1862" y="4"/>
                  </a:lnTo>
                  <a:lnTo>
                    <a:pt x="1872" y="5"/>
                  </a:lnTo>
                  <a:lnTo>
                    <a:pt x="1884" y="5"/>
                  </a:lnTo>
                  <a:lnTo>
                    <a:pt x="1895" y="4"/>
                  </a:lnTo>
                  <a:lnTo>
                    <a:pt x="1906" y="4"/>
                  </a:lnTo>
                  <a:lnTo>
                    <a:pt x="1918" y="4"/>
                  </a:lnTo>
                  <a:lnTo>
                    <a:pt x="1929" y="4"/>
                  </a:lnTo>
                  <a:lnTo>
                    <a:pt x="1941" y="4"/>
                  </a:lnTo>
                  <a:lnTo>
                    <a:pt x="1952" y="4"/>
                  </a:lnTo>
                  <a:lnTo>
                    <a:pt x="1962" y="4"/>
                  </a:lnTo>
                  <a:lnTo>
                    <a:pt x="1974" y="4"/>
                  </a:lnTo>
                  <a:lnTo>
                    <a:pt x="1985" y="4"/>
                  </a:lnTo>
                  <a:lnTo>
                    <a:pt x="1997" y="2"/>
                  </a:lnTo>
                  <a:lnTo>
                    <a:pt x="2008" y="1"/>
                  </a:lnTo>
                  <a:lnTo>
                    <a:pt x="2019" y="1"/>
                  </a:lnTo>
                  <a:lnTo>
                    <a:pt x="2031" y="0"/>
                  </a:lnTo>
                  <a:lnTo>
                    <a:pt x="2042" y="0"/>
                  </a:lnTo>
                  <a:lnTo>
                    <a:pt x="2054" y="1"/>
                  </a:lnTo>
                  <a:lnTo>
                    <a:pt x="2064" y="1"/>
                  </a:lnTo>
                  <a:lnTo>
                    <a:pt x="2075" y="2"/>
                  </a:lnTo>
                  <a:lnTo>
                    <a:pt x="2087" y="2"/>
                  </a:lnTo>
                  <a:lnTo>
                    <a:pt x="2098" y="4"/>
                  </a:lnTo>
                  <a:lnTo>
                    <a:pt x="2110" y="4"/>
                  </a:lnTo>
                  <a:lnTo>
                    <a:pt x="2121" y="5"/>
                  </a:lnTo>
                  <a:lnTo>
                    <a:pt x="2132" y="5"/>
                  </a:lnTo>
                  <a:lnTo>
                    <a:pt x="2144" y="5"/>
                  </a:lnTo>
                  <a:lnTo>
                    <a:pt x="2155" y="5"/>
                  </a:lnTo>
                  <a:lnTo>
                    <a:pt x="2167" y="4"/>
                  </a:lnTo>
                  <a:lnTo>
                    <a:pt x="2177" y="4"/>
                  </a:lnTo>
                  <a:lnTo>
                    <a:pt x="2188" y="4"/>
                  </a:lnTo>
                  <a:lnTo>
                    <a:pt x="2200" y="4"/>
                  </a:lnTo>
                  <a:lnTo>
                    <a:pt x="2211" y="4"/>
                  </a:lnTo>
                  <a:lnTo>
                    <a:pt x="2222" y="4"/>
                  </a:lnTo>
                  <a:lnTo>
                    <a:pt x="2234" y="5"/>
                  </a:lnTo>
                  <a:lnTo>
                    <a:pt x="2245" y="5"/>
                  </a:lnTo>
                  <a:lnTo>
                    <a:pt x="2257" y="5"/>
                  </a:lnTo>
                  <a:lnTo>
                    <a:pt x="2267" y="5"/>
                  </a:lnTo>
                  <a:lnTo>
                    <a:pt x="2278" y="5"/>
                  </a:lnTo>
                  <a:lnTo>
                    <a:pt x="2290" y="4"/>
                  </a:lnTo>
                  <a:lnTo>
                    <a:pt x="2301" y="5"/>
                  </a:lnTo>
                  <a:lnTo>
                    <a:pt x="2313" y="5"/>
                  </a:lnTo>
                  <a:lnTo>
                    <a:pt x="2324" y="6"/>
                  </a:lnTo>
                  <a:lnTo>
                    <a:pt x="2335" y="6"/>
                  </a:lnTo>
                  <a:lnTo>
                    <a:pt x="2347" y="6"/>
                  </a:lnTo>
                  <a:lnTo>
                    <a:pt x="2358" y="5"/>
                  </a:lnTo>
                  <a:lnTo>
                    <a:pt x="2370" y="4"/>
                  </a:lnTo>
                  <a:lnTo>
                    <a:pt x="2380" y="5"/>
                  </a:lnTo>
                  <a:lnTo>
                    <a:pt x="2391" y="5"/>
                  </a:lnTo>
                  <a:lnTo>
                    <a:pt x="2403" y="5"/>
                  </a:lnTo>
                  <a:lnTo>
                    <a:pt x="2414" y="6"/>
                  </a:lnTo>
                  <a:lnTo>
                    <a:pt x="2426" y="6"/>
                  </a:lnTo>
                  <a:lnTo>
                    <a:pt x="2437" y="7"/>
                  </a:lnTo>
                  <a:lnTo>
                    <a:pt x="2448" y="7"/>
                  </a:lnTo>
                  <a:lnTo>
                    <a:pt x="2460" y="6"/>
                  </a:lnTo>
                  <a:lnTo>
                    <a:pt x="2470" y="6"/>
                  </a:lnTo>
                  <a:lnTo>
                    <a:pt x="2482" y="5"/>
                  </a:lnTo>
                  <a:lnTo>
                    <a:pt x="2493" y="5"/>
                  </a:lnTo>
                  <a:lnTo>
                    <a:pt x="2504" y="5"/>
                  </a:lnTo>
                  <a:lnTo>
                    <a:pt x="2516" y="5"/>
                  </a:lnTo>
                  <a:lnTo>
                    <a:pt x="2527" y="5"/>
                  </a:lnTo>
                  <a:lnTo>
                    <a:pt x="2539" y="6"/>
                  </a:lnTo>
                  <a:lnTo>
                    <a:pt x="2550" y="5"/>
                  </a:lnTo>
                  <a:lnTo>
                    <a:pt x="2560" y="5"/>
                  </a:lnTo>
                  <a:lnTo>
                    <a:pt x="2572" y="6"/>
                  </a:lnTo>
                  <a:lnTo>
                    <a:pt x="2583" y="7"/>
                  </a:lnTo>
                  <a:lnTo>
                    <a:pt x="2594" y="7"/>
                  </a:lnTo>
                  <a:lnTo>
                    <a:pt x="2606" y="6"/>
                  </a:lnTo>
                  <a:lnTo>
                    <a:pt x="2617" y="5"/>
                  </a:lnTo>
                  <a:lnTo>
                    <a:pt x="2629" y="5"/>
                  </a:lnTo>
                  <a:lnTo>
                    <a:pt x="2640" y="4"/>
                  </a:lnTo>
                  <a:lnTo>
                    <a:pt x="2651" y="5"/>
                  </a:lnTo>
                  <a:lnTo>
                    <a:pt x="2663" y="7"/>
                  </a:lnTo>
                  <a:lnTo>
                    <a:pt x="2673" y="7"/>
                  </a:lnTo>
                  <a:lnTo>
                    <a:pt x="2685" y="7"/>
                  </a:lnTo>
                  <a:lnTo>
                    <a:pt x="2696" y="6"/>
                  </a:lnTo>
                  <a:lnTo>
                    <a:pt x="2707" y="6"/>
                  </a:lnTo>
                  <a:lnTo>
                    <a:pt x="2719" y="5"/>
                  </a:lnTo>
                  <a:lnTo>
                    <a:pt x="2730" y="5"/>
                  </a:lnTo>
                  <a:lnTo>
                    <a:pt x="2742" y="5"/>
                  </a:lnTo>
                  <a:lnTo>
                    <a:pt x="2753" y="5"/>
                  </a:lnTo>
                  <a:lnTo>
                    <a:pt x="2763" y="4"/>
                  </a:lnTo>
                  <a:lnTo>
                    <a:pt x="2775" y="4"/>
                  </a:lnTo>
                  <a:lnTo>
                    <a:pt x="2786" y="6"/>
                  </a:lnTo>
                  <a:lnTo>
                    <a:pt x="2798" y="6"/>
                  </a:lnTo>
                  <a:lnTo>
                    <a:pt x="2809" y="6"/>
                  </a:lnTo>
                  <a:lnTo>
                    <a:pt x="2820" y="5"/>
                  </a:lnTo>
                  <a:lnTo>
                    <a:pt x="2832" y="6"/>
                  </a:lnTo>
                  <a:lnTo>
                    <a:pt x="2843" y="6"/>
                  </a:lnTo>
                  <a:lnTo>
                    <a:pt x="2855" y="6"/>
                  </a:lnTo>
                  <a:lnTo>
                    <a:pt x="2865" y="5"/>
                  </a:lnTo>
                  <a:lnTo>
                    <a:pt x="2876" y="5"/>
                  </a:lnTo>
                  <a:lnTo>
                    <a:pt x="2888" y="5"/>
                  </a:lnTo>
                  <a:lnTo>
                    <a:pt x="2899" y="5"/>
                  </a:lnTo>
                  <a:lnTo>
                    <a:pt x="2910" y="4"/>
                  </a:lnTo>
                  <a:lnTo>
                    <a:pt x="2922" y="4"/>
                  </a:lnTo>
                  <a:lnTo>
                    <a:pt x="2933" y="4"/>
                  </a:lnTo>
                  <a:lnTo>
                    <a:pt x="2945" y="5"/>
                  </a:lnTo>
                  <a:lnTo>
                    <a:pt x="2956" y="5"/>
                  </a:lnTo>
                  <a:lnTo>
                    <a:pt x="2966" y="4"/>
                  </a:lnTo>
                  <a:lnTo>
                    <a:pt x="2978" y="2"/>
                  </a:lnTo>
                  <a:lnTo>
                    <a:pt x="2989" y="4"/>
                  </a:lnTo>
                  <a:lnTo>
                    <a:pt x="3001" y="6"/>
                  </a:lnTo>
                  <a:lnTo>
                    <a:pt x="3012" y="6"/>
                  </a:lnTo>
                  <a:lnTo>
                    <a:pt x="3023" y="6"/>
                  </a:lnTo>
                  <a:lnTo>
                    <a:pt x="3035" y="5"/>
                  </a:lnTo>
                  <a:lnTo>
                    <a:pt x="3046" y="5"/>
                  </a:lnTo>
                  <a:lnTo>
                    <a:pt x="3058" y="5"/>
                  </a:lnTo>
                  <a:lnTo>
                    <a:pt x="3068" y="5"/>
                  </a:lnTo>
                  <a:lnTo>
                    <a:pt x="3079" y="5"/>
                  </a:lnTo>
                  <a:lnTo>
                    <a:pt x="3091" y="4"/>
                  </a:lnTo>
                  <a:lnTo>
                    <a:pt x="3102" y="4"/>
                  </a:lnTo>
                  <a:lnTo>
                    <a:pt x="3114" y="4"/>
                  </a:lnTo>
                  <a:lnTo>
                    <a:pt x="3125" y="2"/>
                  </a:lnTo>
                  <a:lnTo>
                    <a:pt x="3136" y="4"/>
                  </a:lnTo>
                  <a:lnTo>
                    <a:pt x="3148" y="5"/>
                  </a:lnTo>
                  <a:lnTo>
                    <a:pt x="3159" y="6"/>
                  </a:lnTo>
                  <a:lnTo>
                    <a:pt x="3171" y="4"/>
                  </a:lnTo>
                  <a:lnTo>
                    <a:pt x="3181" y="4"/>
                  </a:lnTo>
                  <a:lnTo>
                    <a:pt x="3192" y="4"/>
                  </a:lnTo>
                  <a:lnTo>
                    <a:pt x="3204" y="5"/>
                  </a:lnTo>
                  <a:lnTo>
                    <a:pt x="3215" y="5"/>
                  </a:lnTo>
                  <a:lnTo>
                    <a:pt x="3226" y="5"/>
                  </a:lnTo>
                  <a:lnTo>
                    <a:pt x="3238" y="5"/>
                  </a:lnTo>
                  <a:lnTo>
                    <a:pt x="3249" y="5"/>
                  </a:lnTo>
                  <a:lnTo>
                    <a:pt x="3261" y="6"/>
                  </a:lnTo>
                  <a:lnTo>
                    <a:pt x="3271" y="6"/>
                  </a:lnTo>
                  <a:lnTo>
                    <a:pt x="3282" y="5"/>
                  </a:lnTo>
                  <a:lnTo>
                    <a:pt x="3294" y="5"/>
                  </a:lnTo>
                  <a:lnTo>
                    <a:pt x="3305" y="4"/>
                  </a:lnTo>
                  <a:lnTo>
                    <a:pt x="3317" y="2"/>
                  </a:lnTo>
                  <a:lnTo>
                    <a:pt x="3328" y="5"/>
                  </a:lnTo>
                  <a:lnTo>
                    <a:pt x="3339" y="6"/>
                  </a:lnTo>
                  <a:lnTo>
                    <a:pt x="3351" y="6"/>
                  </a:lnTo>
                  <a:lnTo>
                    <a:pt x="3361" y="5"/>
                  </a:lnTo>
                  <a:lnTo>
                    <a:pt x="3373" y="5"/>
                  </a:lnTo>
                  <a:lnTo>
                    <a:pt x="3384" y="5"/>
                  </a:lnTo>
                  <a:lnTo>
                    <a:pt x="3395" y="6"/>
                  </a:lnTo>
                  <a:lnTo>
                    <a:pt x="3407" y="6"/>
                  </a:lnTo>
                  <a:lnTo>
                    <a:pt x="3418" y="5"/>
                  </a:lnTo>
                  <a:lnTo>
                    <a:pt x="3430" y="5"/>
                  </a:lnTo>
                  <a:lnTo>
                    <a:pt x="3441" y="5"/>
                  </a:lnTo>
                  <a:lnTo>
                    <a:pt x="3452" y="4"/>
                  </a:lnTo>
                  <a:lnTo>
                    <a:pt x="3464" y="4"/>
                  </a:lnTo>
                  <a:lnTo>
                    <a:pt x="3474" y="5"/>
                  </a:lnTo>
                  <a:lnTo>
                    <a:pt x="3486" y="5"/>
                  </a:lnTo>
                  <a:lnTo>
                    <a:pt x="3497" y="5"/>
                  </a:lnTo>
                  <a:lnTo>
                    <a:pt x="3508" y="5"/>
                  </a:lnTo>
                  <a:lnTo>
                    <a:pt x="3520" y="6"/>
                  </a:lnTo>
                  <a:lnTo>
                    <a:pt x="3531" y="7"/>
                  </a:lnTo>
                  <a:lnTo>
                    <a:pt x="3543" y="7"/>
                  </a:lnTo>
                  <a:lnTo>
                    <a:pt x="3554" y="6"/>
                  </a:lnTo>
                  <a:lnTo>
                    <a:pt x="3564" y="5"/>
                  </a:lnTo>
                  <a:lnTo>
                    <a:pt x="3576" y="5"/>
                  </a:lnTo>
                  <a:lnTo>
                    <a:pt x="3587" y="4"/>
                  </a:lnTo>
                  <a:lnTo>
                    <a:pt x="3598" y="5"/>
                  </a:lnTo>
                  <a:lnTo>
                    <a:pt x="3610" y="6"/>
                  </a:lnTo>
                  <a:lnTo>
                    <a:pt x="3621" y="5"/>
                  </a:lnTo>
                  <a:lnTo>
                    <a:pt x="3633" y="5"/>
                  </a:lnTo>
                  <a:lnTo>
                    <a:pt x="3644" y="5"/>
                  </a:lnTo>
                  <a:lnTo>
                    <a:pt x="3654" y="5"/>
                  </a:lnTo>
                  <a:lnTo>
                    <a:pt x="3666" y="5"/>
                  </a:lnTo>
                  <a:lnTo>
                    <a:pt x="3677" y="4"/>
                  </a:lnTo>
                  <a:lnTo>
                    <a:pt x="3689" y="4"/>
                  </a:lnTo>
                  <a:lnTo>
                    <a:pt x="3700" y="4"/>
                  </a:lnTo>
                  <a:lnTo>
                    <a:pt x="3711" y="4"/>
                  </a:lnTo>
                  <a:lnTo>
                    <a:pt x="3723" y="4"/>
                  </a:lnTo>
                  <a:lnTo>
                    <a:pt x="3734" y="4"/>
                  </a:lnTo>
                  <a:lnTo>
                    <a:pt x="3746" y="4"/>
                  </a:lnTo>
                  <a:lnTo>
                    <a:pt x="3757" y="4"/>
                  </a:lnTo>
                  <a:lnTo>
                    <a:pt x="3767" y="2"/>
                  </a:lnTo>
                  <a:lnTo>
                    <a:pt x="3779" y="2"/>
                  </a:lnTo>
                  <a:lnTo>
                    <a:pt x="3790" y="2"/>
                  </a:lnTo>
                  <a:lnTo>
                    <a:pt x="3802" y="2"/>
                  </a:lnTo>
                  <a:lnTo>
                    <a:pt x="3813" y="2"/>
                  </a:lnTo>
                  <a:lnTo>
                    <a:pt x="3824" y="2"/>
                  </a:lnTo>
                  <a:lnTo>
                    <a:pt x="3836" y="2"/>
                  </a:lnTo>
                  <a:lnTo>
                    <a:pt x="3847" y="4"/>
                  </a:lnTo>
                  <a:lnTo>
                    <a:pt x="3859" y="4"/>
                  </a:lnTo>
                  <a:lnTo>
                    <a:pt x="3869" y="4"/>
                  </a:lnTo>
                  <a:lnTo>
                    <a:pt x="3880" y="4"/>
                  </a:lnTo>
                  <a:lnTo>
                    <a:pt x="3892" y="2"/>
                  </a:lnTo>
                  <a:lnTo>
                    <a:pt x="3903" y="2"/>
                  </a:lnTo>
                  <a:lnTo>
                    <a:pt x="3914" y="4"/>
                  </a:lnTo>
                  <a:lnTo>
                    <a:pt x="3926" y="4"/>
                  </a:lnTo>
                  <a:lnTo>
                    <a:pt x="3937" y="4"/>
                  </a:lnTo>
                  <a:lnTo>
                    <a:pt x="3949" y="4"/>
                  </a:lnTo>
                  <a:lnTo>
                    <a:pt x="3960" y="2"/>
                  </a:lnTo>
                  <a:lnTo>
                    <a:pt x="3970" y="2"/>
                  </a:lnTo>
                  <a:lnTo>
                    <a:pt x="3982" y="2"/>
                  </a:lnTo>
                  <a:lnTo>
                    <a:pt x="3993" y="2"/>
                  </a:lnTo>
                  <a:lnTo>
                    <a:pt x="4005" y="2"/>
                  </a:lnTo>
                  <a:lnTo>
                    <a:pt x="4016" y="2"/>
                  </a:lnTo>
                  <a:lnTo>
                    <a:pt x="4027" y="4"/>
                  </a:lnTo>
                  <a:lnTo>
                    <a:pt x="4039" y="4"/>
                  </a:lnTo>
                  <a:lnTo>
                    <a:pt x="4050" y="4"/>
                  </a:lnTo>
                  <a:lnTo>
                    <a:pt x="4062" y="5"/>
                  </a:lnTo>
                  <a:lnTo>
                    <a:pt x="4072" y="6"/>
                  </a:lnTo>
                  <a:lnTo>
                    <a:pt x="4083" y="7"/>
                  </a:lnTo>
                  <a:lnTo>
                    <a:pt x="4095" y="7"/>
                  </a:lnTo>
                  <a:lnTo>
                    <a:pt x="4106" y="6"/>
                  </a:lnTo>
                  <a:lnTo>
                    <a:pt x="4118" y="6"/>
                  </a:lnTo>
                  <a:lnTo>
                    <a:pt x="4129" y="6"/>
                  </a:lnTo>
                  <a:lnTo>
                    <a:pt x="4140" y="4"/>
                  </a:lnTo>
                  <a:lnTo>
                    <a:pt x="4152" y="4"/>
                  </a:lnTo>
                  <a:lnTo>
                    <a:pt x="4162" y="4"/>
                  </a:lnTo>
                  <a:lnTo>
                    <a:pt x="4174" y="4"/>
                  </a:lnTo>
                  <a:lnTo>
                    <a:pt x="4185" y="4"/>
                  </a:lnTo>
                  <a:lnTo>
                    <a:pt x="4196" y="5"/>
                  </a:lnTo>
                  <a:lnTo>
                    <a:pt x="4208" y="5"/>
                  </a:lnTo>
                  <a:lnTo>
                    <a:pt x="4219" y="7"/>
                  </a:lnTo>
                  <a:lnTo>
                    <a:pt x="4231" y="7"/>
                  </a:lnTo>
                  <a:lnTo>
                    <a:pt x="4242" y="7"/>
                  </a:lnTo>
                  <a:lnTo>
                    <a:pt x="4253" y="6"/>
                  </a:lnTo>
                  <a:lnTo>
                    <a:pt x="4265" y="5"/>
                  </a:lnTo>
                  <a:lnTo>
                    <a:pt x="4275" y="2"/>
                  </a:lnTo>
                  <a:lnTo>
                    <a:pt x="4286" y="2"/>
                  </a:lnTo>
                  <a:lnTo>
                    <a:pt x="4298" y="4"/>
                  </a:lnTo>
                  <a:lnTo>
                    <a:pt x="4309" y="5"/>
                  </a:lnTo>
                  <a:lnTo>
                    <a:pt x="4321" y="6"/>
                  </a:lnTo>
                  <a:lnTo>
                    <a:pt x="4332" y="7"/>
                  </a:lnTo>
                  <a:lnTo>
                    <a:pt x="4343" y="7"/>
                  </a:lnTo>
                  <a:lnTo>
                    <a:pt x="4355" y="6"/>
                  </a:lnTo>
                  <a:lnTo>
                    <a:pt x="4365" y="5"/>
                  </a:lnTo>
                  <a:lnTo>
                    <a:pt x="4377" y="5"/>
                  </a:lnTo>
                  <a:lnTo>
                    <a:pt x="4388" y="4"/>
                  </a:lnTo>
                  <a:lnTo>
                    <a:pt x="4399" y="2"/>
                  </a:lnTo>
                  <a:lnTo>
                    <a:pt x="4411" y="1"/>
                  </a:lnTo>
                  <a:lnTo>
                    <a:pt x="4422" y="2"/>
                  </a:lnTo>
                  <a:lnTo>
                    <a:pt x="4434" y="4"/>
                  </a:lnTo>
                  <a:lnTo>
                    <a:pt x="4445" y="4"/>
                  </a:lnTo>
                  <a:lnTo>
                    <a:pt x="4455" y="4"/>
                  </a:lnTo>
                  <a:lnTo>
                    <a:pt x="4467" y="4"/>
                  </a:lnTo>
                  <a:lnTo>
                    <a:pt x="4478" y="4"/>
                  </a:lnTo>
                  <a:lnTo>
                    <a:pt x="4490" y="4"/>
                  </a:lnTo>
                  <a:lnTo>
                    <a:pt x="4501" y="5"/>
                  </a:lnTo>
                  <a:lnTo>
                    <a:pt x="4512" y="5"/>
                  </a:lnTo>
                  <a:lnTo>
                    <a:pt x="4524" y="4"/>
                  </a:lnTo>
                  <a:lnTo>
                    <a:pt x="4535" y="4"/>
                  </a:lnTo>
                  <a:lnTo>
                    <a:pt x="4547" y="5"/>
                  </a:lnTo>
                  <a:lnTo>
                    <a:pt x="4558" y="5"/>
                  </a:lnTo>
                  <a:lnTo>
                    <a:pt x="4568" y="4"/>
                  </a:lnTo>
                  <a:lnTo>
                    <a:pt x="4580" y="5"/>
                  </a:lnTo>
                  <a:lnTo>
                    <a:pt x="4591" y="5"/>
                  </a:lnTo>
                  <a:lnTo>
                    <a:pt x="4602" y="6"/>
                  </a:lnTo>
                  <a:lnTo>
                    <a:pt x="4614" y="6"/>
                  </a:lnTo>
                  <a:lnTo>
                    <a:pt x="4625" y="5"/>
                  </a:lnTo>
                  <a:lnTo>
                    <a:pt x="4637" y="5"/>
                  </a:lnTo>
                  <a:lnTo>
                    <a:pt x="4648" y="5"/>
                  </a:lnTo>
                  <a:lnTo>
                    <a:pt x="4658" y="4"/>
                  </a:lnTo>
                  <a:lnTo>
                    <a:pt x="4670" y="5"/>
                  </a:lnTo>
                  <a:lnTo>
                    <a:pt x="4681" y="5"/>
                  </a:lnTo>
                  <a:lnTo>
                    <a:pt x="4693" y="5"/>
                  </a:lnTo>
                  <a:lnTo>
                    <a:pt x="4704" y="5"/>
                  </a:lnTo>
                  <a:lnTo>
                    <a:pt x="4715" y="5"/>
                  </a:lnTo>
                  <a:lnTo>
                    <a:pt x="4727" y="5"/>
                  </a:lnTo>
                  <a:lnTo>
                    <a:pt x="4738" y="5"/>
                  </a:lnTo>
                  <a:lnTo>
                    <a:pt x="4750" y="5"/>
                  </a:lnTo>
                  <a:lnTo>
                    <a:pt x="4761" y="5"/>
                  </a:lnTo>
                  <a:lnTo>
                    <a:pt x="4771" y="5"/>
                  </a:lnTo>
                  <a:lnTo>
                    <a:pt x="4783" y="4"/>
                  </a:lnTo>
                  <a:lnTo>
                    <a:pt x="4794" y="4"/>
                  </a:lnTo>
                  <a:lnTo>
                    <a:pt x="4806" y="4"/>
                  </a:lnTo>
                  <a:lnTo>
                    <a:pt x="4817" y="4"/>
                  </a:lnTo>
                  <a:lnTo>
                    <a:pt x="4828" y="4"/>
                  </a:lnTo>
                  <a:lnTo>
                    <a:pt x="4840" y="2"/>
                  </a:lnTo>
                  <a:lnTo>
                    <a:pt x="4851" y="2"/>
                  </a:lnTo>
                  <a:lnTo>
                    <a:pt x="4863" y="2"/>
                  </a:lnTo>
                  <a:lnTo>
                    <a:pt x="4873" y="4"/>
                  </a:lnTo>
                  <a:lnTo>
                    <a:pt x="4884" y="5"/>
                  </a:lnTo>
                  <a:lnTo>
                    <a:pt x="4896" y="5"/>
                  </a:lnTo>
                  <a:lnTo>
                    <a:pt x="4907" y="4"/>
                  </a:lnTo>
                  <a:lnTo>
                    <a:pt x="4918" y="4"/>
                  </a:lnTo>
                  <a:lnTo>
                    <a:pt x="4930" y="2"/>
                  </a:lnTo>
                  <a:lnTo>
                    <a:pt x="4941" y="4"/>
                  </a:lnTo>
                  <a:lnTo>
                    <a:pt x="4953" y="4"/>
                  </a:lnTo>
                  <a:lnTo>
                    <a:pt x="4963" y="5"/>
                  </a:lnTo>
                  <a:lnTo>
                    <a:pt x="4974" y="5"/>
                  </a:lnTo>
                  <a:lnTo>
                    <a:pt x="4986" y="5"/>
                  </a:lnTo>
                  <a:lnTo>
                    <a:pt x="4997" y="4"/>
                  </a:lnTo>
                  <a:lnTo>
                    <a:pt x="5009" y="4"/>
                  </a:lnTo>
                  <a:lnTo>
                    <a:pt x="5020" y="4"/>
                  </a:lnTo>
                  <a:lnTo>
                    <a:pt x="5031" y="4"/>
                  </a:lnTo>
                  <a:lnTo>
                    <a:pt x="5043" y="5"/>
                  </a:lnTo>
                  <a:lnTo>
                    <a:pt x="5054" y="6"/>
                  </a:lnTo>
                  <a:lnTo>
                    <a:pt x="5066" y="6"/>
                  </a:lnTo>
                  <a:lnTo>
                    <a:pt x="5076" y="6"/>
                  </a:lnTo>
                  <a:lnTo>
                    <a:pt x="5087" y="6"/>
                  </a:lnTo>
                  <a:lnTo>
                    <a:pt x="5099" y="5"/>
                  </a:lnTo>
                  <a:lnTo>
                    <a:pt x="5110" y="5"/>
                  </a:lnTo>
                  <a:lnTo>
                    <a:pt x="5122" y="6"/>
                  </a:lnTo>
                  <a:lnTo>
                    <a:pt x="5133" y="7"/>
                  </a:lnTo>
                  <a:lnTo>
                    <a:pt x="5144" y="6"/>
                  </a:lnTo>
                  <a:lnTo>
                    <a:pt x="5156" y="5"/>
                  </a:lnTo>
                  <a:lnTo>
                    <a:pt x="5166" y="5"/>
                  </a:lnTo>
                  <a:lnTo>
                    <a:pt x="5178" y="5"/>
                  </a:lnTo>
                  <a:lnTo>
                    <a:pt x="5189" y="5"/>
                  </a:lnTo>
                  <a:lnTo>
                    <a:pt x="5200" y="4"/>
                  </a:lnTo>
                  <a:lnTo>
                    <a:pt x="5212" y="4"/>
                  </a:lnTo>
                  <a:lnTo>
                    <a:pt x="5223" y="5"/>
                  </a:lnTo>
                  <a:lnTo>
                    <a:pt x="5235" y="5"/>
                  </a:lnTo>
                  <a:lnTo>
                    <a:pt x="5246" y="5"/>
                  </a:lnTo>
                  <a:lnTo>
                    <a:pt x="5256" y="5"/>
                  </a:lnTo>
                  <a:lnTo>
                    <a:pt x="5268" y="4"/>
                  </a:lnTo>
                  <a:lnTo>
                    <a:pt x="5279" y="4"/>
                  </a:lnTo>
                  <a:lnTo>
                    <a:pt x="5290" y="5"/>
                  </a:lnTo>
                  <a:lnTo>
                    <a:pt x="5302" y="5"/>
                  </a:lnTo>
                  <a:lnTo>
                    <a:pt x="5313" y="6"/>
                  </a:lnTo>
                  <a:lnTo>
                    <a:pt x="5325" y="5"/>
                  </a:lnTo>
                  <a:lnTo>
                    <a:pt x="5336" y="6"/>
                  </a:lnTo>
                  <a:lnTo>
                    <a:pt x="5347" y="5"/>
                  </a:lnTo>
                  <a:lnTo>
                    <a:pt x="5359" y="5"/>
                  </a:lnTo>
                  <a:lnTo>
                    <a:pt x="5369" y="4"/>
                  </a:lnTo>
                  <a:lnTo>
                    <a:pt x="5381" y="4"/>
                  </a:lnTo>
                  <a:lnTo>
                    <a:pt x="5392" y="4"/>
                  </a:lnTo>
                  <a:lnTo>
                    <a:pt x="5403" y="4"/>
                  </a:lnTo>
                  <a:lnTo>
                    <a:pt x="5415" y="4"/>
                  </a:lnTo>
                  <a:lnTo>
                    <a:pt x="5426" y="5"/>
                  </a:lnTo>
                  <a:lnTo>
                    <a:pt x="5438" y="5"/>
                  </a:lnTo>
                  <a:lnTo>
                    <a:pt x="5449" y="4"/>
                  </a:lnTo>
                  <a:lnTo>
                    <a:pt x="5459" y="5"/>
                  </a:lnTo>
                  <a:lnTo>
                    <a:pt x="5471" y="5"/>
                  </a:lnTo>
                  <a:lnTo>
                    <a:pt x="5482" y="4"/>
                  </a:lnTo>
                  <a:lnTo>
                    <a:pt x="5494" y="2"/>
                  </a:lnTo>
                  <a:lnTo>
                    <a:pt x="5505" y="4"/>
                  </a:lnTo>
                  <a:lnTo>
                    <a:pt x="5516" y="4"/>
                  </a:lnTo>
                  <a:lnTo>
                    <a:pt x="5528" y="4"/>
                  </a:lnTo>
                  <a:lnTo>
                    <a:pt x="5539" y="4"/>
                  </a:lnTo>
                  <a:lnTo>
                    <a:pt x="5551" y="4"/>
                  </a:lnTo>
                  <a:lnTo>
                    <a:pt x="5562" y="5"/>
                  </a:lnTo>
                  <a:lnTo>
                    <a:pt x="5572" y="6"/>
                  </a:lnTo>
                  <a:lnTo>
                    <a:pt x="5584" y="6"/>
                  </a:lnTo>
                  <a:lnTo>
                    <a:pt x="5595" y="5"/>
                  </a:lnTo>
                  <a:lnTo>
                    <a:pt x="5606" y="4"/>
                  </a:lnTo>
                  <a:lnTo>
                    <a:pt x="5618" y="2"/>
                  </a:lnTo>
                  <a:lnTo>
                    <a:pt x="5629" y="2"/>
                  </a:lnTo>
                  <a:lnTo>
                    <a:pt x="5641" y="4"/>
                  </a:lnTo>
                  <a:lnTo>
                    <a:pt x="5652" y="4"/>
                  </a:lnTo>
                  <a:lnTo>
                    <a:pt x="5662" y="5"/>
                  </a:lnTo>
                  <a:lnTo>
                    <a:pt x="5674" y="6"/>
                  </a:lnTo>
                  <a:lnTo>
                    <a:pt x="5685" y="6"/>
                  </a:lnTo>
                  <a:lnTo>
                    <a:pt x="5697" y="6"/>
                  </a:lnTo>
                  <a:lnTo>
                    <a:pt x="5708" y="6"/>
                  </a:lnTo>
                  <a:lnTo>
                    <a:pt x="5719" y="5"/>
                  </a:lnTo>
                  <a:lnTo>
                    <a:pt x="5731" y="5"/>
                  </a:lnTo>
                  <a:lnTo>
                    <a:pt x="5742" y="4"/>
                  </a:lnTo>
                  <a:lnTo>
                    <a:pt x="5754" y="4"/>
                  </a:lnTo>
                  <a:lnTo>
                    <a:pt x="5764" y="5"/>
                  </a:lnTo>
                  <a:lnTo>
                    <a:pt x="5775" y="5"/>
                  </a:lnTo>
                  <a:lnTo>
                    <a:pt x="5787" y="6"/>
                  </a:lnTo>
                  <a:lnTo>
                    <a:pt x="5798" y="5"/>
                  </a:lnTo>
                  <a:lnTo>
                    <a:pt x="5810" y="5"/>
                  </a:lnTo>
                  <a:lnTo>
                    <a:pt x="5821" y="5"/>
                  </a:lnTo>
                  <a:lnTo>
                    <a:pt x="5832" y="5"/>
                  </a:lnTo>
                  <a:lnTo>
                    <a:pt x="5844" y="4"/>
                  </a:lnTo>
                  <a:lnTo>
                    <a:pt x="5855" y="2"/>
                  </a:lnTo>
                  <a:lnTo>
                    <a:pt x="5867" y="2"/>
                  </a:lnTo>
                  <a:lnTo>
                    <a:pt x="5877" y="1"/>
                  </a:lnTo>
                  <a:lnTo>
                    <a:pt x="5888" y="2"/>
                  </a:lnTo>
                  <a:lnTo>
                    <a:pt x="5900" y="4"/>
                  </a:lnTo>
                  <a:lnTo>
                    <a:pt x="5911" y="4"/>
                  </a:lnTo>
                  <a:lnTo>
                    <a:pt x="5923" y="4"/>
                  </a:lnTo>
                  <a:lnTo>
                    <a:pt x="5934" y="4"/>
                  </a:lnTo>
                  <a:lnTo>
                    <a:pt x="5945" y="4"/>
                  </a:lnTo>
                  <a:lnTo>
                    <a:pt x="5957" y="4"/>
                  </a:lnTo>
                  <a:lnTo>
                    <a:pt x="5967" y="4"/>
                  </a:lnTo>
                  <a:lnTo>
                    <a:pt x="5978" y="4"/>
                  </a:lnTo>
                  <a:lnTo>
                    <a:pt x="5990" y="2"/>
                  </a:lnTo>
                  <a:lnTo>
                    <a:pt x="6001" y="2"/>
                  </a:lnTo>
                  <a:lnTo>
                    <a:pt x="6013" y="4"/>
                  </a:lnTo>
                  <a:lnTo>
                    <a:pt x="6024" y="5"/>
                  </a:lnTo>
                  <a:lnTo>
                    <a:pt x="6035" y="5"/>
                  </a:lnTo>
                  <a:lnTo>
                    <a:pt x="6047" y="5"/>
                  </a:lnTo>
                  <a:lnTo>
                    <a:pt x="6057" y="5"/>
                  </a:lnTo>
                  <a:lnTo>
                    <a:pt x="6069" y="4"/>
                  </a:lnTo>
                  <a:lnTo>
                    <a:pt x="6080" y="5"/>
                  </a:lnTo>
                  <a:lnTo>
                    <a:pt x="6091" y="5"/>
                  </a:lnTo>
                  <a:lnTo>
                    <a:pt x="6103" y="5"/>
                  </a:lnTo>
                  <a:lnTo>
                    <a:pt x="6114" y="6"/>
                  </a:lnTo>
                  <a:lnTo>
                    <a:pt x="6126" y="6"/>
                  </a:lnTo>
                  <a:lnTo>
                    <a:pt x="6137" y="5"/>
                  </a:lnTo>
                  <a:lnTo>
                    <a:pt x="6148" y="4"/>
                  </a:lnTo>
                  <a:lnTo>
                    <a:pt x="6160" y="4"/>
                  </a:lnTo>
                  <a:lnTo>
                    <a:pt x="6170" y="4"/>
                  </a:lnTo>
                  <a:lnTo>
                    <a:pt x="6182" y="5"/>
                  </a:lnTo>
                  <a:lnTo>
                    <a:pt x="6193" y="5"/>
                  </a:lnTo>
                  <a:lnTo>
                    <a:pt x="6204" y="5"/>
                  </a:lnTo>
                  <a:lnTo>
                    <a:pt x="6216" y="5"/>
                  </a:lnTo>
                  <a:lnTo>
                    <a:pt x="6227" y="5"/>
                  </a:lnTo>
                  <a:lnTo>
                    <a:pt x="6239" y="5"/>
                  </a:lnTo>
                  <a:lnTo>
                    <a:pt x="6250" y="5"/>
                  </a:lnTo>
                  <a:lnTo>
                    <a:pt x="6260" y="5"/>
                  </a:lnTo>
                  <a:lnTo>
                    <a:pt x="6272" y="5"/>
                  </a:lnTo>
                  <a:lnTo>
                    <a:pt x="6283" y="5"/>
                  </a:lnTo>
                  <a:lnTo>
                    <a:pt x="6294" y="4"/>
                  </a:lnTo>
                  <a:lnTo>
                    <a:pt x="6306" y="4"/>
                  </a:lnTo>
                  <a:lnTo>
                    <a:pt x="6317" y="4"/>
                  </a:lnTo>
                  <a:lnTo>
                    <a:pt x="6329" y="5"/>
                  </a:lnTo>
                  <a:lnTo>
                    <a:pt x="6340" y="4"/>
                  </a:lnTo>
                  <a:lnTo>
                    <a:pt x="6351" y="4"/>
                  </a:lnTo>
                  <a:lnTo>
                    <a:pt x="6363" y="5"/>
                  </a:lnTo>
                  <a:lnTo>
                    <a:pt x="6373" y="6"/>
                  </a:lnTo>
                  <a:lnTo>
                    <a:pt x="6385" y="6"/>
                  </a:lnTo>
                  <a:lnTo>
                    <a:pt x="6396" y="6"/>
                  </a:lnTo>
                  <a:lnTo>
                    <a:pt x="6407" y="5"/>
                  </a:lnTo>
                  <a:lnTo>
                    <a:pt x="6419" y="2"/>
                  </a:lnTo>
                  <a:lnTo>
                    <a:pt x="6430" y="4"/>
                  </a:lnTo>
                  <a:lnTo>
                    <a:pt x="6442" y="5"/>
                  </a:lnTo>
                  <a:lnTo>
                    <a:pt x="6453" y="5"/>
                  </a:lnTo>
                  <a:lnTo>
                    <a:pt x="6463" y="6"/>
                  </a:lnTo>
                  <a:lnTo>
                    <a:pt x="6475" y="6"/>
                  </a:lnTo>
                  <a:lnTo>
                    <a:pt x="6486" y="6"/>
                  </a:lnTo>
                  <a:lnTo>
                    <a:pt x="6498" y="7"/>
                  </a:lnTo>
                  <a:lnTo>
                    <a:pt x="6509" y="6"/>
                  </a:lnTo>
                  <a:lnTo>
                    <a:pt x="6520" y="5"/>
                  </a:lnTo>
                  <a:lnTo>
                    <a:pt x="6532" y="4"/>
                  </a:lnTo>
                  <a:lnTo>
                    <a:pt x="6543" y="4"/>
                  </a:lnTo>
                  <a:lnTo>
                    <a:pt x="6555" y="5"/>
                  </a:lnTo>
                  <a:lnTo>
                    <a:pt x="6565" y="5"/>
                  </a:lnTo>
                  <a:lnTo>
                    <a:pt x="6576" y="4"/>
                  </a:lnTo>
                  <a:lnTo>
                    <a:pt x="6588" y="4"/>
                  </a:lnTo>
                  <a:lnTo>
                    <a:pt x="6599" y="4"/>
                  </a:lnTo>
                  <a:lnTo>
                    <a:pt x="6610" y="5"/>
                  </a:lnTo>
                  <a:lnTo>
                    <a:pt x="6622" y="4"/>
                  </a:lnTo>
                  <a:lnTo>
                    <a:pt x="6633" y="4"/>
                  </a:lnTo>
                  <a:lnTo>
                    <a:pt x="6645" y="2"/>
                  </a:lnTo>
                  <a:lnTo>
                    <a:pt x="6656" y="4"/>
                  </a:lnTo>
                  <a:lnTo>
                    <a:pt x="6666" y="4"/>
                  </a:lnTo>
                  <a:lnTo>
                    <a:pt x="6678" y="5"/>
                  </a:lnTo>
                  <a:lnTo>
                    <a:pt x="6689" y="5"/>
                  </a:lnTo>
                  <a:lnTo>
                    <a:pt x="6701" y="5"/>
                  </a:lnTo>
                  <a:lnTo>
                    <a:pt x="6712" y="5"/>
                  </a:lnTo>
                  <a:lnTo>
                    <a:pt x="6723" y="4"/>
                  </a:lnTo>
                  <a:lnTo>
                    <a:pt x="6735" y="4"/>
                  </a:lnTo>
                  <a:lnTo>
                    <a:pt x="6746" y="2"/>
                  </a:lnTo>
                  <a:lnTo>
                    <a:pt x="6758" y="2"/>
                  </a:lnTo>
                  <a:lnTo>
                    <a:pt x="6768" y="2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7" name="Freeform 545">
              <a:extLst>
                <a:ext uri="{FF2B5EF4-FFF2-40B4-BE49-F238E27FC236}">
                  <a16:creationId xmlns:a16="http://schemas.microsoft.com/office/drawing/2014/main" id="{341D69B8-ECBB-4A41-A2AD-7E494A138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282740"/>
              <a:ext cx="4474108" cy="14288"/>
            </a:xfrm>
            <a:custGeom>
              <a:avLst/>
              <a:gdLst>
                <a:gd name="T0" fmla="*/ 102 w 6768"/>
                <a:gd name="T1" fmla="*/ 5 h 9"/>
                <a:gd name="T2" fmla="*/ 214 w 6768"/>
                <a:gd name="T3" fmla="*/ 8 h 9"/>
                <a:gd name="T4" fmla="*/ 327 w 6768"/>
                <a:gd name="T5" fmla="*/ 8 h 9"/>
                <a:gd name="T6" fmla="*/ 440 w 6768"/>
                <a:gd name="T7" fmla="*/ 5 h 9"/>
                <a:gd name="T8" fmla="*/ 553 w 6768"/>
                <a:gd name="T9" fmla="*/ 6 h 9"/>
                <a:gd name="T10" fmla="*/ 665 w 6768"/>
                <a:gd name="T11" fmla="*/ 5 h 9"/>
                <a:gd name="T12" fmla="*/ 778 w 6768"/>
                <a:gd name="T13" fmla="*/ 6 h 9"/>
                <a:gd name="T14" fmla="*/ 891 w 6768"/>
                <a:gd name="T15" fmla="*/ 5 h 9"/>
                <a:gd name="T16" fmla="*/ 1004 w 6768"/>
                <a:gd name="T17" fmla="*/ 8 h 9"/>
                <a:gd name="T18" fmla="*/ 1117 w 6768"/>
                <a:gd name="T19" fmla="*/ 5 h 9"/>
                <a:gd name="T20" fmla="*/ 1230 w 6768"/>
                <a:gd name="T21" fmla="*/ 6 h 9"/>
                <a:gd name="T22" fmla="*/ 1343 w 6768"/>
                <a:gd name="T23" fmla="*/ 5 h 9"/>
                <a:gd name="T24" fmla="*/ 1456 w 6768"/>
                <a:gd name="T25" fmla="*/ 6 h 9"/>
                <a:gd name="T26" fmla="*/ 1569 w 6768"/>
                <a:gd name="T27" fmla="*/ 8 h 9"/>
                <a:gd name="T28" fmla="*/ 1681 w 6768"/>
                <a:gd name="T29" fmla="*/ 5 h 9"/>
                <a:gd name="T30" fmla="*/ 1794 w 6768"/>
                <a:gd name="T31" fmla="*/ 5 h 9"/>
                <a:gd name="T32" fmla="*/ 1906 w 6768"/>
                <a:gd name="T33" fmla="*/ 4 h 9"/>
                <a:gd name="T34" fmla="*/ 2019 w 6768"/>
                <a:gd name="T35" fmla="*/ 6 h 9"/>
                <a:gd name="T36" fmla="*/ 2132 w 6768"/>
                <a:gd name="T37" fmla="*/ 8 h 9"/>
                <a:gd name="T38" fmla="*/ 2245 w 6768"/>
                <a:gd name="T39" fmla="*/ 6 h 9"/>
                <a:gd name="T40" fmla="*/ 2358 w 6768"/>
                <a:gd name="T41" fmla="*/ 8 h 9"/>
                <a:gd name="T42" fmla="*/ 2470 w 6768"/>
                <a:gd name="T43" fmla="*/ 8 h 9"/>
                <a:gd name="T44" fmla="*/ 2583 w 6768"/>
                <a:gd name="T45" fmla="*/ 6 h 9"/>
                <a:gd name="T46" fmla="*/ 2696 w 6768"/>
                <a:gd name="T47" fmla="*/ 6 h 9"/>
                <a:gd name="T48" fmla="*/ 2809 w 6768"/>
                <a:gd name="T49" fmla="*/ 8 h 9"/>
                <a:gd name="T50" fmla="*/ 2922 w 6768"/>
                <a:gd name="T51" fmla="*/ 6 h 9"/>
                <a:gd name="T52" fmla="*/ 3035 w 6768"/>
                <a:gd name="T53" fmla="*/ 6 h 9"/>
                <a:gd name="T54" fmla="*/ 3148 w 6768"/>
                <a:gd name="T55" fmla="*/ 6 h 9"/>
                <a:gd name="T56" fmla="*/ 3261 w 6768"/>
                <a:gd name="T57" fmla="*/ 5 h 9"/>
                <a:gd name="T58" fmla="*/ 3373 w 6768"/>
                <a:gd name="T59" fmla="*/ 6 h 9"/>
                <a:gd name="T60" fmla="*/ 3486 w 6768"/>
                <a:gd name="T61" fmla="*/ 8 h 9"/>
                <a:gd name="T62" fmla="*/ 3598 w 6768"/>
                <a:gd name="T63" fmla="*/ 6 h 9"/>
                <a:gd name="T64" fmla="*/ 3711 w 6768"/>
                <a:gd name="T65" fmla="*/ 6 h 9"/>
                <a:gd name="T66" fmla="*/ 3824 w 6768"/>
                <a:gd name="T67" fmla="*/ 5 h 9"/>
                <a:gd name="T68" fmla="*/ 3937 w 6768"/>
                <a:gd name="T69" fmla="*/ 5 h 9"/>
                <a:gd name="T70" fmla="*/ 4050 w 6768"/>
                <a:gd name="T71" fmla="*/ 5 h 9"/>
                <a:gd name="T72" fmla="*/ 4162 w 6768"/>
                <a:gd name="T73" fmla="*/ 6 h 9"/>
                <a:gd name="T74" fmla="*/ 4275 w 6768"/>
                <a:gd name="T75" fmla="*/ 8 h 9"/>
                <a:gd name="T76" fmla="*/ 4388 w 6768"/>
                <a:gd name="T77" fmla="*/ 5 h 9"/>
                <a:gd name="T78" fmla="*/ 4501 w 6768"/>
                <a:gd name="T79" fmla="*/ 6 h 9"/>
                <a:gd name="T80" fmla="*/ 4614 w 6768"/>
                <a:gd name="T81" fmla="*/ 6 h 9"/>
                <a:gd name="T82" fmla="*/ 4727 w 6768"/>
                <a:gd name="T83" fmla="*/ 8 h 9"/>
                <a:gd name="T84" fmla="*/ 4840 w 6768"/>
                <a:gd name="T85" fmla="*/ 6 h 9"/>
                <a:gd name="T86" fmla="*/ 4953 w 6768"/>
                <a:gd name="T87" fmla="*/ 5 h 9"/>
                <a:gd name="T88" fmla="*/ 5066 w 6768"/>
                <a:gd name="T89" fmla="*/ 5 h 9"/>
                <a:gd name="T90" fmla="*/ 5178 w 6768"/>
                <a:gd name="T91" fmla="*/ 9 h 9"/>
                <a:gd name="T92" fmla="*/ 5290 w 6768"/>
                <a:gd name="T93" fmla="*/ 6 h 9"/>
                <a:gd name="T94" fmla="*/ 5403 w 6768"/>
                <a:gd name="T95" fmla="*/ 8 h 9"/>
                <a:gd name="T96" fmla="*/ 5516 w 6768"/>
                <a:gd name="T97" fmla="*/ 6 h 9"/>
                <a:gd name="T98" fmla="*/ 5629 w 6768"/>
                <a:gd name="T99" fmla="*/ 4 h 9"/>
                <a:gd name="T100" fmla="*/ 5742 w 6768"/>
                <a:gd name="T101" fmla="*/ 2 h 9"/>
                <a:gd name="T102" fmla="*/ 5855 w 6768"/>
                <a:gd name="T103" fmla="*/ 2 h 9"/>
                <a:gd name="T104" fmla="*/ 5967 w 6768"/>
                <a:gd name="T105" fmla="*/ 6 h 9"/>
                <a:gd name="T106" fmla="*/ 6080 w 6768"/>
                <a:gd name="T107" fmla="*/ 6 h 9"/>
                <a:gd name="T108" fmla="*/ 6193 w 6768"/>
                <a:gd name="T109" fmla="*/ 5 h 9"/>
                <a:gd name="T110" fmla="*/ 6306 w 6768"/>
                <a:gd name="T111" fmla="*/ 6 h 9"/>
                <a:gd name="T112" fmla="*/ 6419 w 6768"/>
                <a:gd name="T113" fmla="*/ 8 h 9"/>
                <a:gd name="T114" fmla="*/ 6532 w 6768"/>
                <a:gd name="T115" fmla="*/ 5 h 9"/>
                <a:gd name="T116" fmla="*/ 6645 w 6768"/>
                <a:gd name="T117" fmla="*/ 5 h 9"/>
                <a:gd name="T118" fmla="*/ 6758 w 6768"/>
                <a:gd name="T11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9">
                  <a:moveTo>
                    <a:pt x="0" y="6"/>
                  </a:moveTo>
                  <a:lnTo>
                    <a:pt x="11" y="6"/>
                  </a:lnTo>
                  <a:lnTo>
                    <a:pt x="23" y="6"/>
                  </a:lnTo>
                  <a:lnTo>
                    <a:pt x="34" y="8"/>
                  </a:lnTo>
                  <a:lnTo>
                    <a:pt x="46" y="8"/>
                  </a:lnTo>
                  <a:lnTo>
                    <a:pt x="57" y="8"/>
                  </a:lnTo>
                  <a:lnTo>
                    <a:pt x="67" y="6"/>
                  </a:lnTo>
                  <a:lnTo>
                    <a:pt x="79" y="6"/>
                  </a:lnTo>
                  <a:lnTo>
                    <a:pt x="90" y="6"/>
                  </a:lnTo>
                  <a:lnTo>
                    <a:pt x="102" y="5"/>
                  </a:lnTo>
                  <a:lnTo>
                    <a:pt x="113" y="4"/>
                  </a:lnTo>
                  <a:lnTo>
                    <a:pt x="124" y="4"/>
                  </a:lnTo>
                  <a:lnTo>
                    <a:pt x="136" y="3"/>
                  </a:lnTo>
                  <a:lnTo>
                    <a:pt x="147" y="4"/>
                  </a:lnTo>
                  <a:lnTo>
                    <a:pt x="159" y="5"/>
                  </a:lnTo>
                  <a:lnTo>
                    <a:pt x="169" y="5"/>
                  </a:lnTo>
                  <a:lnTo>
                    <a:pt x="180" y="5"/>
                  </a:lnTo>
                  <a:lnTo>
                    <a:pt x="192" y="6"/>
                  </a:lnTo>
                  <a:lnTo>
                    <a:pt x="203" y="8"/>
                  </a:lnTo>
                  <a:lnTo>
                    <a:pt x="214" y="8"/>
                  </a:lnTo>
                  <a:lnTo>
                    <a:pt x="226" y="6"/>
                  </a:lnTo>
                  <a:lnTo>
                    <a:pt x="237" y="5"/>
                  </a:lnTo>
                  <a:lnTo>
                    <a:pt x="249" y="4"/>
                  </a:lnTo>
                  <a:lnTo>
                    <a:pt x="260" y="4"/>
                  </a:lnTo>
                  <a:lnTo>
                    <a:pt x="270" y="5"/>
                  </a:lnTo>
                  <a:lnTo>
                    <a:pt x="282" y="5"/>
                  </a:lnTo>
                  <a:lnTo>
                    <a:pt x="293" y="6"/>
                  </a:lnTo>
                  <a:lnTo>
                    <a:pt x="305" y="6"/>
                  </a:lnTo>
                  <a:lnTo>
                    <a:pt x="316" y="6"/>
                  </a:lnTo>
                  <a:lnTo>
                    <a:pt x="327" y="8"/>
                  </a:lnTo>
                  <a:lnTo>
                    <a:pt x="339" y="8"/>
                  </a:lnTo>
                  <a:lnTo>
                    <a:pt x="350" y="8"/>
                  </a:lnTo>
                  <a:lnTo>
                    <a:pt x="362" y="6"/>
                  </a:lnTo>
                  <a:lnTo>
                    <a:pt x="372" y="5"/>
                  </a:lnTo>
                  <a:lnTo>
                    <a:pt x="383" y="5"/>
                  </a:lnTo>
                  <a:lnTo>
                    <a:pt x="395" y="5"/>
                  </a:lnTo>
                  <a:lnTo>
                    <a:pt x="406" y="5"/>
                  </a:lnTo>
                  <a:lnTo>
                    <a:pt x="418" y="5"/>
                  </a:lnTo>
                  <a:lnTo>
                    <a:pt x="429" y="5"/>
                  </a:lnTo>
                  <a:lnTo>
                    <a:pt x="440" y="5"/>
                  </a:lnTo>
                  <a:lnTo>
                    <a:pt x="452" y="5"/>
                  </a:lnTo>
                  <a:lnTo>
                    <a:pt x="462" y="3"/>
                  </a:lnTo>
                  <a:lnTo>
                    <a:pt x="474" y="2"/>
                  </a:lnTo>
                  <a:lnTo>
                    <a:pt x="485" y="3"/>
                  </a:lnTo>
                  <a:lnTo>
                    <a:pt x="496" y="5"/>
                  </a:lnTo>
                  <a:lnTo>
                    <a:pt x="508" y="5"/>
                  </a:lnTo>
                  <a:lnTo>
                    <a:pt x="519" y="5"/>
                  </a:lnTo>
                  <a:lnTo>
                    <a:pt x="530" y="6"/>
                  </a:lnTo>
                  <a:lnTo>
                    <a:pt x="542" y="8"/>
                  </a:lnTo>
                  <a:lnTo>
                    <a:pt x="553" y="6"/>
                  </a:lnTo>
                  <a:lnTo>
                    <a:pt x="565" y="5"/>
                  </a:lnTo>
                  <a:lnTo>
                    <a:pt x="575" y="5"/>
                  </a:lnTo>
                  <a:lnTo>
                    <a:pt x="586" y="5"/>
                  </a:lnTo>
                  <a:lnTo>
                    <a:pt x="598" y="5"/>
                  </a:lnTo>
                  <a:lnTo>
                    <a:pt x="609" y="6"/>
                  </a:lnTo>
                  <a:lnTo>
                    <a:pt x="621" y="5"/>
                  </a:lnTo>
                  <a:lnTo>
                    <a:pt x="632" y="5"/>
                  </a:lnTo>
                  <a:lnTo>
                    <a:pt x="643" y="5"/>
                  </a:lnTo>
                  <a:lnTo>
                    <a:pt x="655" y="4"/>
                  </a:lnTo>
                  <a:lnTo>
                    <a:pt x="665" y="5"/>
                  </a:lnTo>
                  <a:lnTo>
                    <a:pt x="677" y="5"/>
                  </a:lnTo>
                  <a:lnTo>
                    <a:pt x="688" y="6"/>
                  </a:lnTo>
                  <a:lnTo>
                    <a:pt x="699" y="6"/>
                  </a:lnTo>
                  <a:lnTo>
                    <a:pt x="711" y="6"/>
                  </a:lnTo>
                  <a:lnTo>
                    <a:pt x="722" y="6"/>
                  </a:lnTo>
                  <a:lnTo>
                    <a:pt x="734" y="6"/>
                  </a:lnTo>
                  <a:lnTo>
                    <a:pt x="745" y="6"/>
                  </a:lnTo>
                  <a:lnTo>
                    <a:pt x="756" y="6"/>
                  </a:lnTo>
                  <a:lnTo>
                    <a:pt x="768" y="6"/>
                  </a:lnTo>
                  <a:lnTo>
                    <a:pt x="778" y="6"/>
                  </a:lnTo>
                  <a:lnTo>
                    <a:pt x="790" y="6"/>
                  </a:lnTo>
                  <a:lnTo>
                    <a:pt x="801" y="5"/>
                  </a:lnTo>
                  <a:lnTo>
                    <a:pt x="812" y="5"/>
                  </a:lnTo>
                  <a:lnTo>
                    <a:pt x="824" y="5"/>
                  </a:lnTo>
                  <a:lnTo>
                    <a:pt x="835" y="5"/>
                  </a:lnTo>
                  <a:lnTo>
                    <a:pt x="847" y="6"/>
                  </a:lnTo>
                  <a:lnTo>
                    <a:pt x="858" y="6"/>
                  </a:lnTo>
                  <a:lnTo>
                    <a:pt x="868" y="6"/>
                  </a:lnTo>
                  <a:lnTo>
                    <a:pt x="880" y="5"/>
                  </a:lnTo>
                  <a:lnTo>
                    <a:pt x="891" y="5"/>
                  </a:lnTo>
                  <a:lnTo>
                    <a:pt x="902" y="5"/>
                  </a:lnTo>
                  <a:lnTo>
                    <a:pt x="914" y="5"/>
                  </a:lnTo>
                  <a:lnTo>
                    <a:pt x="925" y="5"/>
                  </a:lnTo>
                  <a:lnTo>
                    <a:pt x="937" y="5"/>
                  </a:lnTo>
                  <a:lnTo>
                    <a:pt x="948" y="5"/>
                  </a:lnTo>
                  <a:lnTo>
                    <a:pt x="958" y="5"/>
                  </a:lnTo>
                  <a:lnTo>
                    <a:pt x="970" y="6"/>
                  </a:lnTo>
                  <a:lnTo>
                    <a:pt x="981" y="8"/>
                  </a:lnTo>
                  <a:lnTo>
                    <a:pt x="993" y="9"/>
                  </a:lnTo>
                  <a:lnTo>
                    <a:pt x="1004" y="8"/>
                  </a:lnTo>
                  <a:lnTo>
                    <a:pt x="1015" y="5"/>
                  </a:lnTo>
                  <a:lnTo>
                    <a:pt x="1027" y="4"/>
                  </a:lnTo>
                  <a:lnTo>
                    <a:pt x="1038" y="5"/>
                  </a:lnTo>
                  <a:lnTo>
                    <a:pt x="1050" y="5"/>
                  </a:lnTo>
                  <a:lnTo>
                    <a:pt x="1061" y="5"/>
                  </a:lnTo>
                  <a:lnTo>
                    <a:pt x="1071" y="5"/>
                  </a:lnTo>
                  <a:lnTo>
                    <a:pt x="1083" y="5"/>
                  </a:lnTo>
                  <a:lnTo>
                    <a:pt x="1094" y="5"/>
                  </a:lnTo>
                  <a:lnTo>
                    <a:pt x="1106" y="5"/>
                  </a:lnTo>
                  <a:lnTo>
                    <a:pt x="1117" y="5"/>
                  </a:lnTo>
                  <a:lnTo>
                    <a:pt x="1128" y="6"/>
                  </a:lnTo>
                  <a:lnTo>
                    <a:pt x="1140" y="8"/>
                  </a:lnTo>
                  <a:lnTo>
                    <a:pt x="1151" y="8"/>
                  </a:lnTo>
                  <a:lnTo>
                    <a:pt x="1163" y="6"/>
                  </a:lnTo>
                  <a:lnTo>
                    <a:pt x="1173" y="6"/>
                  </a:lnTo>
                  <a:lnTo>
                    <a:pt x="1184" y="5"/>
                  </a:lnTo>
                  <a:lnTo>
                    <a:pt x="1196" y="4"/>
                  </a:lnTo>
                  <a:lnTo>
                    <a:pt x="1207" y="4"/>
                  </a:lnTo>
                  <a:lnTo>
                    <a:pt x="1218" y="5"/>
                  </a:lnTo>
                  <a:lnTo>
                    <a:pt x="1230" y="6"/>
                  </a:lnTo>
                  <a:lnTo>
                    <a:pt x="1241" y="6"/>
                  </a:lnTo>
                  <a:lnTo>
                    <a:pt x="1253" y="6"/>
                  </a:lnTo>
                  <a:lnTo>
                    <a:pt x="1263" y="6"/>
                  </a:lnTo>
                  <a:lnTo>
                    <a:pt x="1274" y="5"/>
                  </a:lnTo>
                  <a:lnTo>
                    <a:pt x="1286" y="5"/>
                  </a:lnTo>
                  <a:lnTo>
                    <a:pt x="1297" y="5"/>
                  </a:lnTo>
                  <a:lnTo>
                    <a:pt x="1309" y="5"/>
                  </a:lnTo>
                  <a:lnTo>
                    <a:pt x="1320" y="5"/>
                  </a:lnTo>
                  <a:lnTo>
                    <a:pt x="1331" y="6"/>
                  </a:lnTo>
                  <a:lnTo>
                    <a:pt x="1343" y="5"/>
                  </a:lnTo>
                  <a:lnTo>
                    <a:pt x="1354" y="4"/>
                  </a:lnTo>
                  <a:lnTo>
                    <a:pt x="1366" y="5"/>
                  </a:lnTo>
                  <a:lnTo>
                    <a:pt x="1376" y="8"/>
                  </a:lnTo>
                  <a:lnTo>
                    <a:pt x="1387" y="8"/>
                  </a:lnTo>
                  <a:lnTo>
                    <a:pt x="1399" y="6"/>
                  </a:lnTo>
                  <a:lnTo>
                    <a:pt x="1410" y="6"/>
                  </a:lnTo>
                  <a:lnTo>
                    <a:pt x="1422" y="5"/>
                  </a:lnTo>
                  <a:lnTo>
                    <a:pt x="1433" y="5"/>
                  </a:lnTo>
                  <a:lnTo>
                    <a:pt x="1444" y="6"/>
                  </a:lnTo>
                  <a:lnTo>
                    <a:pt x="1456" y="6"/>
                  </a:lnTo>
                  <a:lnTo>
                    <a:pt x="1466" y="5"/>
                  </a:lnTo>
                  <a:lnTo>
                    <a:pt x="1478" y="5"/>
                  </a:lnTo>
                  <a:lnTo>
                    <a:pt x="1489" y="5"/>
                  </a:lnTo>
                  <a:lnTo>
                    <a:pt x="1500" y="6"/>
                  </a:lnTo>
                  <a:lnTo>
                    <a:pt x="1512" y="8"/>
                  </a:lnTo>
                  <a:lnTo>
                    <a:pt x="1523" y="8"/>
                  </a:lnTo>
                  <a:lnTo>
                    <a:pt x="1534" y="8"/>
                  </a:lnTo>
                  <a:lnTo>
                    <a:pt x="1546" y="8"/>
                  </a:lnTo>
                  <a:lnTo>
                    <a:pt x="1557" y="8"/>
                  </a:lnTo>
                  <a:lnTo>
                    <a:pt x="1569" y="8"/>
                  </a:lnTo>
                  <a:lnTo>
                    <a:pt x="1579" y="8"/>
                  </a:lnTo>
                  <a:lnTo>
                    <a:pt x="1590" y="6"/>
                  </a:lnTo>
                  <a:lnTo>
                    <a:pt x="1602" y="4"/>
                  </a:lnTo>
                  <a:lnTo>
                    <a:pt x="1613" y="0"/>
                  </a:lnTo>
                  <a:lnTo>
                    <a:pt x="1625" y="0"/>
                  </a:lnTo>
                  <a:lnTo>
                    <a:pt x="1636" y="3"/>
                  </a:lnTo>
                  <a:lnTo>
                    <a:pt x="1647" y="5"/>
                  </a:lnTo>
                  <a:lnTo>
                    <a:pt x="1659" y="6"/>
                  </a:lnTo>
                  <a:lnTo>
                    <a:pt x="1669" y="6"/>
                  </a:lnTo>
                  <a:lnTo>
                    <a:pt x="1681" y="5"/>
                  </a:lnTo>
                  <a:lnTo>
                    <a:pt x="1692" y="3"/>
                  </a:lnTo>
                  <a:lnTo>
                    <a:pt x="1703" y="4"/>
                  </a:lnTo>
                  <a:lnTo>
                    <a:pt x="1715" y="6"/>
                  </a:lnTo>
                  <a:lnTo>
                    <a:pt x="1726" y="8"/>
                  </a:lnTo>
                  <a:lnTo>
                    <a:pt x="1738" y="8"/>
                  </a:lnTo>
                  <a:lnTo>
                    <a:pt x="1749" y="6"/>
                  </a:lnTo>
                  <a:lnTo>
                    <a:pt x="1759" y="4"/>
                  </a:lnTo>
                  <a:lnTo>
                    <a:pt x="1771" y="3"/>
                  </a:lnTo>
                  <a:lnTo>
                    <a:pt x="1782" y="4"/>
                  </a:lnTo>
                  <a:lnTo>
                    <a:pt x="1794" y="5"/>
                  </a:lnTo>
                  <a:lnTo>
                    <a:pt x="1805" y="5"/>
                  </a:lnTo>
                  <a:lnTo>
                    <a:pt x="1816" y="4"/>
                  </a:lnTo>
                  <a:lnTo>
                    <a:pt x="1828" y="4"/>
                  </a:lnTo>
                  <a:lnTo>
                    <a:pt x="1839" y="4"/>
                  </a:lnTo>
                  <a:lnTo>
                    <a:pt x="1851" y="4"/>
                  </a:lnTo>
                  <a:lnTo>
                    <a:pt x="1862" y="4"/>
                  </a:lnTo>
                  <a:lnTo>
                    <a:pt x="1872" y="4"/>
                  </a:lnTo>
                  <a:lnTo>
                    <a:pt x="1884" y="5"/>
                  </a:lnTo>
                  <a:lnTo>
                    <a:pt x="1895" y="4"/>
                  </a:lnTo>
                  <a:lnTo>
                    <a:pt x="1906" y="4"/>
                  </a:lnTo>
                  <a:lnTo>
                    <a:pt x="1918" y="4"/>
                  </a:lnTo>
                  <a:lnTo>
                    <a:pt x="1929" y="5"/>
                  </a:lnTo>
                  <a:lnTo>
                    <a:pt x="1941" y="6"/>
                  </a:lnTo>
                  <a:lnTo>
                    <a:pt x="1952" y="8"/>
                  </a:lnTo>
                  <a:lnTo>
                    <a:pt x="1962" y="6"/>
                  </a:lnTo>
                  <a:lnTo>
                    <a:pt x="1974" y="6"/>
                  </a:lnTo>
                  <a:lnTo>
                    <a:pt x="1985" y="6"/>
                  </a:lnTo>
                  <a:lnTo>
                    <a:pt x="1997" y="6"/>
                  </a:lnTo>
                  <a:lnTo>
                    <a:pt x="2008" y="6"/>
                  </a:lnTo>
                  <a:lnTo>
                    <a:pt x="2019" y="6"/>
                  </a:lnTo>
                  <a:lnTo>
                    <a:pt x="2031" y="8"/>
                  </a:lnTo>
                  <a:lnTo>
                    <a:pt x="2042" y="8"/>
                  </a:lnTo>
                  <a:lnTo>
                    <a:pt x="2054" y="8"/>
                  </a:lnTo>
                  <a:lnTo>
                    <a:pt x="2064" y="8"/>
                  </a:lnTo>
                  <a:lnTo>
                    <a:pt x="2075" y="8"/>
                  </a:lnTo>
                  <a:lnTo>
                    <a:pt x="2087" y="8"/>
                  </a:lnTo>
                  <a:lnTo>
                    <a:pt x="2098" y="8"/>
                  </a:lnTo>
                  <a:lnTo>
                    <a:pt x="2110" y="8"/>
                  </a:lnTo>
                  <a:lnTo>
                    <a:pt x="2121" y="8"/>
                  </a:lnTo>
                  <a:lnTo>
                    <a:pt x="2132" y="8"/>
                  </a:lnTo>
                  <a:lnTo>
                    <a:pt x="2144" y="8"/>
                  </a:lnTo>
                  <a:lnTo>
                    <a:pt x="2155" y="8"/>
                  </a:lnTo>
                  <a:lnTo>
                    <a:pt x="2167" y="8"/>
                  </a:lnTo>
                  <a:lnTo>
                    <a:pt x="2177" y="8"/>
                  </a:lnTo>
                  <a:lnTo>
                    <a:pt x="2188" y="8"/>
                  </a:lnTo>
                  <a:lnTo>
                    <a:pt x="2200" y="8"/>
                  </a:lnTo>
                  <a:lnTo>
                    <a:pt x="2211" y="8"/>
                  </a:lnTo>
                  <a:lnTo>
                    <a:pt x="2222" y="8"/>
                  </a:lnTo>
                  <a:lnTo>
                    <a:pt x="2234" y="8"/>
                  </a:lnTo>
                  <a:lnTo>
                    <a:pt x="2245" y="6"/>
                  </a:lnTo>
                  <a:lnTo>
                    <a:pt x="2257" y="8"/>
                  </a:lnTo>
                  <a:lnTo>
                    <a:pt x="2267" y="8"/>
                  </a:lnTo>
                  <a:lnTo>
                    <a:pt x="2278" y="8"/>
                  </a:lnTo>
                  <a:lnTo>
                    <a:pt x="2290" y="8"/>
                  </a:lnTo>
                  <a:lnTo>
                    <a:pt x="2301" y="8"/>
                  </a:lnTo>
                  <a:lnTo>
                    <a:pt x="2313" y="8"/>
                  </a:lnTo>
                  <a:lnTo>
                    <a:pt x="2324" y="8"/>
                  </a:lnTo>
                  <a:lnTo>
                    <a:pt x="2335" y="8"/>
                  </a:lnTo>
                  <a:lnTo>
                    <a:pt x="2347" y="8"/>
                  </a:lnTo>
                  <a:lnTo>
                    <a:pt x="2358" y="8"/>
                  </a:lnTo>
                  <a:lnTo>
                    <a:pt x="2370" y="8"/>
                  </a:lnTo>
                  <a:lnTo>
                    <a:pt x="2380" y="9"/>
                  </a:lnTo>
                  <a:lnTo>
                    <a:pt x="2391" y="9"/>
                  </a:lnTo>
                  <a:lnTo>
                    <a:pt x="2403" y="9"/>
                  </a:lnTo>
                  <a:lnTo>
                    <a:pt x="2414" y="9"/>
                  </a:lnTo>
                  <a:lnTo>
                    <a:pt x="2426" y="8"/>
                  </a:lnTo>
                  <a:lnTo>
                    <a:pt x="2437" y="8"/>
                  </a:lnTo>
                  <a:lnTo>
                    <a:pt x="2448" y="8"/>
                  </a:lnTo>
                  <a:lnTo>
                    <a:pt x="2460" y="8"/>
                  </a:lnTo>
                  <a:lnTo>
                    <a:pt x="2470" y="8"/>
                  </a:lnTo>
                  <a:lnTo>
                    <a:pt x="2482" y="8"/>
                  </a:lnTo>
                  <a:lnTo>
                    <a:pt x="2493" y="8"/>
                  </a:lnTo>
                  <a:lnTo>
                    <a:pt x="2504" y="8"/>
                  </a:lnTo>
                  <a:lnTo>
                    <a:pt x="2516" y="8"/>
                  </a:lnTo>
                  <a:lnTo>
                    <a:pt x="2527" y="6"/>
                  </a:lnTo>
                  <a:lnTo>
                    <a:pt x="2539" y="6"/>
                  </a:lnTo>
                  <a:lnTo>
                    <a:pt x="2550" y="8"/>
                  </a:lnTo>
                  <a:lnTo>
                    <a:pt x="2560" y="8"/>
                  </a:lnTo>
                  <a:lnTo>
                    <a:pt x="2572" y="8"/>
                  </a:lnTo>
                  <a:lnTo>
                    <a:pt x="2583" y="6"/>
                  </a:lnTo>
                  <a:lnTo>
                    <a:pt x="2594" y="6"/>
                  </a:lnTo>
                  <a:lnTo>
                    <a:pt x="2606" y="6"/>
                  </a:lnTo>
                  <a:lnTo>
                    <a:pt x="2617" y="8"/>
                  </a:lnTo>
                  <a:lnTo>
                    <a:pt x="2629" y="8"/>
                  </a:lnTo>
                  <a:lnTo>
                    <a:pt x="2640" y="8"/>
                  </a:lnTo>
                  <a:lnTo>
                    <a:pt x="2651" y="8"/>
                  </a:lnTo>
                  <a:lnTo>
                    <a:pt x="2663" y="8"/>
                  </a:lnTo>
                  <a:lnTo>
                    <a:pt x="2673" y="8"/>
                  </a:lnTo>
                  <a:lnTo>
                    <a:pt x="2685" y="6"/>
                  </a:lnTo>
                  <a:lnTo>
                    <a:pt x="2696" y="6"/>
                  </a:lnTo>
                  <a:lnTo>
                    <a:pt x="2707" y="6"/>
                  </a:lnTo>
                  <a:lnTo>
                    <a:pt x="2719" y="8"/>
                  </a:lnTo>
                  <a:lnTo>
                    <a:pt x="2730" y="6"/>
                  </a:lnTo>
                  <a:lnTo>
                    <a:pt x="2742" y="5"/>
                  </a:lnTo>
                  <a:lnTo>
                    <a:pt x="2753" y="5"/>
                  </a:lnTo>
                  <a:lnTo>
                    <a:pt x="2763" y="5"/>
                  </a:lnTo>
                  <a:lnTo>
                    <a:pt x="2775" y="5"/>
                  </a:lnTo>
                  <a:lnTo>
                    <a:pt x="2786" y="5"/>
                  </a:lnTo>
                  <a:lnTo>
                    <a:pt x="2798" y="8"/>
                  </a:lnTo>
                  <a:lnTo>
                    <a:pt x="2809" y="8"/>
                  </a:lnTo>
                  <a:lnTo>
                    <a:pt x="2820" y="8"/>
                  </a:lnTo>
                  <a:lnTo>
                    <a:pt x="2832" y="6"/>
                  </a:lnTo>
                  <a:lnTo>
                    <a:pt x="2843" y="5"/>
                  </a:lnTo>
                  <a:lnTo>
                    <a:pt x="2855" y="5"/>
                  </a:lnTo>
                  <a:lnTo>
                    <a:pt x="2865" y="5"/>
                  </a:lnTo>
                  <a:lnTo>
                    <a:pt x="2876" y="6"/>
                  </a:lnTo>
                  <a:lnTo>
                    <a:pt x="2888" y="8"/>
                  </a:lnTo>
                  <a:lnTo>
                    <a:pt x="2899" y="6"/>
                  </a:lnTo>
                  <a:lnTo>
                    <a:pt x="2910" y="6"/>
                  </a:lnTo>
                  <a:lnTo>
                    <a:pt x="2922" y="6"/>
                  </a:lnTo>
                  <a:lnTo>
                    <a:pt x="2933" y="6"/>
                  </a:lnTo>
                  <a:lnTo>
                    <a:pt x="2945" y="5"/>
                  </a:lnTo>
                  <a:lnTo>
                    <a:pt x="2956" y="5"/>
                  </a:lnTo>
                  <a:lnTo>
                    <a:pt x="2966" y="6"/>
                  </a:lnTo>
                  <a:lnTo>
                    <a:pt x="2978" y="6"/>
                  </a:lnTo>
                  <a:lnTo>
                    <a:pt x="2989" y="6"/>
                  </a:lnTo>
                  <a:lnTo>
                    <a:pt x="3001" y="8"/>
                  </a:lnTo>
                  <a:lnTo>
                    <a:pt x="3012" y="8"/>
                  </a:lnTo>
                  <a:lnTo>
                    <a:pt x="3023" y="8"/>
                  </a:lnTo>
                  <a:lnTo>
                    <a:pt x="3035" y="6"/>
                  </a:lnTo>
                  <a:lnTo>
                    <a:pt x="3046" y="5"/>
                  </a:lnTo>
                  <a:lnTo>
                    <a:pt x="3058" y="4"/>
                  </a:lnTo>
                  <a:lnTo>
                    <a:pt x="3068" y="5"/>
                  </a:lnTo>
                  <a:lnTo>
                    <a:pt x="3079" y="5"/>
                  </a:lnTo>
                  <a:lnTo>
                    <a:pt x="3091" y="5"/>
                  </a:lnTo>
                  <a:lnTo>
                    <a:pt x="3102" y="5"/>
                  </a:lnTo>
                  <a:lnTo>
                    <a:pt x="3114" y="5"/>
                  </a:lnTo>
                  <a:lnTo>
                    <a:pt x="3125" y="6"/>
                  </a:lnTo>
                  <a:lnTo>
                    <a:pt x="3136" y="6"/>
                  </a:lnTo>
                  <a:lnTo>
                    <a:pt x="3148" y="6"/>
                  </a:lnTo>
                  <a:lnTo>
                    <a:pt x="3159" y="6"/>
                  </a:lnTo>
                  <a:lnTo>
                    <a:pt x="3171" y="8"/>
                  </a:lnTo>
                  <a:lnTo>
                    <a:pt x="3181" y="8"/>
                  </a:lnTo>
                  <a:lnTo>
                    <a:pt x="3192" y="8"/>
                  </a:lnTo>
                  <a:lnTo>
                    <a:pt x="3204" y="8"/>
                  </a:lnTo>
                  <a:lnTo>
                    <a:pt x="3215" y="8"/>
                  </a:lnTo>
                  <a:lnTo>
                    <a:pt x="3226" y="6"/>
                  </a:lnTo>
                  <a:lnTo>
                    <a:pt x="3238" y="5"/>
                  </a:lnTo>
                  <a:lnTo>
                    <a:pt x="3249" y="5"/>
                  </a:lnTo>
                  <a:lnTo>
                    <a:pt x="3261" y="5"/>
                  </a:lnTo>
                  <a:lnTo>
                    <a:pt x="3271" y="6"/>
                  </a:lnTo>
                  <a:lnTo>
                    <a:pt x="3282" y="6"/>
                  </a:lnTo>
                  <a:lnTo>
                    <a:pt x="3294" y="8"/>
                  </a:lnTo>
                  <a:lnTo>
                    <a:pt x="3305" y="8"/>
                  </a:lnTo>
                  <a:lnTo>
                    <a:pt x="3317" y="6"/>
                  </a:lnTo>
                  <a:lnTo>
                    <a:pt x="3328" y="8"/>
                  </a:lnTo>
                  <a:lnTo>
                    <a:pt x="3339" y="8"/>
                  </a:lnTo>
                  <a:lnTo>
                    <a:pt x="3351" y="6"/>
                  </a:lnTo>
                  <a:lnTo>
                    <a:pt x="3361" y="6"/>
                  </a:lnTo>
                  <a:lnTo>
                    <a:pt x="3373" y="6"/>
                  </a:lnTo>
                  <a:lnTo>
                    <a:pt x="3384" y="5"/>
                  </a:lnTo>
                  <a:lnTo>
                    <a:pt x="3395" y="5"/>
                  </a:lnTo>
                  <a:lnTo>
                    <a:pt x="3407" y="6"/>
                  </a:lnTo>
                  <a:lnTo>
                    <a:pt x="3418" y="6"/>
                  </a:lnTo>
                  <a:lnTo>
                    <a:pt x="3430" y="8"/>
                  </a:lnTo>
                  <a:lnTo>
                    <a:pt x="3441" y="8"/>
                  </a:lnTo>
                  <a:lnTo>
                    <a:pt x="3452" y="8"/>
                  </a:lnTo>
                  <a:lnTo>
                    <a:pt x="3464" y="8"/>
                  </a:lnTo>
                  <a:lnTo>
                    <a:pt x="3474" y="8"/>
                  </a:lnTo>
                  <a:lnTo>
                    <a:pt x="3486" y="8"/>
                  </a:lnTo>
                  <a:lnTo>
                    <a:pt x="3497" y="8"/>
                  </a:lnTo>
                  <a:lnTo>
                    <a:pt x="3508" y="8"/>
                  </a:lnTo>
                  <a:lnTo>
                    <a:pt x="3520" y="8"/>
                  </a:lnTo>
                  <a:lnTo>
                    <a:pt x="3531" y="8"/>
                  </a:lnTo>
                  <a:lnTo>
                    <a:pt x="3543" y="8"/>
                  </a:lnTo>
                  <a:lnTo>
                    <a:pt x="3554" y="6"/>
                  </a:lnTo>
                  <a:lnTo>
                    <a:pt x="3564" y="5"/>
                  </a:lnTo>
                  <a:lnTo>
                    <a:pt x="3576" y="5"/>
                  </a:lnTo>
                  <a:lnTo>
                    <a:pt x="3587" y="6"/>
                  </a:lnTo>
                  <a:lnTo>
                    <a:pt x="3598" y="6"/>
                  </a:lnTo>
                  <a:lnTo>
                    <a:pt x="3610" y="6"/>
                  </a:lnTo>
                  <a:lnTo>
                    <a:pt x="3621" y="6"/>
                  </a:lnTo>
                  <a:lnTo>
                    <a:pt x="3633" y="6"/>
                  </a:lnTo>
                  <a:lnTo>
                    <a:pt x="3644" y="6"/>
                  </a:lnTo>
                  <a:lnTo>
                    <a:pt x="3654" y="5"/>
                  </a:lnTo>
                  <a:lnTo>
                    <a:pt x="3666" y="5"/>
                  </a:lnTo>
                  <a:lnTo>
                    <a:pt x="3677" y="6"/>
                  </a:lnTo>
                  <a:lnTo>
                    <a:pt x="3689" y="6"/>
                  </a:lnTo>
                  <a:lnTo>
                    <a:pt x="3700" y="6"/>
                  </a:lnTo>
                  <a:lnTo>
                    <a:pt x="3711" y="6"/>
                  </a:lnTo>
                  <a:lnTo>
                    <a:pt x="3723" y="5"/>
                  </a:lnTo>
                  <a:lnTo>
                    <a:pt x="3734" y="6"/>
                  </a:lnTo>
                  <a:lnTo>
                    <a:pt x="3746" y="8"/>
                  </a:lnTo>
                  <a:lnTo>
                    <a:pt x="3757" y="8"/>
                  </a:lnTo>
                  <a:lnTo>
                    <a:pt x="3767" y="8"/>
                  </a:lnTo>
                  <a:lnTo>
                    <a:pt x="3779" y="6"/>
                  </a:lnTo>
                  <a:lnTo>
                    <a:pt x="3790" y="6"/>
                  </a:lnTo>
                  <a:lnTo>
                    <a:pt x="3802" y="6"/>
                  </a:lnTo>
                  <a:lnTo>
                    <a:pt x="3813" y="6"/>
                  </a:lnTo>
                  <a:lnTo>
                    <a:pt x="3824" y="5"/>
                  </a:lnTo>
                  <a:lnTo>
                    <a:pt x="3836" y="5"/>
                  </a:lnTo>
                  <a:lnTo>
                    <a:pt x="3847" y="4"/>
                  </a:lnTo>
                  <a:lnTo>
                    <a:pt x="3859" y="4"/>
                  </a:lnTo>
                  <a:lnTo>
                    <a:pt x="3869" y="5"/>
                  </a:lnTo>
                  <a:lnTo>
                    <a:pt x="3880" y="5"/>
                  </a:lnTo>
                  <a:lnTo>
                    <a:pt x="3892" y="6"/>
                  </a:lnTo>
                  <a:lnTo>
                    <a:pt x="3903" y="8"/>
                  </a:lnTo>
                  <a:lnTo>
                    <a:pt x="3914" y="8"/>
                  </a:lnTo>
                  <a:lnTo>
                    <a:pt x="3926" y="6"/>
                  </a:lnTo>
                  <a:lnTo>
                    <a:pt x="3937" y="5"/>
                  </a:lnTo>
                  <a:lnTo>
                    <a:pt x="3949" y="4"/>
                  </a:lnTo>
                  <a:lnTo>
                    <a:pt x="3960" y="4"/>
                  </a:lnTo>
                  <a:lnTo>
                    <a:pt x="3970" y="5"/>
                  </a:lnTo>
                  <a:lnTo>
                    <a:pt x="3982" y="6"/>
                  </a:lnTo>
                  <a:lnTo>
                    <a:pt x="3993" y="6"/>
                  </a:lnTo>
                  <a:lnTo>
                    <a:pt x="4005" y="8"/>
                  </a:lnTo>
                  <a:lnTo>
                    <a:pt x="4016" y="8"/>
                  </a:lnTo>
                  <a:lnTo>
                    <a:pt x="4027" y="6"/>
                  </a:lnTo>
                  <a:lnTo>
                    <a:pt x="4039" y="5"/>
                  </a:lnTo>
                  <a:lnTo>
                    <a:pt x="4050" y="5"/>
                  </a:lnTo>
                  <a:lnTo>
                    <a:pt x="4062" y="6"/>
                  </a:lnTo>
                  <a:lnTo>
                    <a:pt x="4072" y="8"/>
                  </a:lnTo>
                  <a:lnTo>
                    <a:pt x="4083" y="8"/>
                  </a:lnTo>
                  <a:lnTo>
                    <a:pt x="4095" y="6"/>
                  </a:lnTo>
                  <a:lnTo>
                    <a:pt x="4106" y="6"/>
                  </a:lnTo>
                  <a:lnTo>
                    <a:pt x="4118" y="6"/>
                  </a:lnTo>
                  <a:lnTo>
                    <a:pt x="4129" y="6"/>
                  </a:lnTo>
                  <a:lnTo>
                    <a:pt x="4140" y="6"/>
                  </a:lnTo>
                  <a:lnTo>
                    <a:pt x="4152" y="6"/>
                  </a:lnTo>
                  <a:lnTo>
                    <a:pt x="4162" y="6"/>
                  </a:lnTo>
                  <a:lnTo>
                    <a:pt x="4174" y="6"/>
                  </a:lnTo>
                  <a:lnTo>
                    <a:pt x="4185" y="6"/>
                  </a:lnTo>
                  <a:lnTo>
                    <a:pt x="4196" y="8"/>
                  </a:lnTo>
                  <a:lnTo>
                    <a:pt x="4208" y="8"/>
                  </a:lnTo>
                  <a:lnTo>
                    <a:pt x="4219" y="6"/>
                  </a:lnTo>
                  <a:lnTo>
                    <a:pt x="4231" y="6"/>
                  </a:lnTo>
                  <a:lnTo>
                    <a:pt x="4242" y="8"/>
                  </a:lnTo>
                  <a:lnTo>
                    <a:pt x="4253" y="9"/>
                  </a:lnTo>
                  <a:lnTo>
                    <a:pt x="4265" y="9"/>
                  </a:lnTo>
                  <a:lnTo>
                    <a:pt x="4275" y="8"/>
                  </a:lnTo>
                  <a:lnTo>
                    <a:pt x="4286" y="8"/>
                  </a:lnTo>
                  <a:lnTo>
                    <a:pt x="4298" y="8"/>
                  </a:lnTo>
                  <a:lnTo>
                    <a:pt x="4309" y="8"/>
                  </a:lnTo>
                  <a:lnTo>
                    <a:pt x="4321" y="6"/>
                  </a:lnTo>
                  <a:lnTo>
                    <a:pt x="4332" y="6"/>
                  </a:lnTo>
                  <a:lnTo>
                    <a:pt x="4343" y="5"/>
                  </a:lnTo>
                  <a:lnTo>
                    <a:pt x="4355" y="5"/>
                  </a:lnTo>
                  <a:lnTo>
                    <a:pt x="4365" y="5"/>
                  </a:lnTo>
                  <a:lnTo>
                    <a:pt x="4377" y="5"/>
                  </a:lnTo>
                  <a:lnTo>
                    <a:pt x="4388" y="5"/>
                  </a:lnTo>
                  <a:lnTo>
                    <a:pt x="4399" y="6"/>
                  </a:lnTo>
                  <a:lnTo>
                    <a:pt x="4411" y="6"/>
                  </a:lnTo>
                  <a:lnTo>
                    <a:pt x="4422" y="6"/>
                  </a:lnTo>
                  <a:lnTo>
                    <a:pt x="4434" y="6"/>
                  </a:lnTo>
                  <a:lnTo>
                    <a:pt x="4445" y="5"/>
                  </a:lnTo>
                  <a:lnTo>
                    <a:pt x="4455" y="5"/>
                  </a:lnTo>
                  <a:lnTo>
                    <a:pt x="4467" y="6"/>
                  </a:lnTo>
                  <a:lnTo>
                    <a:pt x="4478" y="6"/>
                  </a:lnTo>
                  <a:lnTo>
                    <a:pt x="4490" y="6"/>
                  </a:lnTo>
                  <a:lnTo>
                    <a:pt x="4501" y="6"/>
                  </a:lnTo>
                  <a:lnTo>
                    <a:pt x="4512" y="6"/>
                  </a:lnTo>
                  <a:lnTo>
                    <a:pt x="4524" y="6"/>
                  </a:lnTo>
                  <a:lnTo>
                    <a:pt x="4535" y="6"/>
                  </a:lnTo>
                  <a:lnTo>
                    <a:pt x="4547" y="6"/>
                  </a:lnTo>
                  <a:lnTo>
                    <a:pt x="4558" y="5"/>
                  </a:lnTo>
                  <a:lnTo>
                    <a:pt x="4568" y="5"/>
                  </a:lnTo>
                  <a:lnTo>
                    <a:pt x="4580" y="5"/>
                  </a:lnTo>
                  <a:lnTo>
                    <a:pt x="4591" y="5"/>
                  </a:lnTo>
                  <a:lnTo>
                    <a:pt x="4602" y="5"/>
                  </a:lnTo>
                  <a:lnTo>
                    <a:pt x="4614" y="6"/>
                  </a:lnTo>
                  <a:lnTo>
                    <a:pt x="4625" y="8"/>
                  </a:lnTo>
                  <a:lnTo>
                    <a:pt x="4637" y="8"/>
                  </a:lnTo>
                  <a:lnTo>
                    <a:pt x="4648" y="8"/>
                  </a:lnTo>
                  <a:lnTo>
                    <a:pt x="4658" y="8"/>
                  </a:lnTo>
                  <a:lnTo>
                    <a:pt x="4670" y="8"/>
                  </a:lnTo>
                  <a:lnTo>
                    <a:pt x="4681" y="5"/>
                  </a:lnTo>
                  <a:lnTo>
                    <a:pt x="4693" y="5"/>
                  </a:lnTo>
                  <a:lnTo>
                    <a:pt x="4704" y="5"/>
                  </a:lnTo>
                  <a:lnTo>
                    <a:pt x="4715" y="6"/>
                  </a:lnTo>
                  <a:lnTo>
                    <a:pt x="4727" y="8"/>
                  </a:lnTo>
                  <a:lnTo>
                    <a:pt x="4738" y="8"/>
                  </a:lnTo>
                  <a:lnTo>
                    <a:pt x="4750" y="8"/>
                  </a:lnTo>
                  <a:lnTo>
                    <a:pt x="4761" y="8"/>
                  </a:lnTo>
                  <a:lnTo>
                    <a:pt x="4771" y="6"/>
                  </a:lnTo>
                  <a:lnTo>
                    <a:pt x="4783" y="6"/>
                  </a:lnTo>
                  <a:lnTo>
                    <a:pt x="4794" y="6"/>
                  </a:lnTo>
                  <a:lnTo>
                    <a:pt x="4806" y="6"/>
                  </a:lnTo>
                  <a:lnTo>
                    <a:pt x="4817" y="6"/>
                  </a:lnTo>
                  <a:lnTo>
                    <a:pt x="4828" y="6"/>
                  </a:lnTo>
                  <a:lnTo>
                    <a:pt x="4840" y="6"/>
                  </a:lnTo>
                  <a:lnTo>
                    <a:pt x="4851" y="6"/>
                  </a:lnTo>
                  <a:lnTo>
                    <a:pt x="4863" y="8"/>
                  </a:lnTo>
                  <a:lnTo>
                    <a:pt x="4873" y="8"/>
                  </a:lnTo>
                  <a:lnTo>
                    <a:pt x="4884" y="8"/>
                  </a:lnTo>
                  <a:lnTo>
                    <a:pt x="4896" y="8"/>
                  </a:lnTo>
                  <a:lnTo>
                    <a:pt x="4907" y="6"/>
                  </a:lnTo>
                  <a:lnTo>
                    <a:pt x="4918" y="6"/>
                  </a:lnTo>
                  <a:lnTo>
                    <a:pt x="4930" y="6"/>
                  </a:lnTo>
                  <a:lnTo>
                    <a:pt x="4941" y="6"/>
                  </a:lnTo>
                  <a:lnTo>
                    <a:pt x="4953" y="5"/>
                  </a:lnTo>
                  <a:lnTo>
                    <a:pt x="4963" y="5"/>
                  </a:lnTo>
                  <a:lnTo>
                    <a:pt x="4974" y="4"/>
                  </a:lnTo>
                  <a:lnTo>
                    <a:pt x="4986" y="5"/>
                  </a:lnTo>
                  <a:lnTo>
                    <a:pt x="4997" y="5"/>
                  </a:lnTo>
                  <a:lnTo>
                    <a:pt x="5009" y="6"/>
                  </a:lnTo>
                  <a:lnTo>
                    <a:pt x="5020" y="6"/>
                  </a:lnTo>
                  <a:lnTo>
                    <a:pt x="5031" y="6"/>
                  </a:lnTo>
                  <a:lnTo>
                    <a:pt x="5043" y="6"/>
                  </a:lnTo>
                  <a:lnTo>
                    <a:pt x="5054" y="6"/>
                  </a:lnTo>
                  <a:lnTo>
                    <a:pt x="5066" y="5"/>
                  </a:lnTo>
                  <a:lnTo>
                    <a:pt x="5076" y="5"/>
                  </a:lnTo>
                  <a:lnTo>
                    <a:pt x="5087" y="5"/>
                  </a:lnTo>
                  <a:lnTo>
                    <a:pt x="5099" y="4"/>
                  </a:lnTo>
                  <a:lnTo>
                    <a:pt x="5110" y="5"/>
                  </a:lnTo>
                  <a:lnTo>
                    <a:pt x="5122" y="6"/>
                  </a:lnTo>
                  <a:lnTo>
                    <a:pt x="5133" y="8"/>
                  </a:lnTo>
                  <a:lnTo>
                    <a:pt x="5144" y="8"/>
                  </a:lnTo>
                  <a:lnTo>
                    <a:pt x="5156" y="8"/>
                  </a:lnTo>
                  <a:lnTo>
                    <a:pt x="5166" y="9"/>
                  </a:lnTo>
                  <a:lnTo>
                    <a:pt x="5178" y="9"/>
                  </a:lnTo>
                  <a:lnTo>
                    <a:pt x="5189" y="8"/>
                  </a:lnTo>
                  <a:lnTo>
                    <a:pt x="5200" y="6"/>
                  </a:lnTo>
                  <a:lnTo>
                    <a:pt x="5212" y="6"/>
                  </a:lnTo>
                  <a:lnTo>
                    <a:pt x="5223" y="6"/>
                  </a:lnTo>
                  <a:lnTo>
                    <a:pt x="5235" y="5"/>
                  </a:lnTo>
                  <a:lnTo>
                    <a:pt x="5246" y="5"/>
                  </a:lnTo>
                  <a:lnTo>
                    <a:pt x="5256" y="5"/>
                  </a:lnTo>
                  <a:lnTo>
                    <a:pt x="5268" y="5"/>
                  </a:lnTo>
                  <a:lnTo>
                    <a:pt x="5279" y="6"/>
                  </a:lnTo>
                  <a:lnTo>
                    <a:pt x="5290" y="6"/>
                  </a:lnTo>
                  <a:lnTo>
                    <a:pt x="5302" y="6"/>
                  </a:lnTo>
                  <a:lnTo>
                    <a:pt x="5313" y="6"/>
                  </a:lnTo>
                  <a:lnTo>
                    <a:pt x="5325" y="6"/>
                  </a:lnTo>
                  <a:lnTo>
                    <a:pt x="5336" y="6"/>
                  </a:lnTo>
                  <a:lnTo>
                    <a:pt x="5347" y="6"/>
                  </a:lnTo>
                  <a:lnTo>
                    <a:pt x="5359" y="6"/>
                  </a:lnTo>
                  <a:lnTo>
                    <a:pt x="5369" y="6"/>
                  </a:lnTo>
                  <a:lnTo>
                    <a:pt x="5381" y="6"/>
                  </a:lnTo>
                  <a:lnTo>
                    <a:pt x="5392" y="6"/>
                  </a:lnTo>
                  <a:lnTo>
                    <a:pt x="5403" y="8"/>
                  </a:lnTo>
                  <a:lnTo>
                    <a:pt x="5415" y="8"/>
                  </a:lnTo>
                  <a:lnTo>
                    <a:pt x="5426" y="6"/>
                  </a:lnTo>
                  <a:lnTo>
                    <a:pt x="5438" y="5"/>
                  </a:lnTo>
                  <a:lnTo>
                    <a:pt x="5449" y="4"/>
                  </a:lnTo>
                  <a:lnTo>
                    <a:pt x="5459" y="4"/>
                  </a:lnTo>
                  <a:lnTo>
                    <a:pt x="5471" y="5"/>
                  </a:lnTo>
                  <a:lnTo>
                    <a:pt x="5482" y="5"/>
                  </a:lnTo>
                  <a:lnTo>
                    <a:pt x="5494" y="5"/>
                  </a:lnTo>
                  <a:lnTo>
                    <a:pt x="5505" y="6"/>
                  </a:lnTo>
                  <a:lnTo>
                    <a:pt x="5516" y="6"/>
                  </a:lnTo>
                  <a:lnTo>
                    <a:pt x="5528" y="6"/>
                  </a:lnTo>
                  <a:lnTo>
                    <a:pt x="5539" y="5"/>
                  </a:lnTo>
                  <a:lnTo>
                    <a:pt x="5551" y="4"/>
                  </a:lnTo>
                  <a:lnTo>
                    <a:pt x="5562" y="4"/>
                  </a:lnTo>
                  <a:lnTo>
                    <a:pt x="5572" y="5"/>
                  </a:lnTo>
                  <a:lnTo>
                    <a:pt x="5584" y="5"/>
                  </a:lnTo>
                  <a:lnTo>
                    <a:pt x="5595" y="5"/>
                  </a:lnTo>
                  <a:lnTo>
                    <a:pt x="5606" y="5"/>
                  </a:lnTo>
                  <a:lnTo>
                    <a:pt x="5618" y="5"/>
                  </a:lnTo>
                  <a:lnTo>
                    <a:pt x="5629" y="4"/>
                  </a:lnTo>
                  <a:lnTo>
                    <a:pt x="5641" y="3"/>
                  </a:lnTo>
                  <a:lnTo>
                    <a:pt x="5652" y="4"/>
                  </a:lnTo>
                  <a:lnTo>
                    <a:pt x="5662" y="4"/>
                  </a:lnTo>
                  <a:lnTo>
                    <a:pt x="5674" y="4"/>
                  </a:lnTo>
                  <a:lnTo>
                    <a:pt x="5685" y="3"/>
                  </a:lnTo>
                  <a:lnTo>
                    <a:pt x="5697" y="3"/>
                  </a:lnTo>
                  <a:lnTo>
                    <a:pt x="5708" y="3"/>
                  </a:lnTo>
                  <a:lnTo>
                    <a:pt x="5719" y="3"/>
                  </a:lnTo>
                  <a:lnTo>
                    <a:pt x="5731" y="2"/>
                  </a:lnTo>
                  <a:lnTo>
                    <a:pt x="5742" y="2"/>
                  </a:lnTo>
                  <a:lnTo>
                    <a:pt x="5754" y="0"/>
                  </a:lnTo>
                  <a:lnTo>
                    <a:pt x="5764" y="2"/>
                  </a:lnTo>
                  <a:lnTo>
                    <a:pt x="5775" y="2"/>
                  </a:lnTo>
                  <a:lnTo>
                    <a:pt x="5787" y="2"/>
                  </a:lnTo>
                  <a:lnTo>
                    <a:pt x="5798" y="2"/>
                  </a:lnTo>
                  <a:lnTo>
                    <a:pt x="5810" y="2"/>
                  </a:lnTo>
                  <a:lnTo>
                    <a:pt x="5821" y="0"/>
                  </a:lnTo>
                  <a:lnTo>
                    <a:pt x="5832" y="0"/>
                  </a:lnTo>
                  <a:lnTo>
                    <a:pt x="5844" y="2"/>
                  </a:lnTo>
                  <a:lnTo>
                    <a:pt x="5855" y="2"/>
                  </a:lnTo>
                  <a:lnTo>
                    <a:pt x="5867" y="3"/>
                  </a:lnTo>
                  <a:lnTo>
                    <a:pt x="5877" y="3"/>
                  </a:lnTo>
                  <a:lnTo>
                    <a:pt x="5888" y="3"/>
                  </a:lnTo>
                  <a:lnTo>
                    <a:pt x="5900" y="4"/>
                  </a:lnTo>
                  <a:lnTo>
                    <a:pt x="5911" y="6"/>
                  </a:lnTo>
                  <a:lnTo>
                    <a:pt x="5923" y="8"/>
                  </a:lnTo>
                  <a:lnTo>
                    <a:pt x="5934" y="8"/>
                  </a:lnTo>
                  <a:lnTo>
                    <a:pt x="5945" y="6"/>
                  </a:lnTo>
                  <a:lnTo>
                    <a:pt x="5957" y="5"/>
                  </a:lnTo>
                  <a:lnTo>
                    <a:pt x="5967" y="6"/>
                  </a:lnTo>
                  <a:lnTo>
                    <a:pt x="5978" y="6"/>
                  </a:lnTo>
                  <a:lnTo>
                    <a:pt x="5990" y="6"/>
                  </a:lnTo>
                  <a:lnTo>
                    <a:pt x="6001" y="5"/>
                  </a:lnTo>
                  <a:lnTo>
                    <a:pt x="6013" y="5"/>
                  </a:lnTo>
                  <a:lnTo>
                    <a:pt x="6024" y="6"/>
                  </a:lnTo>
                  <a:lnTo>
                    <a:pt x="6035" y="8"/>
                  </a:lnTo>
                  <a:lnTo>
                    <a:pt x="6047" y="8"/>
                  </a:lnTo>
                  <a:lnTo>
                    <a:pt x="6057" y="8"/>
                  </a:lnTo>
                  <a:lnTo>
                    <a:pt x="6069" y="8"/>
                  </a:lnTo>
                  <a:lnTo>
                    <a:pt x="6080" y="6"/>
                  </a:lnTo>
                  <a:lnTo>
                    <a:pt x="6091" y="5"/>
                  </a:lnTo>
                  <a:lnTo>
                    <a:pt x="6103" y="5"/>
                  </a:lnTo>
                  <a:lnTo>
                    <a:pt x="6114" y="5"/>
                  </a:lnTo>
                  <a:lnTo>
                    <a:pt x="6126" y="5"/>
                  </a:lnTo>
                  <a:lnTo>
                    <a:pt x="6137" y="5"/>
                  </a:lnTo>
                  <a:lnTo>
                    <a:pt x="6148" y="5"/>
                  </a:lnTo>
                  <a:lnTo>
                    <a:pt x="6160" y="5"/>
                  </a:lnTo>
                  <a:lnTo>
                    <a:pt x="6170" y="5"/>
                  </a:lnTo>
                  <a:lnTo>
                    <a:pt x="6182" y="5"/>
                  </a:lnTo>
                  <a:lnTo>
                    <a:pt x="6193" y="5"/>
                  </a:lnTo>
                  <a:lnTo>
                    <a:pt x="6204" y="5"/>
                  </a:lnTo>
                  <a:lnTo>
                    <a:pt x="6216" y="6"/>
                  </a:lnTo>
                  <a:lnTo>
                    <a:pt x="6227" y="6"/>
                  </a:lnTo>
                  <a:lnTo>
                    <a:pt x="6239" y="8"/>
                  </a:lnTo>
                  <a:lnTo>
                    <a:pt x="6250" y="8"/>
                  </a:lnTo>
                  <a:lnTo>
                    <a:pt x="6260" y="6"/>
                  </a:lnTo>
                  <a:lnTo>
                    <a:pt x="6272" y="5"/>
                  </a:lnTo>
                  <a:lnTo>
                    <a:pt x="6283" y="5"/>
                  </a:lnTo>
                  <a:lnTo>
                    <a:pt x="6294" y="5"/>
                  </a:lnTo>
                  <a:lnTo>
                    <a:pt x="6306" y="6"/>
                  </a:lnTo>
                  <a:lnTo>
                    <a:pt x="6317" y="6"/>
                  </a:lnTo>
                  <a:lnTo>
                    <a:pt x="6329" y="6"/>
                  </a:lnTo>
                  <a:lnTo>
                    <a:pt x="6340" y="6"/>
                  </a:lnTo>
                  <a:lnTo>
                    <a:pt x="6351" y="5"/>
                  </a:lnTo>
                  <a:lnTo>
                    <a:pt x="6363" y="5"/>
                  </a:lnTo>
                  <a:lnTo>
                    <a:pt x="6373" y="5"/>
                  </a:lnTo>
                  <a:lnTo>
                    <a:pt x="6385" y="6"/>
                  </a:lnTo>
                  <a:lnTo>
                    <a:pt x="6396" y="8"/>
                  </a:lnTo>
                  <a:lnTo>
                    <a:pt x="6407" y="8"/>
                  </a:lnTo>
                  <a:lnTo>
                    <a:pt x="6419" y="8"/>
                  </a:lnTo>
                  <a:lnTo>
                    <a:pt x="6430" y="6"/>
                  </a:lnTo>
                  <a:lnTo>
                    <a:pt x="6442" y="6"/>
                  </a:lnTo>
                  <a:lnTo>
                    <a:pt x="6453" y="5"/>
                  </a:lnTo>
                  <a:lnTo>
                    <a:pt x="6463" y="5"/>
                  </a:lnTo>
                  <a:lnTo>
                    <a:pt x="6475" y="4"/>
                  </a:lnTo>
                  <a:lnTo>
                    <a:pt x="6486" y="4"/>
                  </a:lnTo>
                  <a:lnTo>
                    <a:pt x="6498" y="4"/>
                  </a:lnTo>
                  <a:lnTo>
                    <a:pt x="6509" y="5"/>
                  </a:lnTo>
                  <a:lnTo>
                    <a:pt x="6520" y="5"/>
                  </a:lnTo>
                  <a:lnTo>
                    <a:pt x="6532" y="5"/>
                  </a:lnTo>
                  <a:lnTo>
                    <a:pt x="6543" y="5"/>
                  </a:lnTo>
                  <a:lnTo>
                    <a:pt x="6555" y="6"/>
                  </a:lnTo>
                  <a:lnTo>
                    <a:pt x="6565" y="6"/>
                  </a:lnTo>
                  <a:lnTo>
                    <a:pt x="6576" y="6"/>
                  </a:lnTo>
                  <a:lnTo>
                    <a:pt x="6588" y="5"/>
                  </a:lnTo>
                  <a:lnTo>
                    <a:pt x="6599" y="4"/>
                  </a:lnTo>
                  <a:lnTo>
                    <a:pt x="6610" y="5"/>
                  </a:lnTo>
                  <a:lnTo>
                    <a:pt x="6622" y="6"/>
                  </a:lnTo>
                  <a:lnTo>
                    <a:pt x="6633" y="6"/>
                  </a:lnTo>
                  <a:lnTo>
                    <a:pt x="6645" y="5"/>
                  </a:lnTo>
                  <a:lnTo>
                    <a:pt x="6656" y="5"/>
                  </a:lnTo>
                  <a:lnTo>
                    <a:pt x="6666" y="6"/>
                  </a:lnTo>
                  <a:lnTo>
                    <a:pt x="6678" y="6"/>
                  </a:lnTo>
                  <a:lnTo>
                    <a:pt x="6689" y="5"/>
                  </a:lnTo>
                  <a:lnTo>
                    <a:pt x="6701" y="5"/>
                  </a:lnTo>
                  <a:lnTo>
                    <a:pt x="6712" y="5"/>
                  </a:lnTo>
                  <a:lnTo>
                    <a:pt x="6723" y="5"/>
                  </a:lnTo>
                  <a:lnTo>
                    <a:pt x="6735" y="6"/>
                  </a:lnTo>
                  <a:lnTo>
                    <a:pt x="6746" y="6"/>
                  </a:lnTo>
                  <a:lnTo>
                    <a:pt x="6758" y="6"/>
                  </a:lnTo>
                  <a:lnTo>
                    <a:pt x="6768" y="8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9" name="Freeform 547">
              <a:extLst>
                <a:ext uri="{FF2B5EF4-FFF2-40B4-BE49-F238E27FC236}">
                  <a16:creationId xmlns:a16="http://schemas.microsoft.com/office/drawing/2014/main" id="{9CBDACC5-7EC3-47F2-9BE5-A51BABC26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896" y="208127"/>
              <a:ext cx="4474108" cy="9525"/>
            </a:xfrm>
            <a:custGeom>
              <a:avLst/>
              <a:gdLst>
                <a:gd name="T0" fmla="*/ 102 w 6768"/>
                <a:gd name="T1" fmla="*/ 5 h 6"/>
                <a:gd name="T2" fmla="*/ 214 w 6768"/>
                <a:gd name="T3" fmla="*/ 5 h 6"/>
                <a:gd name="T4" fmla="*/ 327 w 6768"/>
                <a:gd name="T5" fmla="*/ 4 h 6"/>
                <a:gd name="T6" fmla="*/ 440 w 6768"/>
                <a:gd name="T7" fmla="*/ 5 h 6"/>
                <a:gd name="T8" fmla="*/ 553 w 6768"/>
                <a:gd name="T9" fmla="*/ 5 h 6"/>
                <a:gd name="T10" fmla="*/ 665 w 6768"/>
                <a:gd name="T11" fmla="*/ 3 h 6"/>
                <a:gd name="T12" fmla="*/ 778 w 6768"/>
                <a:gd name="T13" fmla="*/ 5 h 6"/>
                <a:gd name="T14" fmla="*/ 891 w 6768"/>
                <a:gd name="T15" fmla="*/ 4 h 6"/>
                <a:gd name="T16" fmla="*/ 1004 w 6768"/>
                <a:gd name="T17" fmla="*/ 4 h 6"/>
                <a:gd name="T18" fmla="*/ 1117 w 6768"/>
                <a:gd name="T19" fmla="*/ 2 h 6"/>
                <a:gd name="T20" fmla="*/ 1230 w 6768"/>
                <a:gd name="T21" fmla="*/ 6 h 6"/>
                <a:gd name="T22" fmla="*/ 1343 w 6768"/>
                <a:gd name="T23" fmla="*/ 5 h 6"/>
                <a:gd name="T24" fmla="*/ 1456 w 6768"/>
                <a:gd name="T25" fmla="*/ 5 h 6"/>
                <a:gd name="T26" fmla="*/ 1569 w 6768"/>
                <a:gd name="T27" fmla="*/ 3 h 6"/>
                <a:gd name="T28" fmla="*/ 1681 w 6768"/>
                <a:gd name="T29" fmla="*/ 5 h 6"/>
                <a:gd name="T30" fmla="*/ 1794 w 6768"/>
                <a:gd name="T31" fmla="*/ 4 h 6"/>
                <a:gd name="T32" fmla="*/ 1906 w 6768"/>
                <a:gd name="T33" fmla="*/ 5 h 6"/>
                <a:gd name="T34" fmla="*/ 2019 w 6768"/>
                <a:gd name="T35" fmla="*/ 4 h 6"/>
                <a:gd name="T36" fmla="*/ 2132 w 6768"/>
                <a:gd name="T37" fmla="*/ 5 h 6"/>
                <a:gd name="T38" fmla="*/ 2245 w 6768"/>
                <a:gd name="T39" fmla="*/ 4 h 6"/>
                <a:gd name="T40" fmla="*/ 2358 w 6768"/>
                <a:gd name="T41" fmla="*/ 5 h 6"/>
                <a:gd name="T42" fmla="*/ 2470 w 6768"/>
                <a:gd name="T43" fmla="*/ 5 h 6"/>
                <a:gd name="T44" fmla="*/ 2583 w 6768"/>
                <a:gd name="T45" fmla="*/ 5 h 6"/>
                <a:gd name="T46" fmla="*/ 2696 w 6768"/>
                <a:gd name="T47" fmla="*/ 4 h 6"/>
                <a:gd name="T48" fmla="*/ 2809 w 6768"/>
                <a:gd name="T49" fmla="*/ 4 h 6"/>
                <a:gd name="T50" fmla="*/ 2922 w 6768"/>
                <a:gd name="T51" fmla="*/ 3 h 6"/>
                <a:gd name="T52" fmla="*/ 3035 w 6768"/>
                <a:gd name="T53" fmla="*/ 5 h 6"/>
                <a:gd name="T54" fmla="*/ 3148 w 6768"/>
                <a:gd name="T55" fmla="*/ 5 h 6"/>
                <a:gd name="T56" fmla="*/ 3261 w 6768"/>
                <a:gd name="T57" fmla="*/ 5 h 6"/>
                <a:gd name="T58" fmla="*/ 3373 w 6768"/>
                <a:gd name="T59" fmla="*/ 5 h 6"/>
                <a:gd name="T60" fmla="*/ 3486 w 6768"/>
                <a:gd name="T61" fmla="*/ 5 h 6"/>
                <a:gd name="T62" fmla="*/ 3598 w 6768"/>
                <a:gd name="T63" fmla="*/ 5 h 6"/>
                <a:gd name="T64" fmla="*/ 3711 w 6768"/>
                <a:gd name="T65" fmla="*/ 4 h 6"/>
                <a:gd name="T66" fmla="*/ 3824 w 6768"/>
                <a:gd name="T67" fmla="*/ 5 h 6"/>
                <a:gd name="T68" fmla="*/ 3937 w 6768"/>
                <a:gd name="T69" fmla="*/ 4 h 6"/>
                <a:gd name="T70" fmla="*/ 4050 w 6768"/>
                <a:gd name="T71" fmla="*/ 5 h 6"/>
                <a:gd name="T72" fmla="*/ 4162 w 6768"/>
                <a:gd name="T73" fmla="*/ 4 h 6"/>
                <a:gd name="T74" fmla="*/ 4275 w 6768"/>
                <a:gd name="T75" fmla="*/ 4 h 6"/>
                <a:gd name="T76" fmla="*/ 4388 w 6768"/>
                <a:gd name="T77" fmla="*/ 4 h 6"/>
                <a:gd name="T78" fmla="*/ 4501 w 6768"/>
                <a:gd name="T79" fmla="*/ 5 h 6"/>
                <a:gd name="T80" fmla="*/ 4614 w 6768"/>
                <a:gd name="T81" fmla="*/ 5 h 6"/>
                <a:gd name="T82" fmla="*/ 4727 w 6768"/>
                <a:gd name="T83" fmla="*/ 3 h 6"/>
                <a:gd name="T84" fmla="*/ 4840 w 6768"/>
                <a:gd name="T85" fmla="*/ 4 h 6"/>
                <a:gd name="T86" fmla="*/ 4953 w 6768"/>
                <a:gd name="T87" fmla="*/ 5 h 6"/>
                <a:gd name="T88" fmla="*/ 5066 w 6768"/>
                <a:gd name="T89" fmla="*/ 4 h 6"/>
                <a:gd name="T90" fmla="*/ 5178 w 6768"/>
                <a:gd name="T91" fmla="*/ 4 h 6"/>
                <a:gd name="T92" fmla="*/ 5290 w 6768"/>
                <a:gd name="T93" fmla="*/ 3 h 6"/>
                <a:gd name="T94" fmla="*/ 5403 w 6768"/>
                <a:gd name="T95" fmla="*/ 3 h 6"/>
                <a:gd name="T96" fmla="*/ 5516 w 6768"/>
                <a:gd name="T97" fmla="*/ 5 h 6"/>
                <a:gd name="T98" fmla="*/ 5629 w 6768"/>
                <a:gd name="T99" fmla="*/ 5 h 6"/>
                <a:gd name="T100" fmla="*/ 5742 w 6768"/>
                <a:gd name="T101" fmla="*/ 5 h 6"/>
                <a:gd name="T102" fmla="*/ 5855 w 6768"/>
                <a:gd name="T103" fmla="*/ 3 h 6"/>
                <a:gd name="T104" fmla="*/ 5967 w 6768"/>
                <a:gd name="T105" fmla="*/ 5 h 6"/>
                <a:gd name="T106" fmla="*/ 6080 w 6768"/>
                <a:gd name="T107" fmla="*/ 4 h 6"/>
                <a:gd name="T108" fmla="*/ 6193 w 6768"/>
                <a:gd name="T109" fmla="*/ 5 h 6"/>
                <a:gd name="T110" fmla="*/ 6306 w 6768"/>
                <a:gd name="T111" fmla="*/ 3 h 6"/>
                <a:gd name="T112" fmla="*/ 6419 w 6768"/>
                <a:gd name="T113" fmla="*/ 5 h 6"/>
                <a:gd name="T114" fmla="*/ 6532 w 6768"/>
                <a:gd name="T115" fmla="*/ 4 h 6"/>
                <a:gd name="T116" fmla="*/ 6645 w 6768"/>
                <a:gd name="T117" fmla="*/ 5 h 6"/>
                <a:gd name="T118" fmla="*/ 6758 w 6768"/>
                <a:gd name="T1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8" h="6">
                  <a:moveTo>
                    <a:pt x="0" y="4"/>
                  </a:moveTo>
                  <a:lnTo>
                    <a:pt x="11" y="4"/>
                  </a:lnTo>
                  <a:lnTo>
                    <a:pt x="23" y="4"/>
                  </a:lnTo>
                  <a:lnTo>
                    <a:pt x="34" y="4"/>
                  </a:lnTo>
                  <a:lnTo>
                    <a:pt x="46" y="4"/>
                  </a:lnTo>
                  <a:lnTo>
                    <a:pt x="57" y="3"/>
                  </a:lnTo>
                  <a:lnTo>
                    <a:pt x="67" y="3"/>
                  </a:lnTo>
                  <a:lnTo>
                    <a:pt x="79" y="4"/>
                  </a:lnTo>
                  <a:lnTo>
                    <a:pt x="90" y="5"/>
                  </a:lnTo>
                  <a:lnTo>
                    <a:pt x="102" y="5"/>
                  </a:lnTo>
                  <a:lnTo>
                    <a:pt x="113" y="5"/>
                  </a:lnTo>
                  <a:lnTo>
                    <a:pt x="124" y="5"/>
                  </a:lnTo>
                  <a:lnTo>
                    <a:pt x="136" y="5"/>
                  </a:lnTo>
                  <a:lnTo>
                    <a:pt x="147" y="5"/>
                  </a:lnTo>
                  <a:lnTo>
                    <a:pt x="159" y="5"/>
                  </a:lnTo>
                  <a:lnTo>
                    <a:pt x="169" y="5"/>
                  </a:lnTo>
                  <a:lnTo>
                    <a:pt x="180" y="5"/>
                  </a:lnTo>
                  <a:lnTo>
                    <a:pt x="192" y="5"/>
                  </a:lnTo>
                  <a:lnTo>
                    <a:pt x="203" y="5"/>
                  </a:lnTo>
                  <a:lnTo>
                    <a:pt x="214" y="5"/>
                  </a:lnTo>
                  <a:lnTo>
                    <a:pt x="226" y="5"/>
                  </a:lnTo>
                  <a:lnTo>
                    <a:pt x="237" y="5"/>
                  </a:lnTo>
                  <a:lnTo>
                    <a:pt x="249" y="4"/>
                  </a:lnTo>
                  <a:lnTo>
                    <a:pt x="260" y="3"/>
                  </a:lnTo>
                  <a:lnTo>
                    <a:pt x="270" y="3"/>
                  </a:lnTo>
                  <a:lnTo>
                    <a:pt x="282" y="4"/>
                  </a:lnTo>
                  <a:lnTo>
                    <a:pt x="293" y="5"/>
                  </a:lnTo>
                  <a:lnTo>
                    <a:pt x="305" y="5"/>
                  </a:lnTo>
                  <a:lnTo>
                    <a:pt x="316" y="4"/>
                  </a:lnTo>
                  <a:lnTo>
                    <a:pt x="327" y="4"/>
                  </a:lnTo>
                  <a:lnTo>
                    <a:pt x="339" y="2"/>
                  </a:lnTo>
                  <a:lnTo>
                    <a:pt x="350" y="3"/>
                  </a:lnTo>
                  <a:lnTo>
                    <a:pt x="362" y="4"/>
                  </a:lnTo>
                  <a:lnTo>
                    <a:pt x="372" y="4"/>
                  </a:lnTo>
                  <a:lnTo>
                    <a:pt x="383" y="3"/>
                  </a:lnTo>
                  <a:lnTo>
                    <a:pt x="395" y="4"/>
                  </a:lnTo>
                  <a:lnTo>
                    <a:pt x="406" y="5"/>
                  </a:lnTo>
                  <a:lnTo>
                    <a:pt x="418" y="5"/>
                  </a:lnTo>
                  <a:lnTo>
                    <a:pt x="429" y="5"/>
                  </a:lnTo>
                  <a:lnTo>
                    <a:pt x="440" y="5"/>
                  </a:lnTo>
                  <a:lnTo>
                    <a:pt x="452" y="5"/>
                  </a:lnTo>
                  <a:lnTo>
                    <a:pt x="462" y="5"/>
                  </a:lnTo>
                  <a:lnTo>
                    <a:pt x="474" y="5"/>
                  </a:lnTo>
                  <a:lnTo>
                    <a:pt x="485" y="5"/>
                  </a:lnTo>
                  <a:lnTo>
                    <a:pt x="496" y="5"/>
                  </a:lnTo>
                  <a:lnTo>
                    <a:pt x="508" y="5"/>
                  </a:lnTo>
                  <a:lnTo>
                    <a:pt x="519" y="5"/>
                  </a:lnTo>
                  <a:lnTo>
                    <a:pt x="530" y="5"/>
                  </a:lnTo>
                  <a:lnTo>
                    <a:pt x="542" y="5"/>
                  </a:lnTo>
                  <a:lnTo>
                    <a:pt x="553" y="5"/>
                  </a:lnTo>
                  <a:lnTo>
                    <a:pt x="565" y="5"/>
                  </a:lnTo>
                  <a:lnTo>
                    <a:pt x="575" y="5"/>
                  </a:lnTo>
                  <a:lnTo>
                    <a:pt x="586" y="5"/>
                  </a:lnTo>
                  <a:lnTo>
                    <a:pt x="598" y="5"/>
                  </a:lnTo>
                  <a:lnTo>
                    <a:pt x="609" y="5"/>
                  </a:lnTo>
                  <a:lnTo>
                    <a:pt x="621" y="5"/>
                  </a:lnTo>
                  <a:lnTo>
                    <a:pt x="632" y="4"/>
                  </a:lnTo>
                  <a:lnTo>
                    <a:pt x="643" y="3"/>
                  </a:lnTo>
                  <a:lnTo>
                    <a:pt x="655" y="3"/>
                  </a:lnTo>
                  <a:lnTo>
                    <a:pt x="665" y="3"/>
                  </a:lnTo>
                  <a:lnTo>
                    <a:pt x="677" y="4"/>
                  </a:lnTo>
                  <a:lnTo>
                    <a:pt x="688" y="5"/>
                  </a:lnTo>
                  <a:lnTo>
                    <a:pt x="699" y="5"/>
                  </a:lnTo>
                  <a:lnTo>
                    <a:pt x="711" y="5"/>
                  </a:lnTo>
                  <a:lnTo>
                    <a:pt x="722" y="5"/>
                  </a:lnTo>
                  <a:lnTo>
                    <a:pt x="734" y="5"/>
                  </a:lnTo>
                  <a:lnTo>
                    <a:pt x="745" y="5"/>
                  </a:lnTo>
                  <a:lnTo>
                    <a:pt x="756" y="5"/>
                  </a:lnTo>
                  <a:lnTo>
                    <a:pt x="768" y="5"/>
                  </a:lnTo>
                  <a:lnTo>
                    <a:pt x="778" y="5"/>
                  </a:lnTo>
                  <a:lnTo>
                    <a:pt x="790" y="5"/>
                  </a:lnTo>
                  <a:lnTo>
                    <a:pt x="801" y="5"/>
                  </a:lnTo>
                  <a:lnTo>
                    <a:pt x="812" y="5"/>
                  </a:lnTo>
                  <a:lnTo>
                    <a:pt x="824" y="5"/>
                  </a:lnTo>
                  <a:lnTo>
                    <a:pt x="835" y="5"/>
                  </a:lnTo>
                  <a:lnTo>
                    <a:pt x="847" y="5"/>
                  </a:lnTo>
                  <a:lnTo>
                    <a:pt x="858" y="5"/>
                  </a:lnTo>
                  <a:lnTo>
                    <a:pt x="868" y="5"/>
                  </a:lnTo>
                  <a:lnTo>
                    <a:pt x="880" y="5"/>
                  </a:lnTo>
                  <a:lnTo>
                    <a:pt x="891" y="4"/>
                  </a:lnTo>
                  <a:lnTo>
                    <a:pt x="902" y="3"/>
                  </a:lnTo>
                  <a:lnTo>
                    <a:pt x="914" y="3"/>
                  </a:lnTo>
                  <a:lnTo>
                    <a:pt x="925" y="4"/>
                  </a:lnTo>
                  <a:lnTo>
                    <a:pt x="937" y="5"/>
                  </a:lnTo>
                  <a:lnTo>
                    <a:pt x="948" y="5"/>
                  </a:lnTo>
                  <a:lnTo>
                    <a:pt x="958" y="5"/>
                  </a:lnTo>
                  <a:lnTo>
                    <a:pt x="970" y="4"/>
                  </a:lnTo>
                  <a:lnTo>
                    <a:pt x="981" y="3"/>
                  </a:lnTo>
                  <a:lnTo>
                    <a:pt x="993" y="4"/>
                  </a:lnTo>
                  <a:lnTo>
                    <a:pt x="1004" y="4"/>
                  </a:lnTo>
                  <a:lnTo>
                    <a:pt x="1015" y="5"/>
                  </a:lnTo>
                  <a:lnTo>
                    <a:pt x="1027" y="5"/>
                  </a:lnTo>
                  <a:lnTo>
                    <a:pt x="1038" y="5"/>
                  </a:lnTo>
                  <a:lnTo>
                    <a:pt x="1050" y="5"/>
                  </a:lnTo>
                  <a:lnTo>
                    <a:pt x="1061" y="4"/>
                  </a:lnTo>
                  <a:lnTo>
                    <a:pt x="1071" y="3"/>
                  </a:lnTo>
                  <a:lnTo>
                    <a:pt x="1083" y="3"/>
                  </a:lnTo>
                  <a:lnTo>
                    <a:pt x="1094" y="2"/>
                  </a:lnTo>
                  <a:lnTo>
                    <a:pt x="1106" y="2"/>
                  </a:lnTo>
                  <a:lnTo>
                    <a:pt x="1117" y="2"/>
                  </a:lnTo>
                  <a:lnTo>
                    <a:pt x="1128" y="3"/>
                  </a:lnTo>
                  <a:lnTo>
                    <a:pt x="1140" y="4"/>
                  </a:lnTo>
                  <a:lnTo>
                    <a:pt x="1151" y="5"/>
                  </a:lnTo>
                  <a:lnTo>
                    <a:pt x="1163" y="5"/>
                  </a:lnTo>
                  <a:lnTo>
                    <a:pt x="1173" y="5"/>
                  </a:lnTo>
                  <a:lnTo>
                    <a:pt x="1184" y="5"/>
                  </a:lnTo>
                  <a:lnTo>
                    <a:pt x="1196" y="5"/>
                  </a:lnTo>
                  <a:lnTo>
                    <a:pt x="1207" y="5"/>
                  </a:lnTo>
                  <a:lnTo>
                    <a:pt x="1218" y="5"/>
                  </a:lnTo>
                  <a:lnTo>
                    <a:pt x="1230" y="6"/>
                  </a:lnTo>
                  <a:lnTo>
                    <a:pt x="1241" y="5"/>
                  </a:lnTo>
                  <a:lnTo>
                    <a:pt x="1253" y="5"/>
                  </a:lnTo>
                  <a:lnTo>
                    <a:pt x="1263" y="5"/>
                  </a:lnTo>
                  <a:lnTo>
                    <a:pt x="1274" y="5"/>
                  </a:lnTo>
                  <a:lnTo>
                    <a:pt x="1286" y="5"/>
                  </a:lnTo>
                  <a:lnTo>
                    <a:pt x="1297" y="5"/>
                  </a:lnTo>
                  <a:lnTo>
                    <a:pt x="1309" y="5"/>
                  </a:lnTo>
                  <a:lnTo>
                    <a:pt x="1320" y="5"/>
                  </a:lnTo>
                  <a:lnTo>
                    <a:pt x="1331" y="5"/>
                  </a:lnTo>
                  <a:lnTo>
                    <a:pt x="1343" y="5"/>
                  </a:lnTo>
                  <a:lnTo>
                    <a:pt x="1354" y="5"/>
                  </a:lnTo>
                  <a:lnTo>
                    <a:pt x="1366" y="5"/>
                  </a:lnTo>
                  <a:lnTo>
                    <a:pt x="1376" y="5"/>
                  </a:lnTo>
                  <a:lnTo>
                    <a:pt x="1387" y="5"/>
                  </a:lnTo>
                  <a:lnTo>
                    <a:pt x="1399" y="5"/>
                  </a:lnTo>
                  <a:lnTo>
                    <a:pt x="1410" y="5"/>
                  </a:lnTo>
                  <a:lnTo>
                    <a:pt x="1422" y="5"/>
                  </a:lnTo>
                  <a:lnTo>
                    <a:pt x="1433" y="5"/>
                  </a:lnTo>
                  <a:lnTo>
                    <a:pt x="1444" y="5"/>
                  </a:lnTo>
                  <a:lnTo>
                    <a:pt x="1456" y="5"/>
                  </a:lnTo>
                  <a:lnTo>
                    <a:pt x="1466" y="5"/>
                  </a:lnTo>
                  <a:lnTo>
                    <a:pt x="1478" y="5"/>
                  </a:lnTo>
                  <a:lnTo>
                    <a:pt x="1489" y="5"/>
                  </a:lnTo>
                  <a:lnTo>
                    <a:pt x="1500" y="5"/>
                  </a:lnTo>
                  <a:lnTo>
                    <a:pt x="1512" y="5"/>
                  </a:lnTo>
                  <a:lnTo>
                    <a:pt x="1523" y="5"/>
                  </a:lnTo>
                  <a:lnTo>
                    <a:pt x="1534" y="5"/>
                  </a:lnTo>
                  <a:lnTo>
                    <a:pt x="1546" y="5"/>
                  </a:lnTo>
                  <a:lnTo>
                    <a:pt x="1557" y="4"/>
                  </a:lnTo>
                  <a:lnTo>
                    <a:pt x="1569" y="3"/>
                  </a:lnTo>
                  <a:lnTo>
                    <a:pt x="1579" y="2"/>
                  </a:lnTo>
                  <a:lnTo>
                    <a:pt x="1590" y="4"/>
                  </a:lnTo>
                  <a:lnTo>
                    <a:pt x="1602" y="5"/>
                  </a:lnTo>
                  <a:lnTo>
                    <a:pt x="1613" y="5"/>
                  </a:lnTo>
                  <a:lnTo>
                    <a:pt x="1625" y="5"/>
                  </a:lnTo>
                  <a:lnTo>
                    <a:pt x="1636" y="5"/>
                  </a:lnTo>
                  <a:lnTo>
                    <a:pt x="1647" y="5"/>
                  </a:lnTo>
                  <a:lnTo>
                    <a:pt x="1659" y="5"/>
                  </a:lnTo>
                  <a:lnTo>
                    <a:pt x="1669" y="5"/>
                  </a:lnTo>
                  <a:lnTo>
                    <a:pt x="1681" y="5"/>
                  </a:lnTo>
                  <a:lnTo>
                    <a:pt x="1692" y="5"/>
                  </a:lnTo>
                  <a:lnTo>
                    <a:pt x="1703" y="5"/>
                  </a:lnTo>
                  <a:lnTo>
                    <a:pt x="1715" y="5"/>
                  </a:lnTo>
                  <a:lnTo>
                    <a:pt x="1726" y="5"/>
                  </a:lnTo>
                  <a:lnTo>
                    <a:pt x="1738" y="5"/>
                  </a:lnTo>
                  <a:lnTo>
                    <a:pt x="1749" y="5"/>
                  </a:lnTo>
                  <a:lnTo>
                    <a:pt x="1759" y="4"/>
                  </a:lnTo>
                  <a:lnTo>
                    <a:pt x="1771" y="3"/>
                  </a:lnTo>
                  <a:lnTo>
                    <a:pt x="1782" y="3"/>
                  </a:lnTo>
                  <a:lnTo>
                    <a:pt x="1794" y="4"/>
                  </a:lnTo>
                  <a:lnTo>
                    <a:pt x="1805" y="5"/>
                  </a:lnTo>
                  <a:lnTo>
                    <a:pt x="1816" y="5"/>
                  </a:lnTo>
                  <a:lnTo>
                    <a:pt x="1828" y="5"/>
                  </a:lnTo>
                  <a:lnTo>
                    <a:pt x="1839" y="5"/>
                  </a:lnTo>
                  <a:lnTo>
                    <a:pt x="1851" y="5"/>
                  </a:lnTo>
                  <a:lnTo>
                    <a:pt x="1862" y="5"/>
                  </a:lnTo>
                  <a:lnTo>
                    <a:pt x="1872" y="5"/>
                  </a:lnTo>
                  <a:lnTo>
                    <a:pt x="1884" y="5"/>
                  </a:lnTo>
                  <a:lnTo>
                    <a:pt x="1895" y="5"/>
                  </a:lnTo>
                  <a:lnTo>
                    <a:pt x="1906" y="5"/>
                  </a:lnTo>
                  <a:lnTo>
                    <a:pt x="1918" y="5"/>
                  </a:lnTo>
                  <a:lnTo>
                    <a:pt x="1929" y="5"/>
                  </a:lnTo>
                  <a:lnTo>
                    <a:pt x="1941" y="5"/>
                  </a:lnTo>
                  <a:lnTo>
                    <a:pt x="1952" y="5"/>
                  </a:lnTo>
                  <a:lnTo>
                    <a:pt x="1962" y="5"/>
                  </a:lnTo>
                  <a:lnTo>
                    <a:pt x="1974" y="5"/>
                  </a:lnTo>
                  <a:lnTo>
                    <a:pt x="1985" y="5"/>
                  </a:lnTo>
                  <a:lnTo>
                    <a:pt x="1997" y="5"/>
                  </a:lnTo>
                  <a:lnTo>
                    <a:pt x="2008" y="5"/>
                  </a:lnTo>
                  <a:lnTo>
                    <a:pt x="2019" y="4"/>
                  </a:lnTo>
                  <a:lnTo>
                    <a:pt x="2031" y="3"/>
                  </a:lnTo>
                  <a:lnTo>
                    <a:pt x="2042" y="3"/>
                  </a:lnTo>
                  <a:lnTo>
                    <a:pt x="2054" y="4"/>
                  </a:lnTo>
                  <a:lnTo>
                    <a:pt x="2064" y="5"/>
                  </a:lnTo>
                  <a:lnTo>
                    <a:pt x="2075" y="5"/>
                  </a:lnTo>
                  <a:lnTo>
                    <a:pt x="2087" y="5"/>
                  </a:lnTo>
                  <a:lnTo>
                    <a:pt x="2098" y="5"/>
                  </a:lnTo>
                  <a:lnTo>
                    <a:pt x="2110" y="5"/>
                  </a:lnTo>
                  <a:lnTo>
                    <a:pt x="2121" y="5"/>
                  </a:lnTo>
                  <a:lnTo>
                    <a:pt x="2132" y="5"/>
                  </a:lnTo>
                  <a:lnTo>
                    <a:pt x="2144" y="4"/>
                  </a:lnTo>
                  <a:lnTo>
                    <a:pt x="2155" y="4"/>
                  </a:lnTo>
                  <a:lnTo>
                    <a:pt x="2167" y="5"/>
                  </a:lnTo>
                  <a:lnTo>
                    <a:pt x="2177" y="5"/>
                  </a:lnTo>
                  <a:lnTo>
                    <a:pt x="2188" y="5"/>
                  </a:lnTo>
                  <a:lnTo>
                    <a:pt x="2200" y="5"/>
                  </a:lnTo>
                  <a:lnTo>
                    <a:pt x="2211" y="4"/>
                  </a:lnTo>
                  <a:lnTo>
                    <a:pt x="2222" y="3"/>
                  </a:lnTo>
                  <a:lnTo>
                    <a:pt x="2234" y="4"/>
                  </a:lnTo>
                  <a:lnTo>
                    <a:pt x="2245" y="4"/>
                  </a:lnTo>
                  <a:lnTo>
                    <a:pt x="2257" y="5"/>
                  </a:lnTo>
                  <a:lnTo>
                    <a:pt x="2267" y="5"/>
                  </a:lnTo>
                  <a:lnTo>
                    <a:pt x="2278" y="5"/>
                  </a:lnTo>
                  <a:lnTo>
                    <a:pt x="2290" y="5"/>
                  </a:lnTo>
                  <a:lnTo>
                    <a:pt x="2301" y="5"/>
                  </a:lnTo>
                  <a:lnTo>
                    <a:pt x="2313" y="5"/>
                  </a:lnTo>
                  <a:lnTo>
                    <a:pt x="2324" y="5"/>
                  </a:lnTo>
                  <a:lnTo>
                    <a:pt x="2335" y="5"/>
                  </a:lnTo>
                  <a:lnTo>
                    <a:pt x="2347" y="5"/>
                  </a:lnTo>
                  <a:lnTo>
                    <a:pt x="2358" y="5"/>
                  </a:lnTo>
                  <a:lnTo>
                    <a:pt x="2370" y="5"/>
                  </a:lnTo>
                  <a:lnTo>
                    <a:pt x="2380" y="6"/>
                  </a:lnTo>
                  <a:lnTo>
                    <a:pt x="2391" y="5"/>
                  </a:lnTo>
                  <a:lnTo>
                    <a:pt x="2403" y="5"/>
                  </a:lnTo>
                  <a:lnTo>
                    <a:pt x="2414" y="5"/>
                  </a:lnTo>
                  <a:lnTo>
                    <a:pt x="2426" y="5"/>
                  </a:lnTo>
                  <a:lnTo>
                    <a:pt x="2437" y="5"/>
                  </a:lnTo>
                  <a:lnTo>
                    <a:pt x="2448" y="6"/>
                  </a:lnTo>
                  <a:lnTo>
                    <a:pt x="2460" y="5"/>
                  </a:lnTo>
                  <a:lnTo>
                    <a:pt x="2470" y="5"/>
                  </a:lnTo>
                  <a:lnTo>
                    <a:pt x="2482" y="5"/>
                  </a:lnTo>
                  <a:lnTo>
                    <a:pt x="2493" y="5"/>
                  </a:lnTo>
                  <a:lnTo>
                    <a:pt x="2504" y="5"/>
                  </a:lnTo>
                  <a:lnTo>
                    <a:pt x="2516" y="5"/>
                  </a:lnTo>
                  <a:lnTo>
                    <a:pt x="2527" y="5"/>
                  </a:lnTo>
                  <a:lnTo>
                    <a:pt x="2539" y="5"/>
                  </a:lnTo>
                  <a:lnTo>
                    <a:pt x="2550" y="5"/>
                  </a:lnTo>
                  <a:lnTo>
                    <a:pt x="2560" y="5"/>
                  </a:lnTo>
                  <a:lnTo>
                    <a:pt x="2572" y="5"/>
                  </a:lnTo>
                  <a:lnTo>
                    <a:pt x="2583" y="5"/>
                  </a:lnTo>
                  <a:lnTo>
                    <a:pt x="2594" y="5"/>
                  </a:lnTo>
                  <a:lnTo>
                    <a:pt x="2606" y="5"/>
                  </a:lnTo>
                  <a:lnTo>
                    <a:pt x="2617" y="5"/>
                  </a:lnTo>
                  <a:lnTo>
                    <a:pt x="2629" y="4"/>
                  </a:lnTo>
                  <a:lnTo>
                    <a:pt x="2640" y="4"/>
                  </a:lnTo>
                  <a:lnTo>
                    <a:pt x="2651" y="3"/>
                  </a:lnTo>
                  <a:lnTo>
                    <a:pt x="2663" y="4"/>
                  </a:lnTo>
                  <a:lnTo>
                    <a:pt x="2673" y="4"/>
                  </a:lnTo>
                  <a:lnTo>
                    <a:pt x="2685" y="4"/>
                  </a:lnTo>
                  <a:lnTo>
                    <a:pt x="2696" y="4"/>
                  </a:lnTo>
                  <a:lnTo>
                    <a:pt x="2707" y="4"/>
                  </a:lnTo>
                  <a:lnTo>
                    <a:pt x="2719" y="4"/>
                  </a:lnTo>
                  <a:lnTo>
                    <a:pt x="2730" y="4"/>
                  </a:lnTo>
                  <a:lnTo>
                    <a:pt x="2742" y="4"/>
                  </a:lnTo>
                  <a:lnTo>
                    <a:pt x="2753" y="5"/>
                  </a:lnTo>
                  <a:lnTo>
                    <a:pt x="2763" y="5"/>
                  </a:lnTo>
                  <a:lnTo>
                    <a:pt x="2775" y="5"/>
                  </a:lnTo>
                  <a:lnTo>
                    <a:pt x="2786" y="5"/>
                  </a:lnTo>
                  <a:lnTo>
                    <a:pt x="2798" y="4"/>
                  </a:lnTo>
                  <a:lnTo>
                    <a:pt x="2809" y="4"/>
                  </a:lnTo>
                  <a:lnTo>
                    <a:pt x="2820" y="4"/>
                  </a:lnTo>
                  <a:lnTo>
                    <a:pt x="2832" y="5"/>
                  </a:lnTo>
                  <a:lnTo>
                    <a:pt x="2843" y="5"/>
                  </a:lnTo>
                  <a:lnTo>
                    <a:pt x="2855" y="5"/>
                  </a:lnTo>
                  <a:lnTo>
                    <a:pt x="2865" y="5"/>
                  </a:lnTo>
                  <a:lnTo>
                    <a:pt x="2876" y="4"/>
                  </a:lnTo>
                  <a:lnTo>
                    <a:pt x="2888" y="3"/>
                  </a:lnTo>
                  <a:lnTo>
                    <a:pt x="2899" y="3"/>
                  </a:lnTo>
                  <a:lnTo>
                    <a:pt x="2910" y="3"/>
                  </a:lnTo>
                  <a:lnTo>
                    <a:pt x="2922" y="3"/>
                  </a:lnTo>
                  <a:lnTo>
                    <a:pt x="2933" y="4"/>
                  </a:lnTo>
                  <a:lnTo>
                    <a:pt x="2945" y="5"/>
                  </a:lnTo>
                  <a:lnTo>
                    <a:pt x="2956" y="5"/>
                  </a:lnTo>
                  <a:lnTo>
                    <a:pt x="2966" y="4"/>
                  </a:lnTo>
                  <a:lnTo>
                    <a:pt x="2978" y="4"/>
                  </a:lnTo>
                  <a:lnTo>
                    <a:pt x="2989" y="4"/>
                  </a:lnTo>
                  <a:lnTo>
                    <a:pt x="3001" y="5"/>
                  </a:lnTo>
                  <a:lnTo>
                    <a:pt x="3012" y="5"/>
                  </a:lnTo>
                  <a:lnTo>
                    <a:pt x="3023" y="5"/>
                  </a:lnTo>
                  <a:lnTo>
                    <a:pt x="3035" y="5"/>
                  </a:lnTo>
                  <a:lnTo>
                    <a:pt x="3046" y="5"/>
                  </a:lnTo>
                  <a:lnTo>
                    <a:pt x="3058" y="5"/>
                  </a:lnTo>
                  <a:lnTo>
                    <a:pt x="3068" y="4"/>
                  </a:lnTo>
                  <a:lnTo>
                    <a:pt x="3079" y="3"/>
                  </a:lnTo>
                  <a:lnTo>
                    <a:pt x="3091" y="4"/>
                  </a:lnTo>
                  <a:lnTo>
                    <a:pt x="3102" y="5"/>
                  </a:lnTo>
                  <a:lnTo>
                    <a:pt x="3114" y="5"/>
                  </a:lnTo>
                  <a:lnTo>
                    <a:pt x="3125" y="4"/>
                  </a:lnTo>
                  <a:lnTo>
                    <a:pt x="3136" y="4"/>
                  </a:lnTo>
                  <a:lnTo>
                    <a:pt x="3148" y="5"/>
                  </a:lnTo>
                  <a:lnTo>
                    <a:pt x="3159" y="5"/>
                  </a:lnTo>
                  <a:lnTo>
                    <a:pt x="3171" y="5"/>
                  </a:lnTo>
                  <a:lnTo>
                    <a:pt x="3181" y="5"/>
                  </a:lnTo>
                  <a:lnTo>
                    <a:pt x="3192" y="5"/>
                  </a:lnTo>
                  <a:lnTo>
                    <a:pt x="3204" y="5"/>
                  </a:lnTo>
                  <a:lnTo>
                    <a:pt x="3215" y="4"/>
                  </a:lnTo>
                  <a:lnTo>
                    <a:pt x="3226" y="5"/>
                  </a:lnTo>
                  <a:lnTo>
                    <a:pt x="3238" y="5"/>
                  </a:lnTo>
                  <a:lnTo>
                    <a:pt x="3249" y="5"/>
                  </a:lnTo>
                  <a:lnTo>
                    <a:pt x="3261" y="5"/>
                  </a:lnTo>
                  <a:lnTo>
                    <a:pt x="3271" y="5"/>
                  </a:lnTo>
                  <a:lnTo>
                    <a:pt x="3282" y="5"/>
                  </a:lnTo>
                  <a:lnTo>
                    <a:pt x="3294" y="5"/>
                  </a:lnTo>
                  <a:lnTo>
                    <a:pt x="3305" y="5"/>
                  </a:lnTo>
                  <a:lnTo>
                    <a:pt x="3317" y="5"/>
                  </a:lnTo>
                  <a:lnTo>
                    <a:pt x="3328" y="4"/>
                  </a:lnTo>
                  <a:lnTo>
                    <a:pt x="3339" y="4"/>
                  </a:lnTo>
                  <a:lnTo>
                    <a:pt x="3351" y="4"/>
                  </a:lnTo>
                  <a:lnTo>
                    <a:pt x="3361" y="5"/>
                  </a:lnTo>
                  <a:lnTo>
                    <a:pt x="3373" y="5"/>
                  </a:lnTo>
                  <a:lnTo>
                    <a:pt x="3384" y="5"/>
                  </a:lnTo>
                  <a:lnTo>
                    <a:pt x="3395" y="6"/>
                  </a:lnTo>
                  <a:lnTo>
                    <a:pt x="3407" y="6"/>
                  </a:lnTo>
                  <a:lnTo>
                    <a:pt x="3418" y="5"/>
                  </a:lnTo>
                  <a:lnTo>
                    <a:pt x="3430" y="5"/>
                  </a:lnTo>
                  <a:lnTo>
                    <a:pt x="3441" y="5"/>
                  </a:lnTo>
                  <a:lnTo>
                    <a:pt x="3452" y="4"/>
                  </a:lnTo>
                  <a:lnTo>
                    <a:pt x="3464" y="4"/>
                  </a:lnTo>
                  <a:lnTo>
                    <a:pt x="3474" y="4"/>
                  </a:lnTo>
                  <a:lnTo>
                    <a:pt x="3486" y="5"/>
                  </a:lnTo>
                  <a:lnTo>
                    <a:pt x="3497" y="5"/>
                  </a:lnTo>
                  <a:lnTo>
                    <a:pt x="3508" y="5"/>
                  </a:lnTo>
                  <a:lnTo>
                    <a:pt x="3520" y="5"/>
                  </a:lnTo>
                  <a:lnTo>
                    <a:pt x="3531" y="5"/>
                  </a:lnTo>
                  <a:lnTo>
                    <a:pt x="3543" y="5"/>
                  </a:lnTo>
                  <a:lnTo>
                    <a:pt x="3554" y="5"/>
                  </a:lnTo>
                  <a:lnTo>
                    <a:pt x="3564" y="5"/>
                  </a:lnTo>
                  <a:lnTo>
                    <a:pt x="3576" y="5"/>
                  </a:lnTo>
                  <a:lnTo>
                    <a:pt x="3587" y="5"/>
                  </a:lnTo>
                  <a:lnTo>
                    <a:pt x="3598" y="5"/>
                  </a:lnTo>
                  <a:lnTo>
                    <a:pt x="3610" y="5"/>
                  </a:lnTo>
                  <a:lnTo>
                    <a:pt x="3621" y="4"/>
                  </a:lnTo>
                  <a:lnTo>
                    <a:pt x="3633" y="3"/>
                  </a:lnTo>
                  <a:lnTo>
                    <a:pt x="3644" y="3"/>
                  </a:lnTo>
                  <a:lnTo>
                    <a:pt x="3654" y="3"/>
                  </a:lnTo>
                  <a:lnTo>
                    <a:pt x="3666" y="4"/>
                  </a:lnTo>
                  <a:lnTo>
                    <a:pt x="3677" y="5"/>
                  </a:lnTo>
                  <a:lnTo>
                    <a:pt x="3689" y="5"/>
                  </a:lnTo>
                  <a:lnTo>
                    <a:pt x="3700" y="5"/>
                  </a:lnTo>
                  <a:lnTo>
                    <a:pt x="3711" y="4"/>
                  </a:lnTo>
                  <a:lnTo>
                    <a:pt x="3723" y="4"/>
                  </a:lnTo>
                  <a:lnTo>
                    <a:pt x="3734" y="4"/>
                  </a:lnTo>
                  <a:lnTo>
                    <a:pt x="3746" y="4"/>
                  </a:lnTo>
                  <a:lnTo>
                    <a:pt x="3757" y="3"/>
                  </a:lnTo>
                  <a:lnTo>
                    <a:pt x="3767" y="2"/>
                  </a:lnTo>
                  <a:lnTo>
                    <a:pt x="3779" y="3"/>
                  </a:lnTo>
                  <a:lnTo>
                    <a:pt x="3790" y="4"/>
                  </a:lnTo>
                  <a:lnTo>
                    <a:pt x="3802" y="5"/>
                  </a:lnTo>
                  <a:lnTo>
                    <a:pt x="3813" y="5"/>
                  </a:lnTo>
                  <a:lnTo>
                    <a:pt x="3824" y="5"/>
                  </a:lnTo>
                  <a:lnTo>
                    <a:pt x="3836" y="4"/>
                  </a:lnTo>
                  <a:lnTo>
                    <a:pt x="3847" y="3"/>
                  </a:lnTo>
                  <a:lnTo>
                    <a:pt x="3859" y="3"/>
                  </a:lnTo>
                  <a:lnTo>
                    <a:pt x="3869" y="3"/>
                  </a:lnTo>
                  <a:lnTo>
                    <a:pt x="3880" y="2"/>
                  </a:lnTo>
                  <a:lnTo>
                    <a:pt x="3892" y="3"/>
                  </a:lnTo>
                  <a:lnTo>
                    <a:pt x="3903" y="4"/>
                  </a:lnTo>
                  <a:lnTo>
                    <a:pt x="3914" y="5"/>
                  </a:lnTo>
                  <a:lnTo>
                    <a:pt x="3926" y="4"/>
                  </a:lnTo>
                  <a:lnTo>
                    <a:pt x="3937" y="4"/>
                  </a:lnTo>
                  <a:lnTo>
                    <a:pt x="3949" y="4"/>
                  </a:lnTo>
                  <a:lnTo>
                    <a:pt x="3960" y="5"/>
                  </a:lnTo>
                  <a:lnTo>
                    <a:pt x="3970" y="4"/>
                  </a:lnTo>
                  <a:lnTo>
                    <a:pt x="3982" y="4"/>
                  </a:lnTo>
                  <a:lnTo>
                    <a:pt x="3993" y="5"/>
                  </a:lnTo>
                  <a:lnTo>
                    <a:pt x="4005" y="5"/>
                  </a:lnTo>
                  <a:lnTo>
                    <a:pt x="4016" y="5"/>
                  </a:lnTo>
                  <a:lnTo>
                    <a:pt x="4027" y="5"/>
                  </a:lnTo>
                  <a:lnTo>
                    <a:pt x="4039" y="5"/>
                  </a:lnTo>
                  <a:lnTo>
                    <a:pt x="4050" y="5"/>
                  </a:lnTo>
                  <a:lnTo>
                    <a:pt x="4062" y="4"/>
                  </a:lnTo>
                  <a:lnTo>
                    <a:pt x="4072" y="5"/>
                  </a:lnTo>
                  <a:lnTo>
                    <a:pt x="4083" y="5"/>
                  </a:lnTo>
                  <a:lnTo>
                    <a:pt x="4095" y="5"/>
                  </a:lnTo>
                  <a:lnTo>
                    <a:pt x="4106" y="5"/>
                  </a:lnTo>
                  <a:lnTo>
                    <a:pt x="4118" y="5"/>
                  </a:lnTo>
                  <a:lnTo>
                    <a:pt x="4129" y="4"/>
                  </a:lnTo>
                  <a:lnTo>
                    <a:pt x="4140" y="3"/>
                  </a:lnTo>
                  <a:lnTo>
                    <a:pt x="4152" y="3"/>
                  </a:lnTo>
                  <a:lnTo>
                    <a:pt x="4162" y="4"/>
                  </a:lnTo>
                  <a:lnTo>
                    <a:pt x="4174" y="4"/>
                  </a:lnTo>
                  <a:lnTo>
                    <a:pt x="4185" y="5"/>
                  </a:lnTo>
                  <a:lnTo>
                    <a:pt x="4196" y="5"/>
                  </a:lnTo>
                  <a:lnTo>
                    <a:pt x="4208" y="4"/>
                  </a:lnTo>
                  <a:lnTo>
                    <a:pt x="4219" y="3"/>
                  </a:lnTo>
                  <a:lnTo>
                    <a:pt x="4231" y="2"/>
                  </a:lnTo>
                  <a:lnTo>
                    <a:pt x="4242" y="2"/>
                  </a:lnTo>
                  <a:lnTo>
                    <a:pt x="4253" y="2"/>
                  </a:lnTo>
                  <a:lnTo>
                    <a:pt x="4265" y="3"/>
                  </a:lnTo>
                  <a:lnTo>
                    <a:pt x="4275" y="4"/>
                  </a:lnTo>
                  <a:lnTo>
                    <a:pt x="4286" y="5"/>
                  </a:lnTo>
                  <a:lnTo>
                    <a:pt x="4298" y="5"/>
                  </a:lnTo>
                  <a:lnTo>
                    <a:pt x="4309" y="5"/>
                  </a:lnTo>
                  <a:lnTo>
                    <a:pt x="4321" y="5"/>
                  </a:lnTo>
                  <a:lnTo>
                    <a:pt x="4332" y="5"/>
                  </a:lnTo>
                  <a:lnTo>
                    <a:pt x="4343" y="4"/>
                  </a:lnTo>
                  <a:lnTo>
                    <a:pt x="4355" y="4"/>
                  </a:lnTo>
                  <a:lnTo>
                    <a:pt x="4365" y="3"/>
                  </a:lnTo>
                  <a:lnTo>
                    <a:pt x="4377" y="3"/>
                  </a:lnTo>
                  <a:lnTo>
                    <a:pt x="4388" y="4"/>
                  </a:lnTo>
                  <a:lnTo>
                    <a:pt x="4399" y="5"/>
                  </a:lnTo>
                  <a:lnTo>
                    <a:pt x="4411" y="5"/>
                  </a:lnTo>
                  <a:lnTo>
                    <a:pt x="4422" y="5"/>
                  </a:lnTo>
                  <a:lnTo>
                    <a:pt x="4434" y="5"/>
                  </a:lnTo>
                  <a:lnTo>
                    <a:pt x="4445" y="5"/>
                  </a:lnTo>
                  <a:lnTo>
                    <a:pt x="4455" y="5"/>
                  </a:lnTo>
                  <a:lnTo>
                    <a:pt x="4467" y="4"/>
                  </a:lnTo>
                  <a:lnTo>
                    <a:pt x="4478" y="4"/>
                  </a:lnTo>
                  <a:lnTo>
                    <a:pt x="4490" y="5"/>
                  </a:lnTo>
                  <a:lnTo>
                    <a:pt x="4501" y="5"/>
                  </a:lnTo>
                  <a:lnTo>
                    <a:pt x="4512" y="5"/>
                  </a:lnTo>
                  <a:lnTo>
                    <a:pt x="4524" y="5"/>
                  </a:lnTo>
                  <a:lnTo>
                    <a:pt x="4535" y="5"/>
                  </a:lnTo>
                  <a:lnTo>
                    <a:pt x="4547" y="5"/>
                  </a:lnTo>
                  <a:lnTo>
                    <a:pt x="4558" y="5"/>
                  </a:lnTo>
                  <a:lnTo>
                    <a:pt x="4568" y="4"/>
                  </a:lnTo>
                  <a:lnTo>
                    <a:pt x="4580" y="3"/>
                  </a:lnTo>
                  <a:lnTo>
                    <a:pt x="4591" y="4"/>
                  </a:lnTo>
                  <a:lnTo>
                    <a:pt x="4602" y="4"/>
                  </a:lnTo>
                  <a:lnTo>
                    <a:pt x="4614" y="5"/>
                  </a:lnTo>
                  <a:lnTo>
                    <a:pt x="4625" y="5"/>
                  </a:lnTo>
                  <a:lnTo>
                    <a:pt x="4637" y="5"/>
                  </a:lnTo>
                  <a:lnTo>
                    <a:pt x="4648" y="4"/>
                  </a:lnTo>
                  <a:lnTo>
                    <a:pt x="4658" y="3"/>
                  </a:lnTo>
                  <a:lnTo>
                    <a:pt x="4670" y="3"/>
                  </a:lnTo>
                  <a:lnTo>
                    <a:pt x="4681" y="3"/>
                  </a:lnTo>
                  <a:lnTo>
                    <a:pt x="4693" y="3"/>
                  </a:lnTo>
                  <a:lnTo>
                    <a:pt x="4704" y="3"/>
                  </a:lnTo>
                  <a:lnTo>
                    <a:pt x="4715" y="3"/>
                  </a:lnTo>
                  <a:lnTo>
                    <a:pt x="4727" y="3"/>
                  </a:lnTo>
                  <a:lnTo>
                    <a:pt x="4738" y="4"/>
                  </a:lnTo>
                  <a:lnTo>
                    <a:pt x="4750" y="4"/>
                  </a:lnTo>
                  <a:lnTo>
                    <a:pt x="4761" y="4"/>
                  </a:lnTo>
                  <a:lnTo>
                    <a:pt x="4771" y="3"/>
                  </a:lnTo>
                  <a:lnTo>
                    <a:pt x="4783" y="2"/>
                  </a:lnTo>
                  <a:lnTo>
                    <a:pt x="4794" y="3"/>
                  </a:lnTo>
                  <a:lnTo>
                    <a:pt x="4806" y="4"/>
                  </a:lnTo>
                  <a:lnTo>
                    <a:pt x="4817" y="5"/>
                  </a:lnTo>
                  <a:lnTo>
                    <a:pt x="4828" y="4"/>
                  </a:lnTo>
                  <a:lnTo>
                    <a:pt x="4840" y="4"/>
                  </a:lnTo>
                  <a:lnTo>
                    <a:pt x="4851" y="5"/>
                  </a:lnTo>
                  <a:lnTo>
                    <a:pt x="4863" y="5"/>
                  </a:lnTo>
                  <a:lnTo>
                    <a:pt x="4873" y="5"/>
                  </a:lnTo>
                  <a:lnTo>
                    <a:pt x="4884" y="4"/>
                  </a:lnTo>
                  <a:lnTo>
                    <a:pt x="4896" y="3"/>
                  </a:lnTo>
                  <a:lnTo>
                    <a:pt x="4907" y="3"/>
                  </a:lnTo>
                  <a:lnTo>
                    <a:pt x="4918" y="4"/>
                  </a:lnTo>
                  <a:lnTo>
                    <a:pt x="4930" y="5"/>
                  </a:lnTo>
                  <a:lnTo>
                    <a:pt x="4941" y="5"/>
                  </a:lnTo>
                  <a:lnTo>
                    <a:pt x="4953" y="5"/>
                  </a:lnTo>
                  <a:lnTo>
                    <a:pt x="4963" y="5"/>
                  </a:lnTo>
                  <a:lnTo>
                    <a:pt x="4974" y="5"/>
                  </a:lnTo>
                  <a:lnTo>
                    <a:pt x="4986" y="5"/>
                  </a:lnTo>
                  <a:lnTo>
                    <a:pt x="4997" y="4"/>
                  </a:lnTo>
                  <a:lnTo>
                    <a:pt x="5009" y="4"/>
                  </a:lnTo>
                  <a:lnTo>
                    <a:pt x="5020" y="4"/>
                  </a:lnTo>
                  <a:lnTo>
                    <a:pt x="5031" y="5"/>
                  </a:lnTo>
                  <a:lnTo>
                    <a:pt x="5043" y="5"/>
                  </a:lnTo>
                  <a:lnTo>
                    <a:pt x="5054" y="4"/>
                  </a:lnTo>
                  <a:lnTo>
                    <a:pt x="5066" y="4"/>
                  </a:lnTo>
                  <a:lnTo>
                    <a:pt x="5076" y="4"/>
                  </a:lnTo>
                  <a:lnTo>
                    <a:pt x="5087" y="5"/>
                  </a:lnTo>
                  <a:lnTo>
                    <a:pt x="5099" y="4"/>
                  </a:lnTo>
                  <a:lnTo>
                    <a:pt x="5110" y="3"/>
                  </a:lnTo>
                  <a:lnTo>
                    <a:pt x="5122" y="3"/>
                  </a:lnTo>
                  <a:lnTo>
                    <a:pt x="5133" y="3"/>
                  </a:lnTo>
                  <a:lnTo>
                    <a:pt x="5144" y="3"/>
                  </a:lnTo>
                  <a:lnTo>
                    <a:pt x="5156" y="3"/>
                  </a:lnTo>
                  <a:lnTo>
                    <a:pt x="5166" y="4"/>
                  </a:lnTo>
                  <a:lnTo>
                    <a:pt x="5178" y="4"/>
                  </a:lnTo>
                  <a:lnTo>
                    <a:pt x="5189" y="3"/>
                  </a:lnTo>
                  <a:lnTo>
                    <a:pt x="5200" y="3"/>
                  </a:lnTo>
                  <a:lnTo>
                    <a:pt x="5212" y="4"/>
                  </a:lnTo>
                  <a:lnTo>
                    <a:pt x="5223" y="5"/>
                  </a:lnTo>
                  <a:lnTo>
                    <a:pt x="5235" y="5"/>
                  </a:lnTo>
                  <a:lnTo>
                    <a:pt x="5246" y="5"/>
                  </a:lnTo>
                  <a:lnTo>
                    <a:pt x="5256" y="5"/>
                  </a:lnTo>
                  <a:lnTo>
                    <a:pt x="5268" y="5"/>
                  </a:lnTo>
                  <a:lnTo>
                    <a:pt x="5279" y="4"/>
                  </a:lnTo>
                  <a:lnTo>
                    <a:pt x="5290" y="3"/>
                  </a:lnTo>
                  <a:lnTo>
                    <a:pt x="5302" y="2"/>
                  </a:lnTo>
                  <a:lnTo>
                    <a:pt x="5313" y="3"/>
                  </a:lnTo>
                  <a:lnTo>
                    <a:pt x="5325" y="4"/>
                  </a:lnTo>
                  <a:lnTo>
                    <a:pt x="5336" y="5"/>
                  </a:lnTo>
                  <a:lnTo>
                    <a:pt x="5347" y="5"/>
                  </a:lnTo>
                  <a:lnTo>
                    <a:pt x="5359" y="5"/>
                  </a:lnTo>
                  <a:lnTo>
                    <a:pt x="5369" y="4"/>
                  </a:lnTo>
                  <a:lnTo>
                    <a:pt x="5381" y="3"/>
                  </a:lnTo>
                  <a:lnTo>
                    <a:pt x="5392" y="3"/>
                  </a:lnTo>
                  <a:lnTo>
                    <a:pt x="5403" y="3"/>
                  </a:lnTo>
                  <a:lnTo>
                    <a:pt x="5415" y="4"/>
                  </a:lnTo>
                  <a:lnTo>
                    <a:pt x="5426" y="5"/>
                  </a:lnTo>
                  <a:lnTo>
                    <a:pt x="5438" y="5"/>
                  </a:lnTo>
                  <a:lnTo>
                    <a:pt x="5449" y="5"/>
                  </a:lnTo>
                  <a:lnTo>
                    <a:pt x="5459" y="4"/>
                  </a:lnTo>
                  <a:lnTo>
                    <a:pt x="5471" y="4"/>
                  </a:lnTo>
                  <a:lnTo>
                    <a:pt x="5482" y="4"/>
                  </a:lnTo>
                  <a:lnTo>
                    <a:pt x="5494" y="4"/>
                  </a:lnTo>
                  <a:lnTo>
                    <a:pt x="5505" y="5"/>
                  </a:lnTo>
                  <a:lnTo>
                    <a:pt x="5516" y="5"/>
                  </a:lnTo>
                  <a:lnTo>
                    <a:pt x="5528" y="5"/>
                  </a:lnTo>
                  <a:lnTo>
                    <a:pt x="5539" y="5"/>
                  </a:lnTo>
                  <a:lnTo>
                    <a:pt x="5551" y="5"/>
                  </a:lnTo>
                  <a:lnTo>
                    <a:pt x="5562" y="5"/>
                  </a:lnTo>
                  <a:lnTo>
                    <a:pt x="5572" y="4"/>
                  </a:lnTo>
                  <a:lnTo>
                    <a:pt x="5584" y="4"/>
                  </a:lnTo>
                  <a:lnTo>
                    <a:pt x="5595" y="4"/>
                  </a:lnTo>
                  <a:lnTo>
                    <a:pt x="5606" y="5"/>
                  </a:lnTo>
                  <a:lnTo>
                    <a:pt x="5618" y="5"/>
                  </a:lnTo>
                  <a:lnTo>
                    <a:pt x="5629" y="5"/>
                  </a:lnTo>
                  <a:lnTo>
                    <a:pt x="5641" y="4"/>
                  </a:lnTo>
                  <a:lnTo>
                    <a:pt x="5652" y="4"/>
                  </a:lnTo>
                  <a:lnTo>
                    <a:pt x="5662" y="3"/>
                  </a:lnTo>
                  <a:lnTo>
                    <a:pt x="5674" y="2"/>
                  </a:lnTo>
                  <a:lnTo>
                    <a:pt x="5685" y="2"/>
                  </a:lnTo>
                  <a:lnTo>
                    <a:pt x="5697" y="2"/>
                  </a:lnTo>
                  <a:lnTo>
                    <a:pt x="5708" y="2"/>
                  </a:lnTo>
                  <a:lnTo>
                    <a:pt x="5719" y="3"/>
                  </a:lnTo>
                  <a:lnTo>
                    <a:pt x="5731" y="4"/>
                  </a:lnTo>
                  <a:lnTo>
                    <a:pt x="5742" y="5"/>
                  </a:lnTo>
                  <a:lnTo>
                    <a:pt x="5754" y="5"/>
                  </a:lnTo>
                  <a:lnTo>
                    <a:pt x="5764" y="5"/>
                  </a:lnTo>
                  <a:lnTo>
                    <a:pt x="5775" y="5"/>
                  </a:lnTo>
                  <a:lnTo>
                    <a:pt x="5787" y="5"/>
                  </a:lnTo>
                  <a:lnTo>
                    <a:pt x="5798" y="4"/>
                  </a:lnTo>
                  <a:lnTo>
                    <a:pt x="5810" y="4"/>
                  </a:lnTo>
                  <a:lnTo>
                    <a:pt x="5821" y="3"/>
                  </a:lnTo>
                  <a:lnTo>
                    <a:pt x="5832" y="3"/>
                  </a:lnTo>
                  <a:lnTo>
                    <a:pt x="5844" y="2"/>
                  </a:lnTo>
                  <a:lnTo>
                    <a:pt x="5855" y="3"/>
                  </a:lnTo>
                  <a:lnTo>
                    <a:pt x="5867" y="3"/>
                  </a:lnTo>
                  <a:lnTo>
                    <a:pt x="5877" y="4"/>
                  </a:lnTo>
                  <a:lnTo>
                    <a:pt x="5888" y="4"/>
                  </a:lnTo>
                  <a:lnTo>
                    <a:pt x="5900" y="5"/>
                  </a:lnTo>
                  <a:lnTo>
                    <a:pt x="5911" y="5"/>
                  </a:lnTo>
                  <a:lnTo>
                    <a:pt x="5923" y="5"/>
                  </a:lnTo>
                  <a:lnTo>
                    <a:pt x="5934" y="4"/>
                  </a:lnTo>
                  <a:lnTo>
                    <a:pt x="5945" y="4"/>
                  </a:lnTo>
                  <a:lnTo>
                    <a:pt x="5957" y="4"/>
                  </a:lnTo>
                  <a:lnTo>
                    <a:pt x="5967" y="5"/>
                  </a:lnTo>
                  <a:lnTo>
                    <a:pt x="5978" y="5"/>
                  </a:lnTo>
                  <a:lnTo>
                    <a:pt x="5990" y="5"/>
                  </a:lnTo>
                  <a:lnTo>
                    <a:pt x="6001" y="5"/>
                  </a:lnTo>
                  <a:lnTo>
                    <a:pt x="6013" y="5"/>
                  </a:lnTo>
                  <a:lnTo>
                    <a:pt x="6024" y="5"/>
                  </a:lnTo>
                  <a:lnTo>
                    <a:pt x="6035" y="5"/>
                  </a:lnTo>
                  <a:lnTo>
                    <a:pt x="6047" y="5"/>
                  </a:lnTo>
                  <a:lnTo>
                    <a:pt x="6057" y="5"/>
                  </a:lnTo>
                  <a:lnTo>
                    <a:pt x="6069" y="4"/>
                  </a:lnTo>
                  <a:lnTo>
                    <a:pt x="6080" y="4"/>
                  </a:lnTo>
                  <a:lnTo>
                    <a:pt x="6091" y="4"/>
                  </a:lnTo>
                  <a:lnTo>
                    <a:pt x="6103" y="4"/>
                  </a:lnTo>
                  <a:lnTo>
                    <a:pt x="6114" y="4"/>
                  </a:lnTo>
                  <a:lnTo>
                    <a:pt x="6126" y="4"/>
                  </a:lnTo>
                  <a:lnTo>
                    <a:pt x="6137" y="5"/>
                  </a:lnTo>
                  <a:lnTo>
                    <a:pt x="6148" y="5"/>
                  </a:lnTo>
                  <a:lnTo>
                    <a:pt x="6160" y="5"/>
                  </a:lnTo>
                  <a:lnTo>
                    <a:pt x="6170" y="5"/>
                  </a:lnTo>
                  <a:lnTo>
                    <a:pt x="6182" y="5"/>
                  </a:lnTo>
                  <a:lnTo>
                    <a:pt x="6193" y="5"/>
                  </a:lnTo>
                  <a:lnTo>
                    <a:pt x="6204" y="5"/>
                  </a:lnTo>
                  <a:lnTo>
                    <a:pt x="6216" y="5"/>
                  </a:lnTo>
                  <a:lnTo>
                    <a:pt x="6227" y="5"/>
                  </a:lnTo>
                  <a:lnTo>
                    <a:pt x="6239" y="5"/>
                  </a:lnTo>
                  <a:lnTo>
                    <a:pt x="6250" y="5"/>
                  </a:lnTo>
                  <a:lnTo>
                    <a:pt x="6260" y="5"/>
                  </a:lnTo>
                  <a:lnTo>
                    <a:pt x="6272" y="5"/>
                  </a:lnTo>
                  <a:lnTo>
                    <a:pt x="6283" y="5"/>
                  </a:lnTo>
                  <a:lnTo>
                    <a:pt x="6294" y="4"/>
                  </a:lnTo>
                  <a:lnTo>
                    <a:pt x="6306" y="3"/>
                  </a:lnTo>
                  <a:lnTo>
                    <a:pt x="6317" y="3"/>
                  </a:lnTo>
                  <a:lnTo>
                    <a:pt x="6329" y="4"/>
                  </a:lnTo>
                  <a:lnTo>
                    <a:pt x="6340" y="4"/>
                  </a:lnTo>
                  <a:lnTo>
                    <a:pt x="6351" y="5"/>
                  </a:lnTo>
                  <a:lnTo>
                    <a:pt x="6363" y="4"/>
                  </a:lnTo>
                  <a:lnTo>
                    <a:pt x="6373" y="3"/>
                  </a:lnTo>
                  <a:lnTo>
                    <a:pt x="6385" y="3"/>
                  </a:lnTo>
                  <a:lnTo>
                    <a:pt x="6396" y="3"/>
                  </a:lnTo>
                  <a:lnTo>
                    <a:pt x="6407" y="4"/>
                  </a:lnTo>
                  <a:lnTo>
                    <a:pt x="6419" y="5"/>
                  </a:lnTo>
                  <a:lnTo>
                    <a:pt x="6430" y="4"/>
                  </a:lnTo>
                  <a:lnTo>
                    <a:pt x="6442" y="3"/>
                  </a:lnTo>
                  <a:lnTo>
                    <a:pt x="6453" y="3"/>
                  </a:lnTo>
                  <a:lnTo>
                    <a:pt x="6463" y="4"/>
                  </a:lnTo>
                  <a:lnTo>
                    <a:pt x="6475" y="4"/>
                  </a:lnTo>
                  <a:lnTo>
                    <a:pt x="6486" y="4"/>
                  </a:lnTo>
                  <a:lnTo>
                    <a:pt x="6498" y="4"/>
                  </a:lnTo>
                  <a:lnTo>
                    <a:pt x="6509" y="4"/>
                  </a:lnTo>
                  <a:lnTo>
                    <a:pt x="6520" y="4"/>
                  </a:lnTo>
                  <a:lnTo>
                    <a:pt x="6532" y="4"/>
                  </a:lnTo>
                  <a:lnTo>
                    <a:pt x="6543" y="2"/>
                  </a:lnTo>
                  <a:lnTo>
                    <a:pt x="6555" y="0"/>
                  </a:lnTo>
                  <a:lnTo>
                    <a:pt x="6565" y="3"/>
                  </a:lnTo>
                  <a:lnTo>
                    <a:pt x="6576" y="5"/>
                  </a:lnTo>
                  <a:lnTo>
                    <a:pt x="6588" y="5"/>
                  </a:lnTo>
                  <a:lnTo>
                    <a:pt x="6599" y="4"/>
                  </a:lnTo>
                  <a:lnTo>
                    <a:pt x="6610" y="4"/>
                  </a:lnTo>
                  <a:lnTo>
                    <a:pt x="6622" y="5"/>
                  </a:lnTo>
                  <a:lnTo>
                    <a:pt x="6633" y="5"/>
                  </a:lnTo>
                  <a:lnTo>
                    <a:pt x="6645" y="5"/>
                  </a:lnTo>
                  <a:lnTo>
                    <a:pt x="6656" y="4"/>
                  </a:lnTo>
                  <a:lnTo>
                    <a:pt x="6666" y="4"/>
                  </a:lnTo>
                  <a:lnTo>
                    <a:pt x="6678" y="4"/>
                  </a:lnTo>
                  <a:lnTo>
                    <a:pt x="6689" y="4"/>
                  </a:lnTo>
                  <a:lnTo>
                    <a:pt x="6701" y="5"/>
                  </a:lnTo>
                  <a:lnTo>
                    <a:pt x="6712" y="4"/>
                  </a:lnTo>
                  <a:lnTo>
                    <a:pt x="6723" y="3"/>
                  </a:lnTo>
                  <a:lnTo>
                    <a:pt x="6735" y="2"/>
                  </a:lnTo>
                  <a:lnTo>
                    <a:pt x="6746" y="2"/>
                  </a:lnTo>
                  <a:lnTo>
                    <a:pt x="6758" y="3"/>
                  </a:lnTo>
                  <a:lnTo>
                    <a:pt x="6768" y="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8" name="Rectangle 109">
              <a:extLst>
                <a:ext uri="{FF2B5EF4-FFF2-40B4-BE49-F238E27FC236}">
                  <a16:creationId xmlns:a16="http://schemas.microsoft.com/office/drawing/2014/main" id="{B002084A-A2B0-43BC-8416-8E4814C03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166" y="1795043"/>
              <a:ext cx="4005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5.5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Rectangle 111">
              <a:extLst>
                <a:ext uri="{FF2B5EF4-FFF2-40B4-BE49-F238E27FC236}">
                  <a16:creationId xmlns:a16="http://schemas.microsoft.com/office/drawing/2014/main" id="{9773A229-5D56-46FC-BCAC-8337F1394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607" y="1795043"/>
              <a:ext cx="4005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6.0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Rectangle 113">
              <a:extLst>
                <a:ext uri="{FF2B5EF4-FFF2-40B4-BE49-F238E27FC236}">
                  <a16:creationId xmlns:a16="http://schemas.microsoft.com/office/drawing/2014/main" id="{9410F377-B5A6-484D-8D59-F4CBC7516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048" y="1795043"/>
              <a:ext cx="4005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6.5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1" name="Rectangle 115">
              <a:extLst>
                <a:ext uri="{FF2B5EF4-FFF2-40B4-BE49-F238E27FC236}">
                  <a16:creationId xmlns:a16="http://schemas.microsoft.com/office/drawing/2014/main" id="{9BDCC137-81CC-4008-94EA-1AC0951EF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150" y="1795043"/>
              <a:ext cx="4005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7.0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2" name="Rectangle 117">
              <a:extLst>
                <a:ext uri="{FF2B5EF4-FFF2-40B4-BE49-F238E27FC236}">
                  <a16:creationId xmlns:a16="http://schemas.microsoft.com/office/drawing/2014/main" id="{4FA26D92-DD3E-488E-B3B4-913DC5E82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591" y="1795043"/>
              <a:ext cx="4005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7.5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" name="Rectangle 119">
              <a:extLst>
                <a:ext uri="{FF2B5EF4-FFF2-40B4-BE49-F238E27FC236}">
                  <a16:creationId xmlns:a16="http://schemas.microsoft.com/office/drawing/2014/main" id="{8830D355-EBA0-43E1-92DB-EAA5CD2CC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693" y="1795043"/>
              <a:ext cx="4005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8.0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4" name="Rectangle 121">
              <a:extLst>
                <a:ext uri="{FF2B5EF4-FFF2-40B4-BE49-F238E27FC236}">
                  <a16:creationId xmlns:a16="http://schemas.microsoft.com/office/drawing/2014/main" id="{5B22F275-B4AC-4A47-8F99-E4DF09AB4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134" y="1795043"/>
              <a:ext cx="4005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8.5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5" name="Rectangle 123">
              <a:extLst>
                <a:ext uri="{FF2B5EF4-FFF2-40B4-BE49-F238E27FC236}">
                  <a16:creationId xmlns:a16="http://schemas.microsoft.com/office/drawing/2014/main" id="{E81D2A26-E5E8-41B2-A16F-0B91CF9B2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575" y="1795043"/>
              <a:ext cx="4005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9.0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6" name="Rectangle 125">
              <a:extLst>
                <a:ext uri="{FF2B5EF4-FFF2-40B4-BE49-F238E27FC236}">
                  <a16:creationId xmlns:a16="http://schemas.microsoft.com/office/drawing/2014/main" id="{DC61AB9A-6CD0-497D-98EA-0C6CA29DC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677" y="1795043"/>
              <a:ext cx="4005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9.5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Rectangle 127">
              <a:extLst>
                <a:ext uri="{FF2B5EF4-FFF2-40B4-BE49-F238E27FC236}">
                  <a16:creationId xmlns:a16="http://schemas.microsoft.com/office/drawing/2014/main" id="{BF057181-1AF1-45FB-A42E-A01F16466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185" y="1795043"/>
              <a:ext cx="560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10.0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8" name="Rectangle 129">
              <a:extLst>
                <a:ext uri="{FF2B5EF4-FFF2-40B4-BE49-F238E27FC236}">
                  <a16:creationId xmlns:a16="http://schemas.microsoft.com/office/drawing/2014/main" id="{8D800E21-F008-4C9F-A84A-0F4C7DDDF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287" y="1795043"/>
              <a:ext cx="560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10.5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Rectangle 131">
              <a:extLst>
                <a:ext uri="{FF2B5EF4-FFF2-40B4-BE49-F238E27FC236}">
                  <a16:creationId xmlns:a16="http://schemas.microsoft.com/office/drawing/2014/main" id="{B280C169-7AF7-4D14-8173-CBEC4DCE9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390" y="1795043"/>
              <a:ext cx="560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11.0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0" name="Rectangle 133">
              <a:extLst>
                <a:ext uri="{FF2B5EF4-FFF2-40B4-BE49-F238E27FC236}">
                  <a16:creationId xmlns:a16="http://schemas.microsoft.com/office/drawing/2014/main" id="{B73AB1A6-5B32-445F-8C9A-6B1639400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169" y="1795043"/>
              <a:ext cx="560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11.5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1" name="Rectangle 135">
              <a:extLst>
                <a:ext uri="{FF2B5EF4-FFF2-40B4-BE49-F238E27FC236}">
                  <a16:creationId xmlns:a16="http://schemas.microsoft.com/office/drawing/2014/main" id="{FD4D10CA-70EA-4EB4-AC4A-B4D7CC91E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272" y="1795043"/>
              <a:ext cx="560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12.0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2" name="Rectangle 137">
              <a:extLst>
                <a:ext uri="{FF2B5EF4-FFF2-40B4-BE49-F238E27FC236}">
                  <a16:creationId xmlns:a16="http://schemas.microsoft.com/office/drawing/2014/main" id="{C0246D8D-3822-4CFB-A526-A84A36EB0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713" y="1795043"/>
              <a:ext cx="560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12.5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" name="Rectangle 139">
              <a:extLst>
                <a:ext uri="{FF2B5EF4-FFF2-40B4-BE49-F238E27FC236}">
                  <a16:creationId xmlns:a16="http://schemas.microsoft.com/office/drawing/2014/main" id="{1C1F8C14-50CF-4C47-9D99-4CF37A912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814" y="1795043"/>
              <a:ext cx="560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13.0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" name="Rectangle 141">
              <a:extLst>
                <a:ext uri="{FF2B5EF4-FFF2-40B4-BE49-F238E27FC236}">
                  <a16:creationId xmlns:a16="http://schemas.microsoft.com/office/drawing/2014/main" id="{F90F8B04-418D-4AA4-9665-74DA61CB3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4917" y="1795043"/>
              <a:ext cx="560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13.5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5" name="Rectangle 143">
              <a:extLst>
                <a:ext uri="{FF2B5EF4-FFF2-40B4-BE49-F238E27FC236}">
                  <a16:creationId xmlns:a16="http://schemas.microsoft.com/office/drawing/2014/main" id="{94A69055-9F32-4F28-B656-3CC152F23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696" y="1795043"/>
              <a:ext cx="560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14.0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" name="Rectangle 145">
              <a:extLst>
                <a:ext uri="{FF2B5EF4-FFF2-40B4-BE49-F238E27FC236}">
                  <a16:creationId xmlns:a16="http://schemas.microsoft.com/office/drawing/2014/main" id="{77131274-A486-4981-B458-9D404623C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799" y="1795043"/>
              <a:ext cx="560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14.5</a:t>
              </a:r>
              <a:endPara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77" name="グループ化 576">
              <a:extLst>
                <a:ext uri="{FF2B5EF4-FFF2-40B4-BE49-F238E27FC236}">
                  <a16:creationId xmlns:a16="http://schemas.microsoft.com/office/drawing/2014/main" id="{382F1DE6-F92D-4274-970A-2C8EE653C6CC}"/>
                </a:ext>
              </a:extLst>
            </p:cNvPr>
            <p:cNvGrpSpPr/>
            <p:nvPr/>
          </p:nvGrpSpPr>
          <p:grpSpPr>
            <a:xfrm>
              <a:off x="1198896" y="1753768"/>
              <a:ext cx="4474108" cy="39688"/>
              <a:chOff x="-1881188" y="4725989"/>
              <a:chExt cx="10744201" cy="39688"/>
            </a:xfrm>
          </p:grpSpPr>
          <p:sp>
            <p:nvSpPr>
              <p:cNvPr id="579" name="Line 108">
                <a:extLst>
                  <a:ext uri="{FF2B5EF4-FFF2-40B4-BE49-F238E27FC236}">
                    <a16:creationId xmlns:a16="http://schemas.microsoft.com/office/drawing/2014/main" id="{46495CB5-90C5-4E1B-BE66-845A0EA7C1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343025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0" name="Line 110">
                <a:extLst>
                  <a:ext uri="{FF2B5EF4-FFF2-40B4-BE49-F238E27FC236}">
                    <a16:creationId xmlns:a16="http://schemas.microsoft.com/office/drawing/2014/main" id="{833753CD-A3C5-4996-8B24-BAD364956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806450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1" name="Line 112">
                <a:extLst>
                  <a:ext uri="{FF2B5EF4-FFF2-40B4-BE49-F238E27FC236}">
                    <a16:creationId xmlns:a16="http://schemas.microsoft.com/office/drawing/2014/main" id="{47D83B02-2EB9-42CF-8553-EB58C0897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69875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2" name="Line 114">
                <a:extLst>
                  <a:ext uri="{FF2B5EF4-FFF2-40B4-BE49-F238E27FC236}">
                    <a16:creationId xmlns:a16="http://schemas.microsoft.com/office/drawing/2014/main" id="{A6FAB78E-3339-4663-8D5F-76B15AF58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287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3" name="Line 116">
                <a:extLst>
                  <a:ext uri="{FF2B5EF4-FFF2-40B4-BE49-F238E27FC236}">
                    <a16:creationId xmlns:a16="http://schemas.microsoft.com/office/drawing/2014/main" id="{25B7C78E-16C7-424C-BD43-0CAEE511FA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862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4" name="Line 118">
                <a:extLst>
                  <a:ext uri="{FF2B5EF4-FFF2-40B4-BE49-F238E27FC236}">
                    <a16:creationId xmlns:a16="http://schemas.microsoft.com/office/drawing/2014/main" id="{7035FE61-8B6D-4B5D-B7CC-B364DE029C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3025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5" name="Line 120">
                <a:extLst>
                  <a:ext uri="{FF2B5EF4-FFF2-40B4-BE49-F238E27FC236}">
                    <a16:creationId xmlns:a16="http://schemas.microsoft.com/office/drawing/2014/main" id="{E53BA2BE-D162-4747-AA5E-D2ABB1B9B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1187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6" name="Line 122">
                <a:extLst>
                  <a:ext uri="{FF2B5EF4-FFF2-40B4-BE49-F238E27FC236}">
                    <a16:creationId xmlns:a16="http://schemas.microsoft.com/office/drawing/2014/main" id="{A3EAEA9E-67EF-4C59-90EB-72B062AA3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6175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7" name="Line 124">
                <a:extLst>
                  <a:ext uri="{FF2B5EF4-FFF2-40B4-BE49-F238E27FC236}">
                    <a16:creationId xmlns:a16="http://schemas.microsoft.com/office/drawing/2014/main" id="{1351C3F7-AD62-4B04-A979-C9E9BC0810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4337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8" name="Line 126">
                <a:extLst>
                  <a:ext uri="{FF2B5EF4-FFF2-40B4-BE49-F238E27FC236}">
                    <a16:creationId xmlns:a16="http://schemas.microsoft.com/office/drawing/2014/main" id="{37227767-575E-46D1-AED1-D6A17EFE2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0912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9" name="Line 128">
                <a:extLst>
                  <a:ext uri="{FF2B5EF4-FFF2-40B4-BE49-F238E27FC236}">
                    <a16:creationId xmlns:a16="http://schemas.microsoft.com/office/drawing/2014/main" id="{C341C5F1-80B2-4844-8AAF-6A02AD05F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9075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0" name="Line 130">
                <a:extLst>
                  <a:ext uri="{FF2B5EF4-FFF2-40B4-BE49-F238E27FC236}">
                    <a16:creationId xmlns:a16="http://schemas.microsoft.com/office/drawing/2014/main" id="{ED98F096-0F80-46BE-B003-1B4F0D6AB3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7238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1" name="Line 132">
                <a:extLst>
                  <a:ext uri="{FF2B5EF4-FFF2-40B4-BE49-F238E27FC236}">
                    <a16:creationId xmlns:a16="http://schemas.microsoft.com/office/drawing/2014/main" id="{C9149198-12FA-4D4F-9B7B-62F488B13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2225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2" name="Line 134">
                <a:extLst>
                  <a:ext uri="{FF2B5EF4-FFF2-40B4-BE49-F238E27FC236}">
                    <a16:creationId xmlns:a16="http://schemas.microsoft.com/office/drawing/2014/main" id="{9B1FDC8E-809D-4CD4-85A5-4FF001FAF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40388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3" name="Line 136">
                <a:extLst>
                  <a:ext uri="{FF2B5EF4-FFF2-40B4-BE49-F238E27FC236}">
                    <a16:creationId xmlns:a16="http://schemas.microsoft.com/office/drawing/2014/main" id="{18EB8258-994B-4017-8592-A27B62E2C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76963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4" name="Line 138">
                <a:extLst>
                  <a:ext uri="{FF2B5EF4-FFF2-40B4-BE49-F238E27FC236}">
                    <a16:creationId xmlns:a16="http://schemas.microsoft.com/office/drawing/2014/main" id="{C0A06A53-46C5-42B8-B44B-DD7EEBD42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5125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5" name="Line 140">
                <a:extLst>
                  <a:ext uri="{FF2B5EF4-FFF2-40B4-BE49-F238E27FC236}">
                    <a16:creationId xmlns:a16="http://schemas.microsoft.com/office/drawing/2014/main" id="{D6B02508-D32C-403C-AFF1-1C5659951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6" name="Line 142">
                <a:extLst>
                  <a:ext uri="{FF2B5EF4-FFF2-40B4-BE49-F238E27FC236}">
                    <a16:creationId xmlns:a16="http://schemas.microsoft.com/office/drawing/2014/main" id="{62A1A183-3799-427C-B74B-4CABA5953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8275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7" name="Line 144">
                <a:extLst>
                  <a:ext uri="{FF2B5EF4-FFF2-40B4-BE49-F238E27FC236}">
                    <a16:creationId xmlns:a16="http://schemas.microsoft.com/office/drawing/2014/main" id="{C2D1BEAB-D504-4CE3-845F-57AFB0AD1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26438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8" name="Line 146">
                <a:extLst>
                  <a:ext uri="{FF2B5EF4-FFF2-40B4-BE49-F238E27FC236}">
                    <a16:creationId xmlns:a16="http://schemas.microsoft.com/office/drawing/2014/main" id="{E21ACF76-D2E7-4A26-8AB2-985F1B673C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63013" y="4725989"/>
                <a:ext cx="0" cy="39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99" name="直線コネクタ 598">
                <a:extLst>
                  <a:ext uri="{FF2B5EF4-FFF2-40B4-BE49-F238E27FC236}">
                    <a16:creationId xmlns:a16="http://schemas.microsoft.com/office/drawing/2014/main" id="{64127F29-97F5-4DBC-8ADC-EC50D71DA68A}"/>
                  </a:ext>
                </a:extLst>
              </p:cNvPr>
              <p:cNvCxnSpPr/>
              <p:nvPr/>
            </p:nvCxnSpPr>
            <p:spPr>
              <a:xfrm>
                <a:off x="-1881188" y="4725989"/>
                <a:ext cx="1074420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8" name="Rectangle 145">
              <a:extLst>
                <a:ext uri="{FF2B5EF4-FFF2-40B4-BE49-F238E27FC236}">
                  <a16:creationId xmlns:a16="http://schemas.microsoft.com/office/drawing/2014/main" id="{16B04769-7717-48B4-A3F9-226143D8B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4449" y="1797961"/>
              <a:ext cx="27301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6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Retention time (min)</a:t>
              </a:r>
              <a:endPara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41" name="直線コネクタ 640">
              <a:extLst>
                <a:ext uri="{FF2B5EF4-FFF2-40B4-BE49-F238E27FC236}">
                  <a16:creationId xmlns:a16="http://schemas.microsoft.com/office/drawing/2014/main" id="{5980F2D2-6BB7-4800-BBE0-13F4902E430F}"/>
                </a:ext>
              </a:extLst>
            </p:cNvPr>
            <p:cNvCxnSpPr>
              <a:cxnSpLocks/>
            </p:cNvCxnSpPr>
            <p:nvPr/>
          </p:nvCxnSpPr>
          <p:spPr>
            <a:xfrm>
              <a:off x="5085996" y="1420791"/>
              <a:ext cx="0" cy="648000"/>
            </a:xfrm>
            <a:prstGeom prst="line">
              <a:avLst/>
            </a:prstGeom>
            <a:noFill/>
            <a:ln w="12700" cap="flat" cmpd="sng" algn="ctr">
              <a:solidFill>
                <a:srgbClr val="4DA64D">
                  <a:alpha val="40000"/>
                </a:srgbClr>
              </a:solidFill>
              <a:prstDash val="sysDot"/>
              <a:miter lim="800000"/>
            </a:ln>
            <a:effectLst/>
          </p:spPr>
        </p:cxnSp>
      </p:grpSp>
      <p:cxnSp>
        <p:nvCxnSpPr>
          <p:cNvPr id="642" name="直線コネクタ 641">
            <a:extLst>
              <a:ext uri="{FF2B5EF4-FFF2-40B4-BE49-F238E27FC236}">
                <a16:creationId xmlns:a16="http://schemas.microsoft.com/office/drawing/2014/main" id="{C7392B4D-8EBD-4108-A9A3-A0662BF9579B}"/>
              </a:ext>
            </a:extLst>
          </p:cNvPr>
          <p:cNvCxnSpPr>
            <a:cxnSpLocks/>
          </p:cNvCxnSpPr>
          <p:nvPr/>
        </p:nvCxnSpPr>
        <p:spPr>
          <a:xfrm>
            <a:off x="4434947" y="1389856"/>
            <a:ext cx="0" cy="1224000"/>
          </a:xfrm>
          <a:prstGeom prst="line">
            <a:avLst/>
          </a:prstGeom>
          <a:noFill/>
          <a:ln w="12700" cap="flat" cmpd="sng" algn="ctr">
            <a:solidFill>
              <a:srgbClr val="000080">
                <a:alpha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643" name="直線コネクタ 642">
            <a:extLst>
              <a:ext uri="{FF2B5EF4-FFF2-40B4-BE49-F238E27FC236}">
                <a16:creationId xmlns:a16="http://schemas.microsoft.com/office/drawing/2014/main" id="{BFA56FC7-8E1E-4CB8-9089-EE126305C9FA}"/>
              </a:ext>
            </a:extLst>
          </p:cNvPr>
          <p:cNvCxnSpPr>
            <a:cxnSpLocks/>
          </p:cNvCxnSpPr>
          <p:nvPr/>
        </p:nvCxnSpPr>
        <p:spPr>
          <a:xfrm>
            <a:off x="4577247" y="1479719"/>
            <a:ext cx="0" cy="2052000"/>
          </a:xfrm>
          <a:prstGeom prst="line">
            <a:avLst/>
          </a:prstGeom>
          <a:noFill/>
          <a:ln w="12700" cap="flat" cmpd="sng" algn="ctr">
            <a:solidFill>
              <a:srgbClr val="808000">
                <a:alpha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644" name="直線コネクタ 643">
            <a:extLst>
              <a:ext uri="{FF2B5EF4-FFF2-40B4-BE49-F238E27FC236}">
                <a16:creationId xmlns:a16="http://schemas.microsoft.com/office/drawing/2014/main" id="{4591BB19-9EB9-4E7A-ACDA-32FAB91EC430}"/>
              </a:ext>
            </a:extLst>
          </p:cNvPr>
          <p:cNvCxnSpPr>
            <a:cxnSpLocks/>
          </p:cNvCxnSpPr>
          <p:nvPr/>
        </p:nvCxnSpPr>
        <p:spPr>
          <a:xfrm>
            <a:off x="2878817" y="647208"/>
            <a:ext cx="0" cy="2736000"/>
          </a:xfrm>
          <a:prstGeom prst="line">
            <a:avLst/>
          </a:prstGeom>
          <a:noFill/>
          <a:ln w="12700" cap="flat" cmpd="sng" algn="ctr">
            <a:solidFill>
              <a:srgbClr val="000000">
                <a:alpha val="40000"/>
              </a:srgbClr>
            </a:solidFill>
            <a:prstDash val="sysDot"/>
            <a:miter lim="800000"/>
          </a:ln>
          <a:effectLst/>
        </p:spPr>
      </p:cxnSp>
      <p:sp>
        <p:nvSpPr>
          <p:cNvPr id="647" name="テキスト ボックス 646">
            <a:extLst>
              <a:ext uri="{FF2B5EF4-FFF2-40B4-BE49-F238E27FC236}">
                <a16:creationId xmlns:a16="http://schemas.microsoft.com/office/drawing/2014/main" id="{1B2AA070-2A56-492E-9146-9F06545D7067}"/>
              </a:ext>
            </a:extLst>
          </p:cNvPr>
          <p:cNvSpPr txBox="1"/>
          <p:nvPr/>
        </p:nvSpPr>
        <p:spPr>
          <a:xfrm>
            <a:off x="0" y="-675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b="1" dirty="0">
                <a:solidFill>
                  <a:prstClr val="black"/>
                </a:solidFill>
                <a:latin typeface="Times New Roman"/>
                <a:ea typeface="ＭＳ 明朝"/>
              </a:rPr>
              <a:t>a</a:t>
            </a:r>
            <a:endParaRPr lang="ja-JP" altLang="en-US" b="1" dirty="0">
              <a:solidFill>
                <a:prstClr val="black"/>
              </a:solidFill>
              <a:latin typeface="Times New Roman"/>
              <a:ea typeface="ＭＳ 明朝"/>
            </a:endParaRPr>
          </a:p>
        </p:txBody>
      </p:sp>
      <p:sp>
        <p:nvSpPr>
          <p:cNvPr id="648" name="テキスト ボックス 647">
            <a:extLst>
              <a:ext uri="{FF2B5EF4-FFF2-40B4-BE49-F238E27FC236}">
                <a16:creationId xmlns:a16="http://schemas.microsoft.com/office/drawing/2014/main" id="{FDD29A53-1952-4E28-807A-A700864E1C52}"/>
              </a:ext>
            </a:extLst>
          </p:cNvPr>
          <p:cNvSpPr txBox="1"/>
          <p:nvPr/>
        </p:nvSpPr>
        <p:spPr>
          <a:xfrm>
            <a:off x="0" y="25365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b="1" dirty="0">
                <a:solidFill>
                  <a:prstClr val="black"/>
                </a:solidFill>
                <a:latin typeface="Times New Roman"/>
                <a:ea typeface="ＭＳ 明朝"/>
              </a:rPr>
              <a:t>b</a:t>
            </a:r>
            <a:endParaRPr lang="ja-JP" altLang="en-US" b="1" dirty="0">
              <a:solidFill>
                <a:prstClr val="black"/>
              </a:solidFill>
              <a:latin typeface="Times New Roman"/>
              <a:ea typeface="ＭＳ 明朝"/>
            </a:endParaRPr>
          </a:p>
        </p:txBody>
      </p:sp>
      <p:sp>
        <p:nvSpPr>
          <p:cNvPr id="649" name="正方形/長方形 648">
            <a:extLst>
              <a:ext uri="{FF2B5EF4-FFF2-40B4-BE49-F238E27FC236}">
                <a16:creationId xmlns:a16="http://schemas.microsoft.com/office/drawing/2014/main" id="{38F8B578-5BEB-4241-9095-592418FE1CCE}"/>
              </a:ext>
            </a:extLst>
          </p:cNvPr>
          <p:cNvSpPr/>
          <p:nvPr/>
        </p:nvSpPr>
        <p:spPr>
          <a:xfrm>
            <a:off x="-72620" y="4548415"/>
            <a:ext cx="694442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/>
            <a:r>
              <a:rPr lang="en-US" altLang="ja-JP" sz="1000" b="1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Figure S4 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The extracted ion chromatograms (XIC) of 6-Aminoquinolyl-N-succinimidyl carbamate (AQC) derivatives of amino acids in LCMS analyses. (a) </a:t>
            </a:r>
            <a:r>
              <a:rPr lang="en-US" altLang="ja-JP" sz="1000" dirty="0" err="1">
                <a:solidFill>
                  <a:prstClr val="black"/>
                </a:solidFill>
                <a:latin typeface="Times New Roman"/>
                <a:ea typeface="ＭＳ 明朝"/>
              </a:rPr>
              <a:t>Hydrolyzate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of a peritrophic membrane of 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S. 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litura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(b) Proteinogenic amino acids. Histidine (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m/z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326; 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6.6 min); asparagine (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m/z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303; 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7.5 min); arginine (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m/z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345; 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7.6 min); serine (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m/z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276; 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7.8 min); glutamine (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m/z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317; 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7.8 min); glycine (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m/z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246; 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8.0 min); aspartate (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m/z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304; 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8.4 min); glutamate (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m/z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318; 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8.8 min); threonine (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m/z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290; 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8.9 min); alanine (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m/z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260; 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9.3 min); proline (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m/z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286; 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9.8 min); lysine (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m/z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317; 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10.6 min); cysteine (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m/z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292; 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11.1 min); tyrosine (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m/z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352; 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11.8 min); methionine (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m/z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320; 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11.9 min); valine (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m/z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288; 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12.1 min); leucine and isoleucine (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m/z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302; 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13.7 min); phenylalanine (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m/z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336; 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14.1 min); tryptophan (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m/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z 375; 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14.4 min).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a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-Aminobutyric acid (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m/z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302) was detected at 10.6 min. The modified method of </a:t>
            </a:r>
            <a:r>
              <a:rPr lang="en-US" altLang="ja-JP" sz="1000" dirty="0" err="1">
                <a:solidFill>
                  <a:prstClr val="black"/>
                </a:solidFill>
                <a:latin typeface="Times New Roman"/>
                <a:ea typeface="ＭＳ 明朝"/>
              </a:rPr>
              <a:t>Isaji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et al. (2018) was used for derivatization of amino acids as follows; the peritrophic membrane after deacetylation (i.e. chitosan) was dissolved in 400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L of 4N TFA in a screw-capped grass tube and heated at 120ºC for 6 h (Wang et al., 2016) for hydrolysis. The solution was cooled and evaporated with a rotary evaporator. The residue was dissolved in 10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L of H</a:t>
            </a:r>
            <a:r>
              <a:rPr lang="en-US" altLang="ja-JP" sz="1000" baseline="-25000" dirty="0">
                <a:solidFill>
                  <a:prstClr val="black"/>
                </a:solidFill>
                <a:latin typeface="Times New Roman"/>
                <a:ea typeface="ＭＳ 明朝"/>
              </a:rPr>
              <a:t>2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O. This solution was used for the derivatization and LCMS analysis as follows; to 60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L of sodium borate buffer (200 mM, pH 8.95) was added 10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L of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a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-aminobutyric acid solution in H</a:t>
            </a:r>
            <a:r>
              <a:rPr lang="en-US" altLang="ja-JP" sz="1000" baseline="-25000" dirty="0">
                <a:solidFill>
                  <a:prstClr val="black"/>
                </a:solidFill>
                <a:latin typeface="Times New Roman"/>
                <a:ea typeface="ＭＳ 明朝"/>
              </a:rPr>
              <a:t>2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O (50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M) and 10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L of the </a:t>
            </a:r>
            <a:r>
              <a:rPr lang="en-US" altLang="ja-JP" sz="1000" dirty="0" err="1">
                <a:solidFill>
                  <a:prstClr val="black"/>
                </a:solidFill>
                <a:latin typeface="Times New Roman"/>
                <a:ea typeface="ＭＳ 明朝"/>
              </a:rPr>
              <a:t>hydrolyzate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solution; then 20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L of AQC solution (3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g/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L in acetonitrile) was added to initiate the reaction, followed by mixing and incubation at 55ºC for 10 min. After centrifugation, 1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L (1/1000 larval equivalent) of the aliquot was analyzed by LCMS with following parameters; the prominence HPLC system (Shimadzu co., Kyoto, Japan) was coupled with the LCMS-2020 (Shimadzu co., Kyoto, Japan). HPLC separations were performed with an ODS column (</a:t>
            </a:r>
            <a:r>
              <a:rPr lang="en-US" altLang="ja-JP" sz="1000" dirty="0" err="1">
                <a:solidFill>
                  <a:prstClr val="black"/>
                </a:solidFill>
                <a:latin typeface="Times New Roman"/>
                <a:ea typeface="ＭＳ 明朝"/>
              </a:rPr>
              <a:t>Mightysil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RP-18GP 50x2.0 mm I.D.; Kanto Chemical Co., Inc., Tokyo, Japan) at 35ºC with 0.200 mL/min flow rate. The solvent program was 1% (0–2 min), 1–15% (2–9 min), 15–30% (9–14 min), 30–80% (14–20 min), 80% (20–25 min) acetonitrile  containing 0.1% formic acid in H</a:t>
            </a:r>
            <a:r>
              <a:rPr lang="en-US" altLang="ja-JP" sz="1000" baseline="-25000" dirty="0">
                <a:solidFill>
                  <a:prstClr val="black"/>
                </a:solidFill>
                <a:latin typeface="Times New Roman"/>
                <a:ea typeface="ＭＳ 明朝"/>
              </a:rPr>
              <a:t>2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O containing 0.1% formic acid. MS was operated as following parameters: probe voltage of 4.5 kV; detector voltage of 1.3 kV; heat block temperature of 200ºC; DL temperature of 250ºC; nebulizer gas flow of 1.5 L/min; the analytical mode utilized ESI positive scans (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m/z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150–500). The mixture of authentic amino acids in H</a:t>
            </a:r>
            <a:r>
              <a:rPr lang="en-US" altLang="ja-JP" sz="1000" baseline="-25000" dirty="0">
                <a:solidFill>
                  <a:prstClr val="black"/>
                </a:solidFill>
                <a:latin typeface="Times New Roman"/>
                <a:ea typeface="ＭＳ 明朝"/>
              </a:rPr>
              <a:t>2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O (50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M) was prepared. The aliquot (10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L) was derivatized and analyzed as above.</a:t>
            </a:r>
          </a:p>
          <a:p>
            <a:pPr marL="228600" indent="-228600" algn="just">
              <a:spcAft>
                <a:spcPts val="0"/>
              </a:spcAft>
            </a:pPr>
            <a:endParaRPr lang="en-US" altLang="ja-JP" sz="200" kern="100" dirty="0">
              <a:solidFill>
                <a:prstClr val="black"/>
              </a:solidFill>
              <a:latin typeface="Times New Roman"/>
              <a:ea typeface="ＭＳ 明朝"/>
              <a:cs typeface="Times New Roman" panose="02020603050405020304" pitchFamily="18" charset="0"/>
            </a:endParaRPr>
          </a:p>
          <a:p>
            <a:pPr marL="228600" indent="-228600" algn="just">
              <a:spcAft>
                <a:spcPts val="0"/>
              </a:spcAft>
            </a:pPr>
            <a:r>
              <a:rPr lang="en-US" altLang="ja-JP" sz="1000" kern="100" dirty="0" err="1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Isaji</a:t>
            </a:r>
            <a:r>
              <a:rPr lang="en-US" altLang="ja-JP" sz="1000" kern="100" dirty="0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 S, Yoshinaga N, </a:t>
            </a:r>
            <a:r>
              <a:rPr lang="en-US" altLang="ja-JP" sz="1000" kern="100" dirty="0" err="1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Teraishi</a:t>
            </a:r>
            <a:r>
              <a:rPr lang="en-US" altLang="ja-JP" sz="1000" kern="100" dirty="0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 M, Ogawa D, Kato E, </a:t>
            </a:r>
            <a:r>
              <a:rPr lang="en-US" altLang="ja-JP" sz="1000" kern="100" dirty="0" err="1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Okumoto</a:t>
            </a:r>
            <a:r>
              <a:rPr lang="en-US" altLang="ja-JP" sz="1000" kern="100" dirty="0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 Y, </a:t>
            </a:r>
            <a:r>
              <a:rPr lang="en-US" altLang="ja-JP" sz="1000" kern="100" dirty="0" err="1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Habu</a:t>
            </a:r>
            <a:r>
              <a:rPr lang="en-US" altLang="ja-JP" sz="1000" kern="100" dirty="0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 Y, Mori N (2018) Biosynthesis and accumulation of GABA in rice plants treated with acetic acid. J </a:t>
            </a:r>
            <a:r>
              <a:rPr lang="en-US" altLang="ja-JP" sz="1000" kern="100" dirty="0" err="1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Pestic</a:t>
            </a:r>
            <a:r>
              <a:rPr lang="en-US" altLang="ja-JP" sz="1000" kern="100" dirty="0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 Sci 43:214–219.</a:t>
            </a:r>
          </a:p>
          <a:p>
            <a:pPr marL="228600" indent="-228600" algn="just">
              <a:spcAft>
                <a:spcPts val="0"/>
              </a:spcAft>
            </a:pPr>
            <a:r>
              <a:rPr lang="en-US" altLang="ja-JP" sz="1000" kern="100" dirty="0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Wang Q-C, Zhao X, Pu J-H, Luan X-H (2016) Influences of acidic reaction and hydrolytic conditions on monosaccharide composition analysis of acidic, neutral and basic polysaccharides. </a:t>
            </a:r>
            <a:r>
              <a:rPr lang="en-US" altLang="ja-JP" sz="1000" kern="100" dirty="0" err="1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Carbohydr</a:t>
            </a:r>
            <a:r>
              <a:rPr lang="en-US" altLang="ja-JP" sz="1000" kern="100" dirty="0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 </a:t>
            </a:r>
            <a:r>
              <a:rPr lang="en-US" altLang="ja-JP" sz="1000" kern="100" dirty="0" err="1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Polym</a:t>
            </a:r>
            <a:r>
              <a:rPr lang="en-US" altLang="ja-JP" sz="1000" kern="100" dirty="0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 143:296–300.</a:t>
            </a:r>
            <a:endParaRPr lang="ja-JP" altLang="ja-JP" sz="1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2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71">
            <a:extLst>
              <a:ext uri="{FF2B5EF4-FFF2-40B4-BE49-F238E27FC236}">
                <a16:creationId xmlns:a16="http://schemas.microsoft.com/office/drawing/2014/main" id="{0E855818-CE02-4387-9EF3-608D43D65E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4994" y="299048"/>
            <a:ext cx="0" cy="2132013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40" name="Line 125">
            <a:extLst>
              <a:ext uri="{FF2B5EF4-FFF2-40B4-BE49-F238E27FC236}">
                <a16:creationId xmlns:a16="http://schemas.microsoft.com/office/drawing/2014/main" id="{F49F5F21-4EDA-417A-B33B-239C8788A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706" y="2040536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42" name="Line 129">
            <a:extLst>
              <a:ext uri="{FF2B5EF4-FFF2-40B4-BE49-F238E27FC236}">
                <a16:creationId xmlns:a16="http://schemas.microsoft.com/office/drawing/2014/main" id="{F0FCF792-D246-4109-90BC-8401D6306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706" y="1619848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44" name="Line 133">
            <a:extLst>
              <a:ext uri="{FF2B5EF4-FFF2-40B4-BE49-F238E27FC236}">
                <a16:creationId xmlns:a16="http://schemas.microsoft.com/office/drawing/2014/main" id="{6570531B-B4CE-4C22-9781-D0F8AFCB7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706" y="1197573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46" name="Line 137">
            <a:extLst>
              <a:ext uri="{FF2B5EF4-FFF2-40B4-BE49-F238E27FC236}">
                <a16:creationId xmlns:a16="http://schemas.microsoft.com/office/drawing/2014/main" id="{012543A6-18D7-494E-92F1-B7CC76A33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706" y="775298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48" name="Line 141">
            <a:extLst>
              <a:ext uri="{FF2B5EF4-FFF2-40B4-BE49-F238E27FC236}">
                <a16:creationId xmlns:a16="http://schemas.microsoft.com/office/drawing/2014/main" id="{0BB804D1-73DD-43E9-8BD3-161AD6F03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706" y="354611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6" name="Freeform 146">
            <a:extLst>
              <a:ext uri="{FF2B5EF4-FFF2-40B4-BE49-F238E27FC236}">
                <a16:creationId xmlns:a16="http://schemas.microsoft.com/office/drawing/2014/main" id="{AFC2238E-E4C5-4B19-B40A-4B5CA5D95D51}"/>
              </a:ext>
            </a:extLst>
          </p:cNvPr>
          <p:cNvSpPr>
            <a:spLocks/>
          </p:cNvSpPr>
          <p:nvPr/>
        </p:nvSpPr>
        <p:spPr bwMode="auto">
          <a:xfrm flipV="1">
            <a:off x="704994" y="299048"/>
            <a:ext cx="4348163" cy="2132013"/>
          </a:xfrm>
          <a:custGeom>
            <a:avLst/>
            <a:gdLst>
              <a:gd name="T0" fmla="*/ 133 w 8696"/>
              <a:gd name="T1" fmla="*/ 94 h 9875"/>
              <a:gd name="T2" fmla="*/ 275 w 8696"/>
              <a:gd name="T3" fmla="*/ 89 h 9875"/>
              <a:gd name="T4" fmla="*/ 417 w 8696"/>
              <a:gd name="T5" fmla="*/ 58 h 9875"/>
              <a:gd name="T6" fmla="*/ 559 w 8696"/>
              <a:gd name="T7" fmla="*/ 1069 h 9875"/>
              <a:gd name="T8" fmla="*/ 701 w 8696"/>
              <a:gd name="T9" fmla="*/ 45 h 9875"/>
              <a:gd name="T10" fmla="*/ 842 w 8696"/>
              <a:gd name="T11" fmla="*/ 33 h 9875"/>
              <a:gd name="T12" fmla="*/ 984 w 8696"/>
              <a:gd name="T13" fmla="*/ 36 h 9875"/>
              <a:gd name="T14" fmla="*/ 1126 w 8696"/>
              <a:gd name="T15" fmla="*/ 52 h 9875"/>
              <a:gd name="T16" fmla="*/ 1268 w 8696"/>
              <a:gd name="T17" fmla="*/ 16 h 9875"/>
              <a:gd name="T18" fmla="*/ 1410 w 8696"/>
              <a:gd name="T19" fmla="*/ 57 h 9875"/>
              <a:gd name="T20" fmla="*/ 1551 w 8696"/>
              <a:gd name="T21" fmla="*/ 49 h 9875"/>
              <a:gd name="T22" fmla="*/ 1693 w 8696"/>
              <a:gd name="T23" fmla="*/ 6 h 9875"/>
              <a:gd name="T24" fmla="*/ 1835 w 8696"/>
              <a:gd name="T25" fmla="*/ 20 h 9875"/>
              <a:gd name="T26" fmla="*/ 1977 w 8696"/>
              <a:gd name="T27" fmla="*/ 8 h 9875"/>
              <a:gd name="T28" fmla="*/ 2119 w 8696"/>
              <a:gd name="T29" fmla="*/ 7 h 9875"/>
              <a:gd name="T30" fmla="*/ 2260 w 8696"/>
              <a:gd name="T31" fmla="*/ 3 h 9875"/>
              <a:gd name="T32" fmla="*/ 2402 w 8696"/>
              <a:gd name="T33" fmla="*/ 5 h 9875"/>
              <a:gd name="T34" fmla="*/ 2544 w 8696"/>
              <a:gd name="T35" fmla="*/ 25 h 9875"/>
              <a:gd name="T36" fmla="*/ 2686 w 8696"/>
              <a:gd name="T37" fmla="*/ 39 h 9875"/>
              <a:gd name="T38" fmla="*/ 2828 w 8696"/>
              <a:gd name="T39" fmla="*/ 43 h 9875"/>
              <a:gd name="T40" fmla="*/ 2969 w 8696"/>
              <a:gd name="T41" fmla="*/ 48 h 9875"/>
              <a:gd name="T42" fmla="*/ 3111 w 8696"/>
              <a:gd name="T43" fmla="*/ 46 h 9875"/>
              <a:gd name="T44" fmla="*/ 3253 w 8696"/>
              <a:gd name="T45" fmla="*/ 217 h 9875"/>
              <a:gd name="T46" fmla="*/ 3395 w 8696"/>
              <a:gd name="T47" fmla="*/ 118 h 9875"/>
              <a:gd name="T48" fmla="*/ 3537 w 8696"/>
              <a:gd name="T49" fmla="*/ 93 h 9875"/>
              <a:gd name="T50" fmla="*/ 3678 w 8696"/>
              <a:gd name="T51" fmla="*/ 165 h 9875"/>
              <a:gd name="T52" fmla="*/ 3820 w 8696"/>
              <a:gd name="T53" fmla="*/ 129 h 9875"/>
              <a:gd name="T54" fmla="*/ 3962 w 8696"/>
              <a:gd name="T55" fmla="*/ 153 h 9875"/>
              <a:gd name="T56" fmla="*/ 4104 w 8696"/>
              <a:gd name="T57" fmla="*/ 178 h 9875"/>
              <a:gd name="T58" fmla="*/ 4246 w 8696"/>
              <a:gd name="T59" fmla="*/ 210 h 9875"/>
              <a:gd name="T60" fmla="*/ 4387 w 8696"/>
              <a:gd name="T61" fmla="*/ 260 h 9875"/>
              <a:gd name="T62" fmla="*/ 4529 w 8696"/>
              <a:gd name="T63" fmla="*/ 295 h 9875"/>
              <a:gd name="T64" fmla="*/ 4671 w 8696"/>
              <a:gd name="T65" fmla="*/ 336 h 9875"/>
              <a:gd name="T66" fmla="*/ 4813 w 8696"/>
              <a:gd name="T67" fmla="*/ 381 h 9875"/>
              <a:gd name="T68" fmla="*/ 4955 w 8696"/>
              <a:gd name="T69" fmla="*/ 427 h 9875"/>
              <a:gd name="T70" fmla="*/ 5096 w 8696"/>
              <a:gd name="T71" fmla="*/ 472 h 9875"/>
              <a:gd name="T72" fmla="*/ 5238 w 8696"/>
              <a:gd name="T73" fmla="*/ 543 h 9875"/>
              <a:gd name="T74" fmla="*/ 5380 w 8696"/>
              <a:gd name="T75" fmla="*/ 626 h 9875"/>
              <a:gd name="T76" fmla="*/ 5522 w 8696"/>
              <a:gd name="T77" fmla="*/ 708 h 9875"/>
              <a:gd name="T78" fmla="*/ 5664 w 8696"/>
              <a:gd name="T79" fmla="*/ 830 h 9875"/>
              <a:gd name="T80" fmla="*/ 5805 w 8696"/>
              <a:gd name="T81" fmla="*/ 963 h 9875"/>
              <a:gd name="T82" fmla="*/ 5947 w 8696"/>
              <a:gd name="T83" fmla="*/ 1126 h 9875"/>
              <a:gd name="T84" fmla="*/ 6089 w 8696"/>
              <a:gd name="T85" fmla="*/ 1244 h 9875"/>
              <a:gd name="T86" fmla="*/ 6231 w 8696"/>
              <a:gd name="T87" fmla="*/ 1310 h 9875"/>
              <a:gd name="T88" fmla="*/ 6373 w 8696"/>
              <a:gd name="T89" fmla="*/ 1299 h 9875"/>
              <a:gd name="T90" fmla="*/ 6514 w 8696"/>
              <a:gd name="T91" fmla="*/ 1274 h 9875"/>
              <a:gd name="T92" fmla="*/ 6656 w 8696"/>
              <a:gd name="T93" fmla="*/ 1250 h 9875"/>
              <a:gd name="T94" fmla="*/ 6798 w 8696"/>
              <a:gd name="T95" fmla="*/ 1245 h 9875"/>
              <a:gd name="T96" fmla="*/ 6940 w 8696"/>
              <a:gd name="T97" fmla="*/ 1238 h 9875"/>
              <a:gd name="T98" fmla="*/ 7082 w 8696"/>
              <a:gd name="T99" fmla="*/ 1230 h 9875"/>
              <a:gd name="T100" fmla="*/ 7223 w 8696"/>
              <a:gd name="T101" fmla="*/ 1211 h 9875"/>
              <a:gd name="T102" fmla="*/ 7365 w 8696"/>
              <a:gd name="T103" fmla="*/ 1205 h 9875"/>
              <a:gd name="T104" fmla="*/ 7507 w 8696"/>
              <a:gd name="T105" fmla="*/ 1191 h 9875"/>
              <a:gd name="T106" fmla="*/ 7649 w 8696"/>
              <a:gd name="T107" fmla="*/ 1200 h 9875"/>
              <a:gd name="T108" fmla="*/ 7791 w 8696"/>
              <a:gd name="T109" fmla="*/ 1197 h 9875"/>
              <a:gd name="T110" fmla="*/ 7932 w 8696"/>
              <a:gd name="T111" fmla="*/ 1183 h 9875"/>
              <a:gd name="T112" fmla="*/ 8074 w 8696"/>
              <a:gd name="T113" fmla="*/ 1175 h 9875"/>
              <a:gd name="T114" fmla="*/ 8216 w 8696"/>
              <a:gd name="T115" fmla="*/ 1153 h 9875"/>
              <a:gd name="T116" fmla="*/ 8358 w 8696"/>
              <a:gd name="T117" fmla="*/ 1165 h 9875"/>
              <a:gd name="T118" fmla="*/ 8500 w 8696"/>
              <a:gd name="T119" fmla="*/ 1162 h 9875"/>
              <a:gd name="T120" fmla="*/ 8641 w 8696"/>
              <a:gd name="T121" fmla="*/ 1132 h 9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696" h="9875">
                <a:moveTo>
                  <a:pt x="0" y="166"/>
                </a:moveTo>
                <a:lnTo>
                  <a:pt x="7" y="164"/>
                </a:lnTo>
                <a:lnTo>
                  <a:pt x="15" y="165"/>
                </a:lnTo>
                <a:lnTo>
                  <a:pt x="23" y="148"/>
                </a:lnTo>
                <a:lnTo>
                  <a:pt x="31" y="142"/>
                </a:lnTo>
                <a:lnTo>
                  <a:pt x="39" y="131"/>
                </a:lnTo>
                <a:lnTo>
                  <a:pt x="47" y="126"/>
                </a:lnTo>
                <a:lnTo>
                  <a:pt x="55" y="126"/>
                </a:lnTo>
                <a:lnTo>
                  <a:pt x="63" y="122"/>
                </a:lnTo>
                <a:lnTo>
                  <a:pt x="70" y="111"/>
                </a:lnTo>
                <a:lnTo>
                  <a:pt x="78" y="111"/>
                </a:lnTo>
                <a:lnTo>
                  <a:pt x="86" y="111"/>
                </a:lnTo>
                <a:lnTo>
                  <a:pt x="94" y="102"/>
                </a:lnTo>
                <a:lnTo>
                  <a:pt x="102" y="101"/>
                </a:lnTo>
                <a:lnTo>
                  <a:pt x="110" y="95"/>
                </a:lnTo>
                <a:lnTo>
                  <a:pt x="118" y="93"/>
                </a:lnTo>
                <a:lnTo>
                  <a:pt x="126" y="91"/>
                </a:lnTo>
                <a:lnTo>
                  <a:pt x="133" y="94"/>
                </a:lnTo>
                <a:lnTo>
                  <a:pt x="141" y="125"/>
                </a:lnTo>
                <a:lnTo>
                  <a:pt x="149" y="337"/>
                </a:lnTo>
                <a:lnTo>
                  <a:pt x="157" y="152"/>
                </a:lnTo>
                <a:lnTo>
                  <a:pt x="165" y="337"/>
                </a:lnTo>
                <a:lnTo>
                  <a:pt x="173" y="416"/>
                </a:lnTo>
                <a:lnTo>
                  <a:pt x="181" y="360"/>
                </a:lnTo>
                <a:lnTo>
                  <a:pt x="189" y="363"/>
                </a:lnTo>
                <a:lnTo>
                  <a:pt x="196" y="331"/>
                </a:lnTo>
                <a:lnTo>
                  <a:pt x="204" y="294"/>
                </a:lnTo>
                <a:lnTo>
                  <a:pt x="212" y="251"/>
                </a:lnTo>
                <a:lnTo>
                  <a:pt x="220" y="228"/>
                </a:lnTo>
                <a:lnTo>
                  <a:pt x="228" y="204"/>
                </a:lnTo>
                <a:lnTo>
                  <a:pt x="236" y="175"/>
                </a:lnTo>
                <a:lnTo>
                  <a:pt x="244" y="162"/>
                </a:lnTo>
                <a:lnTo>
                  <a:pt x="252" y="150"/>
                </a:lnTo>
                <a:lnTo>
                  <a:pt x="259" y="128"/>
                </a:lnTo>
                <a:lnTo>
                  <a:pt x="267" y="122"/>
                </a:lnTo>
                <a:lnTo>
                  <a:pt x="275" y="89"/>
                </a:lnTo>
                <a:lnTo>
                  <a:pt x="283" y="76"/>
                </a:lnTo>
                <a:lnTo>
                  <a:pt x="291" y="63"/>
                </a:lnTo>
                <a:lnTo>
                  <a:pt x="299" y="60"/>
                </a:lnTo>
                <a:lnTo>
                  <a:pt x="307" y="51"/>
                </a:lnTo>
                <a:lnTo>
                  <a:pt x="315" y="51"/>
                </a:lnTo>
                <a:lnTo>
                  <a:pt x="322" y="55"/>
                </a:lnTo>
                <a:lnTo>
                  <a:pt x="330" y="50"/>
                </a:lnTo>
                <a:lnTo>
                  <a:pt x="338" y="52"/>
                </a:lnTo>
                <a:lnTo>
                  <a:pt x="346" y="46"/>
                </a:lnTo>
                <a:lnTo>
                  <a:pt x="354" y="53"/>
                </a:lnTo>
                <a:lnTo>
                  <a:pt x="362" y="58"/>
                </a:lnTo>
                <a:lnTo>
                  <a:pt x="370" y="51"/>
                </a:lnTo>
                <a:lnTo>
                  <a:pt x="378" y="53"/>
                </a:lnTo>
                <a:lnTo>
                  <a:pt x="386" y="53"/>
                </a:lnTo>
                <a:lnTo>
                  <a:pt x="393" y="51"/>
                </a:lnTo>
                <a:lnTo>
                  <a:pt x="401" y="56"/>
                </a:lnTo>
                <a:lnTo>
                  <a:pt x="409" y="56"/>
                </a:lnTo>
                <a:lnTo>
                  <a:pt x="417" y="58"/>
                </a:lnTo>
                <a:lnTo>
                  <a:pt x="425" y="58"/>
                </a:lnTo>
                <a:lnTo>
                  <a:pt x="433" y="57"/>
                </a:lnTo>
                <a:lnTo>
                  <a:pt x="441" y="54"/>
                </a:lnTo>
                <a:lnTo>
                  <a:pt x="449" y="44"/>
                </a:lnTo>
                <a:lnTo>
                  <a:pt x="456" y="56"/>
                </a:lnTo>
                <a:lnTo>
                  <a:pt x="464" y="45"/>
                </a:lnTo>
                <a:lnTo>
                  <a:pt x="472" y="48"/>
                </a:lnTo>
                <a:lnTo>
                  <a:pt x="480" y="52"/>
                </a:lnTo>
                <a:lnTo>
                  <a:pt x="488" y="48"/>
                </a:lnTo>
                <a:lnTo>
                  <a:pt x="496" y="49"/>
                </a:lnTo>
                <a:lnTo>
                  <a:pt x="504" y="303"/>
                </a:lnTo>
                <a:lnTo>
                  <a:pt x="512" y="1689"/>
                </a:lnTo>
                <a:lnTo>
                  <a:pt x="519" y="2393"/>
                </a:lnTo>
                <a:lnTo>
                  <a:pt x="527" y="3109"/>
                </a:lnTo>
                <a:lnTo>
                  <a:pt x="535" y="2311"/>
                </a:lnTo>
                <a:lnTo>
                  <a:pt x="543" y="1790"/>
                </a:lnTo>
                <a:lnTo>
                  <a:pt x="551" y="1360"/>
                </a:lnTo>
                <a:lnTo>
                  <a:pt x="559" y="1069"/>
                </a:lnTo>
                <a:lnTo>
                  <a:pt x="567" y="821"/>
                </a:lnTo>
                <a:lnTo>
                  <a:pt x="575" y="674"/>
                </a:lnTo>
                <a:lnTo>
                  <a:pt x="582" y="541"/>
                </a:lnTo>
                <a:lnTo>
                  <a:pt x="590" y="233"/>
                </a:lnTo>
                <a:lnTo>
                  <a:pt x="598" y="125"/>
                </a:lnTo>
                <a:lnTo>
                  <a:pt x="606" y="101"/>
                </a:lnTo>
                <a:lnTo>
                  <a:pt x="614" y="86"/>
                </a:lnTo>
                <a:lnTo>
                  <a:pt x="622" y="70"/>
                </a:lnTo>
                <a:lnTo>
                  <a:pt x="630" y="60"/>
                </a:lnTo>
                <a:lnTo>
                  <a:pt x="638" y="54"/>
                </a:lnTo>
                <a:lnTo>
                  <a:pt x="645" y="56"/>
                </a:lnTo>
                <a:lnTo>
                  <a:pt x="653" y="50"/>
                </a:lnTo>
                <a:lnTo>
                  <a:pt x="661" y="40"/>
                </a:lnTo>
                <a:lnTo>
                  <a:pt x="669" y="45"/>
                </a:lnTo>
                <a:lnTo>
                  <a:pt x="677" y="39"/>
                </a:lnTo>
                <a:lnTo>
                  <a:pt x="685" y="46"/>
                </a:lnTo>
                <a:lnTo>
                  <a:pt x="693" y="52"/>
                </a:lnTo>
                <a:lnTo>
                  <a:pt x="701" y="45"/>
                </a:lnTo>
                <a:lnTo>
                  <a:pt x="708" y="40"/>
                </a:lnTo>
                <a:lnTo>
                  <a:pt x="716" y="40"/>
                </a:lnTo>
                <a:lnTo>
                  <a:pt x="724" y="39"/>
                </a:lnTo>
                <a:lnTo>
                  <a:pt x="732" y="43"/>
                </a:lnTo>
                <a:lnTo>
                  <a:pt x="740" y="29"/>
                </a:lnTo>
                <a:lnTo>
                  <a:pt x="748" y="32"/>
                </a:lnTo>
                <a:lnTo>
                  <a:pt x="756" y="42"/>
                </a:lnTo>
                <a:lnTo>
                  <a:pt x="764" y="31"/>
                </a:lnTo>
                <a:lnTo>
                  <a:pt x="772" y="40"/>
                </a:lnTo>
                <a:lnTo>
                  <a:pt x="779" y="38"/>
                </a:lnTo>
                <a:lnTo>
                  <a:pt x="787" y="36"/>
                </a:lnTo>
                <a:lnTo>
                  <a:pt x="795" y="44"/>
                </a:lnTo>
                <a:lnTo>
                  <a:pt x="803" y="58"/>
                </a:lnTo>
                <a:lnTo>
                  <a:pt x="811" y="55"/>
                </a:lnTo>
                <a:lnTo>
                  <a:pt x="819" y="46"/>
                </a:lnTo>
                <a:lnTo>
                  <a:pt x="827" y="47"/>
                </a:lnTo>
                <a:lnTo>
                  <a:pt x="835" y="36"/>
                </a:lnTo>
                <a:lnTo>
                  <a:pt x="842" y="33"/>
                </a:lnTo>
                <a:lnTo>
                  <a:pt x="850" y="29"/>
                </a:lnTo>
                <a:lnTo>
                  <a:pt x="858" y="65"/>
                </a:lnTo>
                <a:lnTo>
                  <a:pt x="866" y="93"/>
                </a:lnTo>
                <a:lnTo>
                  <a:pt x="874" y="86"/>
                </a:lnTo>
                <a:lnTo>
                  <a:pt x="882" y="71"/>
                </a:lnTo>
                <a:lnTo>
                  <a:pt x="890" y="56"/>
                </a:lnTo>
                <a:lnTo>
                  <a:pt x="898" y="50"/>
                </a:lnTo>
                <a:lnTo>
                  <a:pt x="905" y="47"/>
                </a:lnTo>
                <a:lnTo>
                  <a:pt x="913" y="42"/>
                </a:lnTo>
                <a:lnTo>
                  <a:pt x="921" y="38"/>
                </a:lnTo>
                <a:lnTo>
                  <a:pt x="929" y="37"/>
                </a:lnTo>
                <a:lnTo>
                  <a:pt x="937" y="72"/>
                </a:lnTo>
                <a:lnTo>
                  <a:pt x="945" y="91"/>
                </a:lnTo>
                <a:lnTo>
                  <a:pt x="953" y="80"/>
                </a:lnTo>
                <a:lnTo>
                  <a:pt x="961" y="65"/>
                </a:lnTo>
                <a:lnTo>
                  <a:pt x="968" y="52"/>
                </a:lnTo>
                <a:lnTo>
                  <a:pt x="976" y="53"/>
                </a:lnTo>
                <a:lnTo>
                  <a:pt x="984" y="36"/>
                </a:lnTo>
                <a:lnTo>
                  <a:pt x="992" y="38"/>
                </a:lnTo>
                <a:lnTo>
                  <a:pt x="1000" y="34"/>
                </a:lnTo>
                <a:lnTo>
                  <a:pt x="1008" y="40"/>
                </a:lnTo>
                <a:lnTo>
                  <a:pt x="1016" y="49"/>
                </a:lnTo>
                <a:lnTo>
                  <a:pt x="1024" y="50"/>
                </a:lnTo>
                <a:lnTo>
                  <a:pt x="1031" y="58"/>
                </a:lnTo>
                <a:lnTo>
                  <a:pt x="1039" y="59"/>
                </a:lnTo>
                <a:lnTo>
                  <a:pt x="1047" y="56"/>
                </a:lnTo>
                <a:lnTo>
                  <a:pt x="1055" y="56"/>
                </a:lnTo>
                <a:lnTo>
                  <a:pt x="1063" y="56"/>
                </a:lnTo>
                <a:lnTo>
                  <a:pt x="1071" y="53"/>
                </a:lnTo>
                <a:lnTo>
                  <a:pt x="1079" y="43"/>
                </a:lnTo>
                <a:lnTo>
                  <a:pt x="1087" y="44"/>
                </a:lnTo>
                <a:lnTo>
                  <a:pt x="1095" y="33"/>
                </a:lnTo>
                <a:lnTo>
                  <a:pt x="1102" y="23"/>
                </a:lnTo>
                <a:lnTo>
                  <a:pt x="1110" y="34"/>
                </a:lnTo>
                <a:lnTo>
                  <a:pt x="1118" y="46"/>
                </a:lnTo>
                <a:lnTo>
                  <a:pt x="1126" y="52"/>
                </a:lnTo>
                <a:lnTo>
                  <a:pt x="1134" y="52"/>
                </a:lnTo>
                <a:lnTo>
                  <a:pt x="1142" y="50"/>
                </a:lnTo>
                <a:lnTo>
                  <a:pt x="1150" y="41"/>
                </a:lnTo>
                <a:lnTo>
                  <a:pt x="1158" y="39"/>
                </a:lnTo>
                <a:lnTo>
                  <a:pt x="1165" y="37"/>
                </a:lnTo>
                <a:lnTo>
                  <a:pt x="1173" y="37"/>
                </a:lnTo>
                <a:lnTo>
                  <a:pt x="1181" y="40"/>
                </a:lnTo>
                <a:lnTo>
                  <a:pt x="1189" y="37"/>
                </a:lnTo>
                <a:lnTo>
                  <a:pt x="1197" y="31"/>
                </a:lnTo>
                <a:lnTo>
                  <a:pt x="1205" y="28"/>
                </a:lnTo>
                <a:lnTo>
                  <a:pt x="1213" y="17"/>
                </a:lnTo>
                <a:lnTo>
                  <a:pt x="1221" y="27"/>
                </a:lnTo>
                <a:lnTo>
                  <a:pt x="1228" y="28"/>
                </a:lnTo>
                <a:lnTo>
                  <a:pt x="1236" y="23"/>
                </a:lnTo>
                <a:lnTo>
                  <a:pt x="1244" y="23"/>
                </a:lnTo>
                <a:lnTo>
                  <a:pt x="1252" y="18"/>
                </a:lnTo>
                <a:lnTo>
                  <a:pt x="1260" y="20"/>
                </a:lnTo>
                <a:lnTo>
                  <a:pt x="1268" y="16"/>
                </a:lnTo>
                <a:lnTo>
                  <a:pt x="1276" y="13"/>
                </a:lnTo>
                <a:lnTo>
                  <a:pt x="1284" y="15"/>
                </a:lnTo>
                <a:lnTo>
                  <a:pt x="1291" y="15"/>
                </a:lnTo>
                <a:lnTo>
                  <a:pt x="1299" y="21"/>
                </a:lnTo>
                <a:lnTo>
                  <a:pt x="1307" y="17"/>
                </a:lnTo>
                <a:lnTo>
                  <a:pt x="1315" y="16"/>
                </a:lnTo>
                <a:lnTo>
                  <a:pt x="1323" y="15"/>
                </a:lnTo>
                <a:lnTo>
                  <a:pt x="1331" y="11"/>
                </a:lnTo>
                <a:lnTo>
                  <a:pt x="1339" y="17"/>
                </a:lnTo>
                <a:lnTo>
                  <a:pt x="1347" y="19"/>
                </a:lnTo>
                <a:lnTo>
                  <a:pt x="1354" y="21"/>
                </a:lnTo>
                <a:lnTo>
                  <a:pt x="1362" y="54"/>
                </a:lnTo>
                <a:lnTo>
                  <a:pt x="1370" y="61"/>
                </a:lnTo>
                <a:lnTo>
                  <a:pt x="1378" y="66"/>
                </a:lnTo>
                <a:lnTo>
                  <a:pt x="1386" y="61"/>
                </a:lnTo>
                <a:lnTo>
                  <a:pt x="1394" y="57"/>
                </a:lnTo>
                <a:lnTo>
                  <a:pt x="1402" y="65"/>
                </a:lnTo>
                <a:lnTo>
                  <a:pt x="1410" y="57"/>
                </a:lnTo>
                <a:lnTo>
                  <a:pt x="1417" y="57"/>
                </a:lnTo>
                <a:lnTo>
                  <a:pt x="1425" y="55"/>
                </a:lnTo>
                <a:lnTo>
                  <a:pt x="1433" y="56"/>
                </a:lnTo>
                <a:lnTo>
                  <a:pt x="1441" y="38"/>
                </a:lnTo>
                <a:lnTo>
                  <a:pt x="1449" y="29"/>
                </a:lnTo>
                <a:lnTo>
                  <a:pt x="1457" y="31"/>
                </a:lnTo>
                <a:lnTo>
                  <a:pt x="1465" y="33"/>
                </a:lnTo>
                <a:lnTo>
                  <a:pt x="1473" y="31"/>
                </a:lnTo>
                <a:lnTo>
                  <a:pt x="1481" y="29"/>
                </a:lnTo>
                <a:lnTo>
                  <a:pt x="1488" y="38"/>
                </a:lnTo>
                <a:lnTo>
                  <a:pt x="1496" y="115"/>
                </a:lnTo>
                <a:lnTo>
                  <a:pt x="1504" y="83"/>
                </a:lnTo>
                <a:lnTo>
                  <a:pt x="1512" y="58"/>
                </a:lnTo>
                <a:lnTo>
                  <a:pt x="1520" y="48"/>
                </a:lnTo>
                <a:lnTo>
                  <a:pt x="1528" y="44"/>
                </a:lnTo>
                <a:lnTo>
                  <a:pt x="1536" y="96"/>
                </a:lnTo>
                <a:lnTo>
                  <a:pt x="1544" y="71"/>
                </a:lnTo>
                <a:lnTo>
                  <a:pt x="1551" y="49"/>
                </a:lnTo>
                <a:lnTo>
                  <a:pt x="1559" y="37"/>
                </a:lnTo>
                <a:lnTo>
                  <a:pt x="1567" y="29"/>
                </a:lnTo>
                <a:lnTo>
                  <a:pt x="1575" y="28"/>
                </a:lnTo>
                <a:lnTo>
                  <a:pt x="1583" y="20"/>
                </a:lnTo>
                <a:lnTo>
                  <a:pt x="1591" y="21"/>
                </a:lnTo>
                <a:lnTo>
                  <a:pt x="1599" y="29"/>
                </a:lnTo>
                <a:lnTo>
                  <a:pt x="1607" y="19"/>
                </a:lnTo>
                <a:lnTo>
                  <a:pt x="1614" y="15"/>
                </a:lnTo>
                <a:lnTo>
                  <a:pt x="1622" y="6"/>
                </a:lnTo>
                <a:lnTo>
                  <a:pt x="1630" y="12"/>
                </a:lnTo>
                <a:lnTo>
                  <a:pt x="1638" y="7"/>
                </a:lnTo>
                <a:lnTo>
                  <a:pt x="1646" y="7"/>
                </a:lnTo>
                <a:lnTo>
                  <a:pt x="1654" y="21"/>
                </a:lnTo>
                <a:lnTo>
                  <a:pt x="1662" y="21"/>
                </a:lnTo>
                <a:lnTo>
                  <a:pt x="1670" y="7"/>
                </a:lnTo>
                <a:lnTo>
                  <a:pt x="1677" y="3"/>
                </a:lnTo>
                <a:lnTo>
                  <a:pt x="1685" y="12"/>
                </a:lnTo>
                <a:lnTo>
                  <a:pt x="1693" y="6"/>
                </a:lnTo>
                <a:lnTo>
                  <a:pt x="1701" y="2"/>
                </a:lnTo>
                <a:lnTo>
                  <a:pt x="1709" y="0"/>
                </a:lnTo>
                <a:lnTo>
                  <a:pt x="1717" y="0"/>
                </a:lnTo>
                <a:lnTo>
                  <a:pt x="1725" y="3"/>
                </a:lnTo>
                <a:lnTo>
                  <a:pt x="1733" y="19"/>
                </a:lnTo>
                <a:lnTo>
                  <a:pt x="1740" y="23"/>
                </a:lnTo>
                <a:lnTo>
                  <a:pt x="1748" y="15"/>
                </a:lnTo>
                <a:lnTo>
                  <a:pt x="1756" y="11"/>
                </a:lnTo>
                <a:lnTo>
                  <a:pt x="1764" y="13"/>
                </a:lnTo>
                <a:lnTo>
                  <a:pt x="1772" y="14"/>
                </a:lnTo>
                <a:lnTo>
                  <a:pt x="1780" y="8"/>
                </a:lnTo>
                <a:lnTo>
                  <a:pt x="1788" y="11"/>
                </a:lnTo>
                <a:lnTo>
                  <a:pt x="1796" y="21"/>
                </a:lnTo>
                <a:lnTo>
                  <a:pt x="1803" y="23"/>
                </a:lnTo>
                <a:lnTo>
                  <a:pt x="1811" y="6"/>
                </a:lnTo>
                <a:lnTo>
                  <a:pt x="1819" y="4"/>
                </a:lnTo>
                <a:lnTo>
                  <a:pt x="1827" y="13"/>
                </a:lnTo>
                <a:lnTo>
                  <a:pt x="1835" y="20"/>
                </a:lnTo>
                <a:lnTo>
                  <a:pt x="1843" y="15"/>
                </a:lnTo>
                <a:lnTo>
                  <a:pt x="1851" y="93"/>
                </a:lnTo>
                <a:lnTo>
                  <a:pt x="1859" y="593"/>
                </a:lnTo>
                <a:lnTo>
                  <a:pt x="1867" y="320"/>
                </a:lnTo>
                <a:lnTo>
                  <a:pt x="1874" y="69"/>
                </a:lnTo>
                <a:lnTo>
                  <a:pt x="1882" y="32"/>
                </a:lnTo>
                <a:lnTo>
                  <a:pt x="1890" y="18"/>
                </a:lnTo>
                <a:lnTo>
                  <a:pt x="1898" y="22"/>
                </a:lnTo>
                <a:lnTo>
                  <a:pt x="1906" y="14"/>
                </a:lnTo>
                <a:lnTo>
                  <a:pt x="1914" y="11"/>
                </a:lnTo>
                <a:lnTo>
                  <a:pt x="1922" y="12"/>
                </a:lnTo>
                <a:lnTo>
                  <a:pt x="1930" y="13"/>
                </a:lnTo>
                <a:lnTo>
                  <a:pt x="1937" y="20"/>
                </a:lnTo>
                <a:lnTo>
                  <a:pt x="1945" y="42"/>
                </a:lnTo>
                <a:lnTo>
                  <a:pt x="1953" y="20"/>
                </a:lnTo>
                <a:lnTo>
                  <a:pt x="1961" y="9"/>
                </a:lnTo>
                <a:lnTo>
                  <a:pt x="1969" y="10"/>
                </a:lnTo>
                <a:lnTo>
                  <a:pt x="1977" y="8"/>
                </a:lnTo>
                <a:lnTo>
                  <a:pt x="1985" y="12"/>
                </a:lnTo>
                <a:lnTo>
                  <a:pt x="1993" y="13"/>
                </a:lnTo>
                <a:lnTo>
                  <a:pt x="2000" y="12"/>
                </a:lnTo>
                <a:lnTo>
                  <a:pt x="2008" y="7"/>
                </a:lnTo>
                <a:lnTo>
                  <a:pt x="2016" y="5"/>
                </a:lnTo>
                <a:lnTo>
                  <a:pt x="2024" y="14"/>
                </a:lnTo>
                <a:lnTo>
                  <a:pt x="2032" y="11"/>
                </a:lnTo>
                <a:lnTo>
                  <a:pt x="2040" y="27"/>
                </a:lnTo>
                <a:lnTo>
                  <a:pt x="2048" y="18"/>
                </a:lnTo>
                <a:lnTo>
                  <a:pt x="2056" y="17"/>
                </a:lnTo>
                <a:lnTo>
                  <a:pt x="2063" y="13"/>
                </a:lnTo>
                <a:lnTo>
                  <a:pt x="2071" y="8"/>
                </a:lnTo>
                <a:lnTo>
                  <a:pt x="2079" y="11"/>
                </a:lnTo>
                <a:lnTo>
                  <a:pt x="2087" y="3"/>
                </a:lnTo>
                <a:lnTo>
                  <a:pt x="2095" y="8"/>
                </a:lnTo>
                <a:lnTo>
                  <a:pt x="2103" y="6"/>
                </a:lnTo>
                <a:lnTo>
                  <a:pt x="2111" y="4"/>
                </a:lnTo>
                <a:lnTo>
                  <a:pt x="2119" y="7"/>
                </a:lnTo>
                <a:lnTo>
                  <a:pt x="2126" y="19"/>
                </a:lnTo>
                <a:lnTo>
                  <a:pt x="2134" y="0"/>
                </a:lnTo>
                <a:lnTo>
                  <a:pt x="2142" y="4"/>
                </a:lnTo>
                <a:lnTo>
                  <a:pt x="2150" y="140"/>
                </a:lnTo>
                <a:lnTo>
                  <a:pt x="2158" y="1060"/>
                </a:lnTo>
                <a:lnTo>
                  <a:pt x="2166" y="113"/>
                </a:lnTo>
                <a:lnTo>
                  <a:pt x="2174" y="16"/>
                </a:lnTo>
                <a:lnTo>
                  <a:pt x="2182" y="14"/>
                </a:lnTo>
                <a:lnTo>
                  <a:pt x="2190" y="10"/>
                </a:lnTo>
                <a:lnTo>
                  <a:pt x="2197" y="14"/>
                </a:lnTo>
                <a:lnTo>
                  <a:pt x="2205" y="7"/>
                </a:lnTo>
                <a:lnTo>
                  <a:pt x="2213" y="13"/>
                </a:lnTo>
                <a:lnTo>
                  <a:pt x="2221" y="33"/>
                </a:lnTo>
                <a:lnTo>
                  <a:pt x="2229" y="26"/>
                </a:lnTo>
                <a:lnTo>
                  <a:pt x="2237" y="16"/>
                </a:lnTo>
                <a:lnTo>
                  <a:pt x="2245" y="12"/>
                </a:lnTo>
                <a:lnTo>
                  <a:pt x="2253" y="7"/>
                </a:lnTo>
                <a:lnTo>
                  <a:pt x="2260" y="3"/>
                </a:lnTo>
                <a:lnTo>
                  <a:pt x="2268" y="14"/>
                </a:lnTo>
                <a:lnTo>
                  <a:pt x="2276" y="19"/>
                </a:lnTo>
                <a:lnTo>
                  <a:pt x="2284" y="20"/>
                </a:lnTo>
                <a:lnTo>
                  <a:pt x="2292" y="19"/>
                </a:lnTo>
                <a:lnTo>
                  <a:pt x="2300" y="6"/>
                </a:lnTo>
                <a:lnTo>
                  <a:pt x="2308" y="8"/>
                </a:lnTo>
                <a:lnTo>
                  <a:pt x="2316" y="11"/>
                </a:lnTo>
                <a:lnTo>
                  <a:pt x="2323" y="23"/>
                </a:lnTo>
                <a:lnTo>
                  <a:pt x="2331" y="41"/>
                </a:lnTo>
                <a:lnTo>
                  <a:pt x="2339" y="32"/>
                </a:lnTo>
                <a:lnTo>
                  <a:pt x="2347" y="35"/>
                </a:lnTo>
                <a:lnTo>
                  <a:pt x="2355" y="5"/>
                </a:lnTo>
                <a:lnTo>
                  <a:pt x="2363" y="6"/>
                </a:lnTo>
                <a:lnTo>
                  <a:pt x="2371" y="10"/>
                </a:lnTo>
                <a:lnTo>
                  <a:pt x="2379" y="5"/>
                </a:lnTo>
                <a:lnTo>
                  <a:pt x="2386" y="15"/>
                </a:lnTo>
                <a:lnTo>
                  <a:pt x="2394" y="6"/>
                </a:lnTo>
                <a:lnTo>
                  <a:pt x="2402" y="5"/>
                </a:lnTo>
                <a:lnTo>
                  <a:pt x="2410" y="9"/>
                </a:lnTo>
                <a:lnTo>
                  <a:pt x="2418" y="13"/>
                </a:lnTo>
                <a:lnTo>
                  <a:pt x="2426" y="19"/>
                </a:lnTo>
                <a:lnTo>
                  <a:pt x="2434" y="12"/>
                </a:lnTo>
                <a:lnTo>
                  <a:pt x="2442" y="384"/>
                </a:lnTo>
                <a:lnTo>
                  <a:pt x="2449" y="6203"/>
                </a:lnTo>
                <a:lnTo>
                  <a:pt x="2457" y="9875"/>
                </a:lnTo>
                <a:lnTo>
                  <a:pt x="2465" y="182"/>
                </a:lnTo>
                <a:lnTo>
                  <a:pt x="2473" y="66"/>
                </a:lnTo>
                <a:lnTo>
                  <a:pt x="2481" y="51"/>
                </a:lnTo>
                <a:lnTo>
                  <a:pt x="2489" y="42"/>
                </a:lnTo>
                <a:lnTo>
                  <a:pt x="2497" y="31"/>
                </a:lnTo>
                <a:lnTo>
                  <a:pt x="2505" y="41"/>
                </a:lnTo>
                <a:lnTo>
                  <a:pt x="2512" y="312"/>
                </a:lnTo>
                <a:lnTo>
                  <a:pt x="2520" y="120"/>
                </a:lnTo>
                <a:lnTo>
                  <a:pt x="2528" y="51"/>
                </a:lnTo>
                <a:lnTo>
                  <a:pt x="2536" y="40"/>
                </a:lnTo>
                <a:lnTo>
                  <a:pt x="2544" y="25"/>
                </a:lnTo>
                <a:lnTo>
                  <a:pt x="2552" y="62"/>
                </a:lnTo>
                <a:lnTo>
                  <a:pt x="2560" y="1939"/>
                </a:lnTo>
                <a:lnTo>
                  <a:pt x="2568" y="496"/>
                </a:lnTo>
                <a:lnTo>
                  <a:pt x="2576" y="73"/>
                </a:lnTo>
                <a:lnTo>
                  <a:pt x="2583" y="60"/>
                </a:lnTo>
                <a:lnTo>
                  <a:pt x="2591" y="29"/>
                </a:lnTo>
                <a:lnTo>
                  <a:pt x="2599" y="27"/>
                </a:lnTo>
                <a:lnTo>
                  <a:pt x="2607" y="16"/>
                </a:lnTo>
                <a:lnTo>
                  <a:pt x="2615" y="21"/>
                </a:lnTo>
                <a:lnTo>
                  <a:pt x="2623" y="28"/>
                </a:lnTo>
                <a:lnTo>
                  <a:pt x="2631" y="85"/>
                </a:lnTo>
                <a:lnTo>
                  <a:pt x="2639" y="77"/>
                </a:lnTo>
                <a:lnTo>
                  <a:pt x="2646" y="46"/>
                </a:lnTo>
                <a:lnTo>
                  <a:pt x="2654" y="47"/>
                </a:lnTo>
                <a:lnTo>
                  <a:pt x="2662" y="229"/>
                </a:lnTo>
                <a:lnTo>
                  <a:pt x="2670" y="174"/>
                </a:lnTo>
                <a:lnTo>
                  <a:pt x="2678" y="44"/>
                </a:lnTo>
                <a:lnTo>
                  <a:pt x="2686" y="39"/>
                </a:lnTo>
                <a:lnTo>
                  <a:pt x="2694" y="53"/>
                </a:lnTo>
                <a:lnTo>
                  <a:pt x="2702" y="64"/>
                </a:lnTo>
                <a:lnTo>
                  <a:pt x="2709" y="32"/>
                </a:lnTo>
                <a:lnTo>
                  <a:pt x="2717" y="45"/>
                </a:lnTo>
                <a:lnTo>
                  <a:pt x="2725" y="119"/>
                </a:lnTo>
                <a:lnTo>
                  <a:pt x="2733" y="62"/>
                </a:lnTo>
                <a:lnTo>
                  <a:pt x="2741" y="58"/>
                </a:lnTo>
                <a:lnTo>
                  <a:pt x="2749" y="66"/>
                </a:lnTo>
                <a:lnTo>
                  <a:pt x="2757" y="32"/>
                </a:lnTo>
                <a:lnTo>
                  <a:pt x="2765" y="32"/>
                </a:lnTo>
                <a:lnTo>
                  <a:pt x="2772" y="40"/>
                </a:lnTo>
                <a:lnTo>
                  <a:pt x="2780" y="94"/>
                </a:lnTo>
                <a:lnTo>
                  <a:pt x="2788" y="66"/>
                </a:lnTo>
                <a:lnTo>
                  <a:pt x="2796" y="35"/>
                </a:lnTo>
                <a:lnTo>
                  <a:pt x="2804" y="36"/>
                </a:lnTo>
                <a:lnTo>
                  <a:pt x="2812" y="33"/>
                </a:lnTo>
                <a:lnTo>
                  <a:pt x="2820" y="28"/>
                </a:lnTo>
                <a:lnTo>
                  <a:pt x="2828" y="43"/>
                </a:lnTo>
                <a:lnTo>
                  <a:pt x="2835" y="33"/>
                </a:lnTo>
                <a:lnTo>
                  <a:pt x="2843" y="30"/>
                </a:lnTo>
                <a:lnTo>
                  <a:pt x="2851" y="26"/>
                </a:lnTo>
                <a:lnTo>
                  <a:pt x="2859" y="61"/>
                </a:lnTo>
                <a:lnTo>
                  <a:pt x="2867" y="66"/>
                </a:lnTo>
                <a:lnTo>
                  <a:pt x="2875" y="79"/>
                </a:lnTo>
                <a:lnTo>
                  <a:pt x="2883" y="58"/>
                </a:lnTo>
                <a:lnTo>
                  <a:pt x="2891" y="118"/>
                </a:lnTo>
                <a:lnTo>
                  <a:pt x="2898" y="174"/>
                </a:lnTo>
                <a:lnTo>
                  <a:pt x="2906" y="97"/>
                </a:lnTo>
                <a:lnTo>
                  <a:pt x="2914" y="76"/>
                </a:lnTo>
                <a:lnTo>
                  <a:pt x="2922" y="96"/>
                </a:lnTo>
                <a:lnTo>
                  <a:pt x="2930" y="68"/>
                </a:lnTo>
                <a:lnTo>
                  <a:pt x="2938" y="60"/>
                </a:lnTo>
                <a:lnTo>
                  <a:pt x="2946" y="66"/>
                </a:lnTo>
                <a:lnTo>
                  <a:pt x="2954" y="69"/>
                </a:lnTo>
                <a:lnTo>
                  <a:pt x="2962" y="64"/>
                </a:lnTo>
                <a:lnTo>
                  <a:pt x="2969" y="48"/>
                </a:lnTo>
                <a:lnTo>
                  <a:pt x="2977" y="42"/>
                </a:lnTo>
                <a:lnTo>
                  <a:pt x="2985" y="44"/>
                </a:lnTo>
                <a:lnTo>
                  <a:pt x="2993" y="48"/>
                </a:lnTo>
                <a:lnTo>
                  <a:pt x="3001" y="37"/>
                </a:lnTo>
                <a:lnTo>
                  <a:pt x="3009" y="40"/>
                </a:lnTo>
                <a:lnTo>
                  <a:pt x="3017" y="38"/>
                </a:lnTo>
                <a:lnTo>
                  <a:pt x="3025" y="31"/>
                </a:lnTo>
                <a:lnTo>
                  <a:pt x="3032" y="32"/>
                </a:lnTo>
                <a:lnTo>
                  <a:pt x="3040" y="36"/>
                </a:lnTo>
                <a:lnTo>
                  <a:pt x="3048" y="35"/>
                </a:lnTo>
                <a:lnTo>
                  <a:pt x="3056" y="40"/>
                </a:lnTo>
                <a:lnTo>
                  <a:pt x="3064" y="34"/>
                </a:lnTo>
                <a:lnTo>
                  <a:pt x="3072" y="34"/>
                </a:lnTo>
                <a:lnTo>
                  <a:pt x="3080" y="36"/>
                </a:lnTo>
                <a:lnTo>
                  <a:pt x="3088" y="42"/>
                </a:lnTo>
                <a:lnTo>
                  <a:pt x="3095" y="45"/>
                </a:lnTo>
                <a:lnTo>
                  <a:pt x="3103" y="45"/>
                </a:lnTo>
                <a:lnTo>
                  <a:pt x="3111" y="46"/>
                </a:lnTo>
                <a:lnTo>
                  <a:pt x="3119" y="48"/>
                </a:lnTo>
                <a:lnTo>
                  <a:pt x="3127" y="47"/>
                </a:lnTo>
                <a:lnTo>
                  <a:pt x="3135" y="38"/>
                </a:lnTo>
                <a:lnTo>
                  <a:pt x="3143" y="41"/>
                </a:lnTo>
                <a:lnTo>
                  <a:pt x="3151" y="44"/>
                </a:lnTo>
                <a:lnTo>
                  <a:pt x="3158" y="42"/>
                </a:lnTo>
                <a:lnTo>
                  <a:pt x="3166" y="51"/>
                </a:lnTo>
                <a:lnTo>
                  <a:pt x="3174" y="47"/>
                </a:lnTo>
                <a:lnTo>
                  <a:pt x="3182" y="41"/>
                </a:lnTo>
                <a:lnTo>
                  <a:pt x="3190" y="55"/>
                </a:lnTo>
                <a:lnTo>
                  <a:pt x="3198" y="54"/>
                </a:lnTo>
                <a:lnTo>
                  <a:pt x="3206" y="110"/>
                </a:lnTo>
                <a:lnTo>
                  <a:pt x="3214" y="121"/>
                </a:lnTo>
                <a:lnTo>
                  <a:pt x="3221" y="112"/>
                </a:lnTo>
                <a:lnTo>
                  <a:pt x="3229" y="99"/>
                </a:lnTo>
                <a:lnTo>
                  <a:pt x="3237" y="1066"/>
                </a:lnTo>
                <a:lnTo>
                  <a:pt x="3245" y="2596"/>
                </a:lnTo>
                <a:lnTo>
                  <a:pt x="3253" y="217"/>
                </a:lnTo>
                <a:lnTo>
                  <a:pt x="3261" y="117"/>
                </a:lnTo>
                <a:lnTo>
                  <a:pt x="3269" y="105"/>
                </a:lnTo>
                <a:lnTo>
                  <a:pt x="3277" y="93"/>
                </a:lnTo>
                <a:lnTo>
                  <a:pt x="3284" y="78"/>
                </a:lnTo>
                <a:lnTo>
                  <a:pt x="3292" y="80"/>
                </a:lnTo>
                <a:lnTo>
                  <a:pt x="3300" y="97"/>
                </a:lnTo>
                <a:lnTo>
                  <a:pt x="3308" y="210"/>
                </a:lnTo>
                <a:lnTo>
                  <a:pt x="3316" y="300"/>
                </a:lnTo>
                <a:lnTo>
                  <a:pt x="3324" y="448"/>
                </a:lnTo>
                <a:lnTo>
                  <a:pt x="3332" y="130"/>
                </a:lnTo>
                <a:lnTo>
                  <a:pt x="3340" y="104"/>
                </a:lnTo>
                <a:lnTo>
                  <a:pt x="3348" y="89"/>
                </a:lnTo>
                <a:lnTo>
                  <a:pt x="3355" y="94"/>
                </a:lnTo>
                <a:lnTo>
                  <a:pt x="3363" y="82"/>
                </a:lnTo>
                <a:lnTo>
                  <a:pt x="3371" y="118"/>
                </a:lnTo>
                <a:lnTo>
                  <a:pt x="3379" y="586"/>
                </a:lnTo>
                <a:lnTo>
                  <a:pt x="3387" y="227"/>
                </a:lnTo>
                <a:lnTo>
                  <a:pt x="3395" y="118"/>
                </a:lnTo>
                <a:lnTo>
                  <a:pt x="3403" y="112"/>
                </a:lnTo>
                <a:lnTo>
                  <a:pt x="3411" y="107"/>
                </a:lnTo>
                <a:lnTo>
                  <a:pt x="3418" y="107"/>
                </a:lnTo>
                <a:lnTo>
                  <a:pt x="3426" y="108"/>
                </a:lnTo>
                <a:lnTo>
                  <a:pt x="3434" y="113"/>
                </a:lnTo>
                <a:lnTo>
                  <a:pt x="3442" y="114"/>
                </a:lnTo>
                <a:lnTo>
                  <a:pt x="3450" y="115"/>
                </a:lnTo>
                <a:lnTo>
                  <a:pt x="3458" y="96"/>
                </a:lnTo>
                <a:lnTo>
                  <a:pt x="3466" y="93"/>
                </a:lnTo>
                <a:lnTo>
                  <a:pt x="3474" y="102"/>
                </a:lnTo>
                <a:lnTo>
                  <a:pt x="3481" y="93"/>
                </a:lnTo>
                <a:lnTo>
                  <a:pt x="3489" y="98"/>
                </a:lnTo>
                <a:lnTo>
                  <a:pt x="3497" y="89"/>
                </a:lnTo>
                <a:lnTo>
                  <a:pt x="3505" y="94"/>
                </a:lnTo>
                <a:lnTo>
                  <a:pt x="3513" y="104"/>
                </a:lnTo>
                <a:lnTo>
                  <a:pt x="3521" y="95"/>
                </a:lnTo>
                <a:lnTo>
                  <a:pt x="3529" y="96"/>
                </a:lnTo>
                <a:lnTo>
                  <a:pt x="3537" y="93"/>
                </a:lnTo>
                <a:lnTo>
                  <a:pt x="3544" y="96"/>
                </a:lnTo>
                <a:lnTo>
                  <a:pt x="3552" y="102"/>
                </a:lnTo>
                <a:lnTo>
                  <a:pt x="3560" y="100"/>
                </a:lnTo>
                <a:lnTo>
                  <a:pt x="3568" y="105"/>
                </a:lnTo>
                <a:lnTo>
                  <a:pt x="3576" y="97"/>
                </a:lnTo>
                <a:lnTo>
                  <a:pt x="3584" y="100"/>
                </a:lnTo>
                <a:lnTo>
                  <a:pt x="3592" y="139"/>
                </a:lnTo>
                <a:lnTo>
                  <a:pt x="3600" y="123"/>
                </a:lnTo>
                <a:lnTo>
                  <a:pt x="3607" y="98"/>
                </a:lnTo>
                <a:lnTo>
                  <a:pt x="3615" y="100"/>
                </a:lnTo>
                <a:lnTo>
                  <a:pt x="3623" y="108"/>
                </a:lnTo>
                <a:lnTo>
                  <a:pt x="3631" y="121"/>
                </a:lnTo>
                <a:lnTo>
                  <a:pt x="3639" y="1276"/>
                </a:lnTo>
                <a:lnTo>
                  <a:pt x="3647" y="1985"/>
                </a:lnTo>
                <a:lnTo>
                  <a:pt x="3655" y="245"/>
                </a:lnTo>
                <a:lnTo>
                  <a:pt x="3663" y="178"/>
                </a:lnTo>
                <a:lnTo>
                  <a:pt x="3671" y="256"/>
                </a:lnTo>
                <a:lnTo>
                  <a:pt x="3678" y="165"/>
                </a:lnTo>
                <a:lnTo>
                  <a:pt x="3686" y="242"/>
                </a:lnTo>
                <a:lnTo>
                  <a:pt x="3694" y="176"/>
                </a:lnTo>
                <a:lnTo>
                  <a:pt x="3702" y="134"/>
                </a:lnTo>
                <a:lnTo>
                  <a:pt x="3710" y="135"/>
                </a:lnTo>
                <a:lnTo>
                  <a:pt x="3718" y="133"/>
                </a:lnTo>
                <a:lnTo>
                  <a:pt x="3726" y="124"/>
                </a:lnTo>
                <a:lnTo>
                  <a:pt x="3734" y="122"/>
                </a:lnTo>
                <a:lnTo>
                  <a:pt x="3741" y="119"/>
                </a:lnTo>
                <a:lnTo>
                  <a:pt x="3749" y="120"/>
                </a:lnTo>
                <a:lnTo>
                  <a:pt x="3757" y="123"/>
                </a:lnTo>
                <a:lnTo>
                  <a:pt x="3765" y="128"/>
                </a:lnTo>
                <a:lnTo>
                  <a:pt x="3773" y="139"/>
                </a:lnTo>
                <a:lnTo>
                  <a:pt x="3781" y="132"/>
                </a:lnTo>
                <a:lnTo>
                  <a:pt x="3789" y="133"/>
                </a:lnTo>
                <a:lnTo>
                  <a:pt x="3797" y="126"/>
                </a:lnTo>
                <a:lnTo>
                  <a:pt x="3804" y="129"/>
                </a:lnTo>
                <a:lnTo>
                  <a:pt x="3812" y="134"/>
                </a:lnTo>
                <a:lnTo>
                  <a:pt x="3820" y="129"/>
                </a:lnTo>
                <a:lnTo>
                  <a:pt x="3828" y="138"/>
                </a:lnTo>
                <a:lnTo>
                  <a:pt x="3836" y="208"/>
                </a:lnTo>
                <a:lnTo>
                  <a:pt x="3844" y="931"/>
                </a:lnTo>
                <a:lnTo>
                  <a:pt x="3852" y="315"/>
                </a:lnTo>
                <a:lnTo>
                  <a:pt x="3860" y="175"/>
                </a:lnTo>
                <a:lnTo>
                  <a:pt x="3867" y="158"/>
                </a:lnTo>
                <a:lnTo>
                  <a:pt x="3875" y="150"/>
                </a:lnTo>
                <a:lnTo>
                  <a:pt x="3883" y="160"/>
                </a:lnTo>
                <a:lnTo>
                  <a:pt x="3891" y="157"/>
                </a:lnTo>
                <a:lnTo>
                  <a:pt x="3899" y="142"/>
                </a:lnTo>
                <a:lnTo>
                  <a:pt x="3907" y="143"/>
                </a:lnTo>
                <a:lnTo>
                  <a:pt x="3915" y="152"/>
                </a:lnTo>
                <a:lnTo>
                  <a:pt x="3923" y="149"/>
                </a:lnTo>
                <a:lnTo>
                  <a:pt x="3930" y="150"/>
                </a:lnTo>
                <a:lnTo>
                  <a:pt x="3938" y="151"/>
                </a:lnTo>
                <a:lnTo>
                  <a:pt x="3946" y="145"/>
                </a:lnTo>
                <a:lnTo>
                  <a:pt x="3954" y="151"/>
                </a:lnTo>
                <a:lnTo>
                  <a:pt x="3962" y="153"/>
                </a:lnTo>
                <a:lnTo>
                  <a:pt x="3970" y="157"/>
                </a:lnTo>
                <a:lnTo>
                  <a:pt x="3978" y="172"/>
                </a:lnTo>
                <a:lnTo>
                  <a:pt x="3986" y="154"/>
                </a:lnTo>
                <a:lnTo>
                  <a:pt x="3993" y="158"/>
                </a:lnTo>
                <a:lnTo>
                  <a:pt x="4001" y="164"/>
                </a:lnTo>
                <a:lnTo>
                  <a:pt x="4009" y="158"/>
                </a:lnTo>
                <a:lnTo>
                  <a:pt x="4017" y="155"/>
                </a:lnTo>
                <a:lnTo>
                  <a:pt x="4025" y="155"/>
                </a:lnTo>
                <a:lnTo>
                  <a:pt x="4033" y="169"/>
                </a:lnTo>
                <a:lnTo>
                  <a:pt x="4041" y="178"/>
                </a:lnTo>
                <a:lnTo>
                  <a:pt x="4049" y="176"/>
                </a:lnTo>
                <a:lnTo>
                  <a:pt x="4057" y="168"/>
                </a:lnTo>
                <a:lnTo>
                  <a:pt x="4064" y="172"/>
                </a:lnTo>
                <a:lnTo>
                  <a:pt x="4072" y="169"/>
                </a:lnTo>
                <a:lnTo>
                  <a:pt x="4080" y="179"/>
                </a:lnTo>
                <a:lnTo>
                  <a:pt x="4088" y="181"/>
                </a:lnTo>
                <a:lnTo>
                  <a:pt x="4096" y="172"/>
                </a:lnTo>
                <a:lnTo>
                  <a:pt x="4104" y="178"/>
                </a:lnTo>
                <a:lnTo>
                  <a:pt x="4112" y="175"/>
                </a:lnTo>
                <a:lnTo>
                  <a:pt x="4120" y="199"/>
                </a:lnTo>
                <a:lnTo>
                  <a:pt x="4127" y="196"/>
                </a:lnTo>
                <a:lnTo>
                  <a:pt x="4135" y="187"/>
                </a:lnTo>
                <a:lnTo>
                  <a:pt x="4143" y="193"/>
                </a:lnTo>
                <a:lnTo>
                  <a:pt x="4151" y="191"/>
                </a:lnTo>
                <a:lnTo>
                  <a:pt x="4159" y="199"/>
                </a:lnTo>
                <a:lnTo>
                  <a:pt x="4167" y="201"/>
                </a:lnTo>
                <a:lnTo>
                  <a:pt x="4175" y="195"/>
                </a:lnTo>
                <a:lnTo>
                  <a:pt x="4183" y="196"/>
                </a:lnTo>
                <a:lnTo>
                  <a:pt x="4190" y="200"/>
                </a:lnTo>
                <a:lnTo>
                  <a:pt x="4198" y="198"/>
                </a:lnTo>
                <a:lnTo>
                  <a:pt x="4206" y="199"/>
                </a:lnTo>
                <a:lnTo>
                  <a:pt x="4214" y="204"/>
                </a:lnTo>
                <a:lnTo>
                  <a:pt x="4222" y="219"/>
                </a:lnTo>
                <a:lnTo>
                  <a:pt x="4230" y="213"/>
                </a:lnTo>
                <a:lnTo>
                  <a:pt x="4238" y="217"/>
                </a:lnTo>
                <a:lnTo>
                  <a:pt x="4246" y="210"/>
                </a:lnTo>
                <a:lnTo>
                  <a:pt x="4253" y="215"/>
                </a:lnTo>
                <a:lnTo>
                  <a:pt x="4261" y="211"/>
                </a:lnTo>
                <a:lnTo>
                  <a:pt x="4269" y="216"/>
                </a:lnTo>
                <a:lnTo>
                  <a:pt x="4277" y="221"/>
                </a:lnTo>
                <a:lnTo>
                  <a:pt x="4285" y="222"/>
                </a:lnTo>
                <a:lnTo>
                  <a:pt x="4293" y="218"/>
                </a:lnTo>
                <a:lnTo>
                  <a:pt x="4301" y="227"/>
                </a:lnTo>
                <a:lnTo>
                  <a:pt x="4309" y="228"/>
                </a:lnTo>
                <a:lnTo>
                  <a:pt x="4316" y="234"/>
                </a:lnTo>
                <a:lnTo>
                  <a:pt x="4324" y="236"/>
                </a:lnTo>
                <a:lnTo>
                  <a:pt x="4332" y="236"/>
                </a:lnTo>
                <a:lnTo>
                  <a:pt x="4340" y="237"/>
                </a:lnTo>
                <a:lnTo>
                  <a:pt x="4348" y="257"/>
                </a:lnTo>
                <a:lnTo>
                  <a:pt x="4356" y="453"/>
                </a:lnTo>
                <a:lnTo>
                  <a:pt x="4364" y="365"/>
                </a:lnTo>
                <a:lnTo>
                  <a:pt x="4372" y="271"/>
                </a:lnTo>
                <a:lnTo>
                  <a:pt x="4379" y="262"/>
                </a:lnTo>
                <a:lnTo>
                  <a:pt x="4387" y="260"/>
                </a:lnTo>
                <a:lnTo>
                  <a:pt x="4395" y="268"/>
                </a:lnTo>
                <a:lnTo>
                  <a:pt x="4403" y="254"/>
                </a:lnTo>
                <a:lnTo>
                  <a:pt x="4411" y="257"/>
                </a:lnTo>
                <a:lnTo>
                  <a:pt x="4419" y="254"/>
                </a:lnTo>
                <a:lnTo>
                  <a:pt x="4427" y="260"/>
                </a:lnTo>
                <a:lnTo>
                  <a:pt x="4435" y="263"/>
                </a:lnTo>
                <a:lnTo>
                  <a:pt x="4443" y="262"/>
                </a:lnTo>
                <a:lnTo>
                  <a:pt x="4450" y="267"/>
                </a:lnTo>
                <a:lnTo>
                  <a:pt x="4458" y="274"/>
                </a:lnTo>
                <a:lnTo>
                  <a:pt x="4466" y="288"/>
                </a:lnTo>
                <a:lnTo>
                  <a:pt x="4474" y="279"/>
                </a:lnTo>
                <a:lnTo>
                  <a:pt x="4482" y="291"/>
                </a:lnTo>
                <a:lnTo>
                  <a:pt x="4490" y="287"/>
                </a:lnTo>
                <a:lnTo>
                  <a:pt x="4498" y="288"/>
                </a:lnTo>
                <a:lnTo>
                  <a:pt x="4506" y="275"/>
                </a:lnTo>
                <a:lnTo>
                  <a:pt x="4513" y="292"/>
                </a:lnTo>
                <a:lnTo>
                  <a:pt x="4521" y="300"/>
                </a:lnTo>
                <a:lnTo>
                  <a:pt x="4529" y="295"/>
                </a:lnTo>
                <a:lnTo>
                  <a:pt x="4537" y="293"/>
                </a:lnTo>
                <a:lnTo>
                  <a:pt x="4545" y="295"/>
                </a:lnTo>
                <a:lnTo>
                  <a:pt x="4553" y="306"/>
                </a:lnTo>
                <a:lnTo>
                  <a:pt x="4561" y="305"/>
                </a:lnTo>
                <a:lnTo>
                  <a:pt x="4569" y="304"/>
                </a:lnTo>
                <a:lnTo>
                  <a:pt x="4576" y="309"/>
                </a:lnTo>
                <a:lnTo>
                  <a:pt x="4584" y="312"/>
                </a:lnTo>
                <a:lnTo>
                  <a:pt x="4592" y="320"/>
                </a:lnTo>
                <a:lnTo>
                  <a:pt x="4600" y="359"/>
                </a:lnTo>
                <a:lnTo>
                  <a:pt x="4608" y="387"/>
                </a:lnTo>
                <a:lnTo>
                  <a:pt x="4616" y="341"/>
                </a:lnTo>
                <a:lnTo>
                  <a:pt x="4624" y="335"/>
                </a:lnTo>
                <a:lnTo>
                  <a:pt x="4632" y="329"/>
                </a:lnTo>
                <a:lnTo>
                  <a:pt x="4639" y="336"/>
                </a:lnTo>
                <a:lnTo>
                  <a:pt x="4647" y="322"/>
                </a:lnTo>
                <a:lnTo>
                  <a:pt x="4655" y="322"/>
                </a:lnTo>
                <a:lnTo>
                  <a:pt x="4663" y="335"/>
                </a:lnTo>
                <a:lnTo>
                  <a:pt x="4671" y="336"/>
                </a:lnTo>
                <a:lnTo>
                  <a:pt x="4679" y="346"/>
                </a:lnTo>
                <a:lnTo>
                  <a:pt x="4687" y="342"/>
                </a:lnTo>
                <a:lnTo>
                  <a:pt x="4695" y="345"/>
                </a:lnTo>
                <a:lnTo>
                  <a:pt x="4702" y="351"/>
                </a:lnTo>
                <a:lnTo>
                  <a:pt x="4710" y="351"/>
                </a:lnTo>
                <a:lnTo>
                  <a:pt x="4718" y="351"/>
                </a:lnTo>
                <a:lnTo>
                  <a:pt x="4726" y="358"/>
                </a:lnTo>
                <a:lnTo>
                  <a:pt x="4734" y="343"/>
                </a:lnTo>
                <a:lnTo>
                  <a:pt x="4742" y="348"/>
                </a:lnTo>
                <a:lnTo>
                  <a:pt x="4750" y="349"/>
                </a:lnTo>
                <a:lnTo>
                  <a:pt x="4758" y="354"/>
                </a:lnTo>
                <a:lnTo>
                  <a:pt x="4765" y="358"/>
                </a:lnTo>
                <a:lnTo>
                  <a:pt x="4773" y="367"/>
                </a:lnTo>
                <a:lnTo>
                  <a:pt x="4781" y="369"/>
                </a:lnTo>
                <a:lnTo>
                  <a:pt x="4789" y="368"/>
                </a:lnTo>
                <a:lnTo>
                  <a:pt x="4797" y="371"/>
                </a:lnTo>
                <a:lnTo>
                  <a:pt x="4805" y="372"/>
                </a:lnTo>
                <a:lnTo>
                  <a:pt x="4813" y="381"/>
                </a:lnTo>
                <a:lnTo>
                  <a:pt x="4821" y="375"/>
                </a:lnTo>
                <a:lnTo>
                  <a:pt x="4829" y="377"/>
                </a:lnTo>
                <a:lnTo>
                  <a:pt x="4836" y="388"/>
                </a:lnTo>
                <a:lnTo>
                  <a:pt x="4844" y="389"/>
                </a:lnTo>
                <a:lnTo>
                  <a:pt x="4852" y="391"/>
                </a:lnTo>
                <a:lnTo>
                  <a:pt x="4860" y="402"/>
                </a:lnTo>
                <a:lnTo>
                  <a:pt x="4868" y="396"/>
                </a:lnTo>
                <a:lnTo>
                  <a:pt x="4876" y="397"/>
                </a:lnTo>
                <a:lnTo>
                  <a:pt x="4884" y="408"/>
                </a:lnTo>
                <a:lnTo>
                  <a:pt x="4892" y="409"/>
                </a:lnTo>
                <a:lnTo>
                  <a:pt x="4899" y="402"/>
                </a:lnTo>
                <a:lnTo>
                  <a:pt x="4907" y="405"/>
                </a:lnTo>
                <a:lnTo>
                  <a:pt x="4915" y="412"/>
                </a:lnTo>
                <a:lnTo>
                  <a:pt x="4923" y="420"/>
                </a:lnTo>
                <a:lnTo>
                  <a:pt x="4931" y="414"/>
                </a:lnTo>
                <a:lnTo>
                  <a:pt x="4939" y="419"/>
                </a:lnTo>
                <a:lnTo>
                  <a:pt x="4947" y="418"/>
                </a:lnTo>
                <a:lnTo>
                  <a:pt x="4955" y="427"/>
                </a:lnTo>
                <a:lnTo>
                  <a:pt x="4962" y="432"/>
                </a:lnTo>
                <a:lnTo>
                  <a:pt x="4970" y="430"/>
                </a:lnTo>
                <a:lnTo>
                  <a:pt x="4978" y="429"/>
                </a:lnTo>
                <a:lnTo>
                  <a:pt x="4986" y="437"/>
                </a:lnTo>
                <a:lnTo>
                  <a:pt x="4994" y="436"/>
                </a:lnTo>
                <a:lnTo>
                  <a:pt x="5002" y="436"/>
                </a:lnTo>
                <a:lnTo>
                  <a:pt x="5010" y="445"/>
                </a:lnTo>
                <a:lnTo>
                  <a:pt x="5018" y="455"/>
                </a:lnTo>
                <a:lnTo>
                  <a:pt x="5025" y="455"/>
                </a:lnTo>
                <a:lnTo>
                  <a:pt x="5033" y="457"/>
                </a:lnTo>
                <a:lnTo>
                  <a:pt x="5041" y="447"/>
                </a:lnTo>
                <a:lnTo>
                  <a:pt x="5049" y="461"/>
                </a:lnTo>
                <a:lnTo>
                  <a:pt x="5057" y="468"/>
                </a:lnTo>
                <a:lnTo>
                  <a:pt x="5065" y="464"/>
                </a:lnTo>
                <a:lnTo>
                  <a:pt x="5073" y="459"/>
                </a:lnTo>
                <a:lnTo>
                  <a:pt x="5081" y="468"/>
                </a:lnTo>
                <a:lnTo>
                  <a:pt x="5088" y="472"/>
                </a:lnTo>
                <a:lnTo>
                  <a:pt x="5096" y="472"/>
                </a:lnTo>
                <a:lnTo>
                  <a:pt x="5104" y="481"/>
                </a:lnTo>
                <a:lnTo>
                  <a:pt x="5112" y="475"/>
                </a:lnTo>
                <a:lnTo>
                  <a:pt x="5120" y="485"/>
                </a:lnTo>
                <a:lnTo>
                  <a:pt x="5128" y="494"/>
                </a:lnTo>
                <a:lnTo>
                  <a:pt x="5136" y="488"/>
                </a:lnTo>
                <a:lnTo>
                  <a:pt x="5144" y="504"/>
                </a:lnTo>
                <a:lnTo>
                  <a:pt x="5152" y="502"/>
                </a:lnTo>
                <a:lnTo>
                  <a:pt x="5159" y="501"/>
                </a:lnTo>
                <a:lnTo>
                  <a:pt x="5167" y="501"/>
                </a:lnTo>
                <a:lnTo>
                  <a:pt x="5175" y="508"/>
                </a:lnTo>
                <a:lnTo>
                  <a:pt x="5183" y="505"/>
                </a:lnTo>
                <a:lnTo>
                  <a:pt x="5191" y="521"/>
                </a:lnTo>
                <a:lnTo>
                  <a:pt x="5199" y="527"/>
                </a:lnTo>
                <a:lnTo>
                  <a:pt x="5207" y="533"/>
                </a:lnTo>
                <a:lnTo>
                  <a:pt x="5215" y="528"/>
                </a:lnTo>
                <a:lnTo>
                  <a:pt x="5222" y="526"/>
                </a:lnTo>
                <a:lnTo>
                  <a:pt x="5230" y="538"/>
                </a:lnTo>
                <a:lnTo>
                  <a:pt x="5238" y="543"/>
                </a:lnTo>
                <a:lnTo>
                  <a:pt x="5246" y="546"/>
                </a:lnTo>
                <a:lnTo>
                  <a:pt x="5254" y="545"/>
                </a:lnTo>
                <a:lnTo>
                  <a:pt x="5262" y="549"/>
                </a:lnTo>
                <a:lnTo>
                  <a:pt x="5270" y="557"/>
                </a:lnTo>
                <a:lnTo>
                  <a:pt x="5278" y="564"/>
                </a:lnTo>
                <a:lnTo>
                  <a:pt x="5285" y="566"/>
                </a:lnTo>
                <a:lnTo>
                  <a:pt x="5293" y="568"/>
                </a:lnTo>
                <a:lnTo>
                  <a:pt x="5301" y="559"/>
                </a:lnTo>
                <a:lnTo>
                  <a:pt x="5309" y="566"/>
                </a:lnTo>
                <a:lnTo>
                  <a:pt x="5317" y="591"/>
                </a:lnTo>
                <a:lnTo>
                  <a:pt x="5325" y="592"/>
                </a:lnTo>
                <a:lnTo>
                  <a:pt x="5333" y="583"/>
                </a:lnTo>
                <a:lnTo>
                  <a:pt x="5341" y="600"/>
                </a:lnTo>
                <a:lnTo>
                  <a:pt x="5348" y="608"/>
                </a:lnTo>
                <a:lnTo>
                  <a:pt x="5356" y="594"/>
                </a:lnTo>
                <a:lnTo>
                  <a:pt x="5364" y="593"/>
                </a:lnTo>
                <a:lnTo>
                  <a:pt x="5372" y="609"/>
                </a:lnTo>
                <a:lnTo>
                  <a:pt x="5380" y="626"/>
                </a:lnTo>
                <a:lnTo>
                  <a:pt x="5388" y="623"/>
                </a:lnTo>
                <a:lnTo>
                  <a:pt x="5396" y="630"/>
                </a:lnTo>
                <a:lnTo>
                  <a:pt x="5404" y="617"/>
                </a:lnTo>
                <a:lnTo>
                  <a:pt x="5411" y="630"/>
                </a:lnTo>
                <a:lnTo>
                  <a:pt x="5419" y="639"/>
                </a:lnTo>
                <a:lnTo>
                  <a:pt x="5427" y="649"/>
                </a:lnTo>
                <a:lnTo>
                  <a:pt x="5435" y="648"/>
                </a:lnTo>
                <a:lnTo>
                  <a:pt x="5443" y="648"/>
                </a:lnTo>
                <a:lnTo>
                  <a:pt x="5451" y="647"/>
                </a:lnTo>
                <a:lnTo>
                  <a:pt x="5459" y="653"/>
                </a:lnTo>
                <a:lnTo>
                  <a:pt x="5467" y="665"/>
                </a:lnTo>
                <a:lnTo>
                  <a:pt x="5474" y="684"/>
                </a:lnTo>
                <a:lnTo>
                  <a:pt x="5482" y="678"/>
                </a:lnTo>
                <a:lnTo>
                  <a:pt x="5490" y="688"/>
                </a:lnTo>
                <a:lnTo>
                  <a:pt x="5498" y="687"/>
                </a:lnTo>
                <a:lnTo>
                  <a:pt x="5506" y="680"/>
                </a:lnTo>
                <a:lnTo>
                  <a:pt x="5514" y="708"/>
                </a:lnTo>
                <a:lnTo>
                  <a:pt x="5522" y="708"/>
                </a:lnTo>
                <a:lnTo>
                  <a:pt x="5530" y="706"/>
                </a:lnTo>
                <a:lnTo>
                  <a:pt x="5538" y="727"/>
                </a:lnTo>
                <a:lnTo>
                  <a:pt x="5545" y="724"/>
                </a:lnTo>
                <a:lnTo>
                  <a:pt x="5553" y="724"/>
                </a:lnTo>
                <a:lnTo>
                  <a:pt x="5561" y="726"/>
                </a:lnTo>
                <a:lnTo>
                  <a:pt x="5569" y="748"/>
                </a:lnTo>
                <a:lnTo>
                  <a:pt x="5577" y="754"/>
                </a:lnTo>
                <a:lnTo>
                  <a:pt x="5585" y="756"/>
                </a:lnTo>
                <a:lnTo>
                  <a:pt x="5593" y="774"/>
                </a:lnTo>
                <a:lnTo>
                  <a:pt x="5601" y="748"/>
                </a:lnTo>
                <a:lnTo>
                  <a:pt x="5608" y="765"/>
                </a:lnTo>
                <a:lnTo>
                  <a:pt x="5616" y="772"/>
                </a:lnTo>
                <a:lnTo>
                  <a:pt x="5624" y="781"/>
                </a:lnTo>
                <a:lnTo>
                  <a:pt x="5632" y="780"/>
                </a:lnTo>
                <a:lnTo>
                  <a:pt x="5640" y="794"/>
                </a:lnTo>
                <a:lnTo>
                  <a:pt x="5648" y="805"/>
                </a:lnTo>
                <a:lnTo>
                  <a:pt x="5656" y="824"/>
                </a:lnTo>
                <a:lnTo>
                  <a:pt x="5664" y="830"/>
                </a:lnTo>
                <a:lnTo>
                  <a:pt x="5671" y="822"/>
                </a:lnTo>
                <a:lnTo>
                  <a:pt x="5679" y="838"/>
                </a:lnTo>
                <a:lnTo>
                  <a:pt x="5687" y="856"/>
                </a:lnTo>
                <a:lnTo>
                  <a:pt x="5695" y="834"/>
                </a:lnTo>
                <a:lnTo>
                  <a:pt x="5703" y="867"/>
                </a:lnTo>
                <a:lnTo>
                  <a:pt x="5711" y="865"/>
                </a:lnTo>
                <a:lnTo>
                  <a:pt x="5719" y="866"/>
                </a:lnTo>
                <a:lnTo>
                  <a:pt x="5727" y="890"/>
                </a:lnTo>
                <a:lnTo>
                  <a:pt x="5734" y="888"/>
                </a:lnTo>
                <a:lnTo>
                  <a:pt x="5742" y="898"/>
                </a:lnTo>
                <a:lnTo>
                  <a:pt x="5750" y="908"/>
                </a:lnTo>
                <a:lnTo>
                  <a:pt x="5758" y="905"/>
                </a:lnTo>
                <a:lnTo>
                  <a:pt x="5766" y="899"/>
                </a:lnTo>
                <a:lnTo>
                  <a:pt x="5774" y="935"/>
                </a:lnTo>
                <a:lnTo>
                  <a:pt x="5782" y="926"/>
                </a:lnTo>
                <a:lnTo>
                  <a:pt x="5790" y="947"/>
                </a:lnTo>
                <a:lnTo>
                  <a:pt x="5797" y="958"/>
                </a:lnTo>
                <a:lnTo>
                  <a:pt x="5805" y="963"/>
                </a:lnTo>
                <a:lnTo>
                  <a:pt x="5813" y="970"/>
                </a:lnTo>
                <a:lnTo>
                  <a:pt x="5821" y="982"/>
                </a:lnTo>
                <a:lnTo>
                  <a:pt x="5829" y="991"/>
                </a:lnTo>
                <a:lnTo>
                  <a:pt x="5837" y="1008"/>
                </a:lnTo>
                <a:lnTo>
                  <a:pt x="5845" y="1007"/>
                </a:lnTo>
                <a:lnTo>
                  <a:pt x="5853" y="1017"/>
                </a:lnTo>
                <a:lnTo>
                  <a:pt x="5860" y="1030"/>
                </a:lnTo>
                <a:lnTo>
                  <a:pt x="5868" y="1024"/>
                </a:lnTo>
                <a:lnTo>
                  <a:pt x="5876" y="1037"/>
                </a:lnTo>
                <a:lnTo>
                  <a:pt x="5884" y="1051"/>
                </a:lnTo>
                <a:lnTo>
                  <a:pt x="5892" y="1059"/>
                </a:lnTo>
                <a:lnTo>
                  <a:pt x="5900" y="1059"/>
                </a:lnTo>
                <a:lnTo>
                  <a:pt x="5908" y="1084"/>
                </a:lnTo>
                <a:lnTo>
                  <a:pt x="5916" y="1087"/>
                </a:lnTo>
                <a:lnTo>
                  <a:pt x="5924" y="1109"/>
                </a:lnTo>
                <a:lnTo>
                  <a:pt x="5931" y="1107"/>
                </a:lnTo>
                <a:lnTo>
                  <a:pt x="5939" y="1114"/>
                </a:lnTo>
                <a:lnTo>
                  <a:pt x="5947" y="1126"/>
                </a:lnTo>
                <a:lnTo>
                  <a:pt x="5955" y="1134"/>
                </a:lnTo>
                <a:lnTo>
                  <a:pt x="5963" y="1147"/>
                </a:lnTo>
                <a:lnTo>
                  <a:pt x="5971" y="1141"/>
                </a:lnTo>
                <a:lnTo>
                  <a:pt x="5979" y="1153"/>
                </a:lnTo>
                <a:lnTo>
                  <a:pt x="5987" y="1156"/>
                </a:lnTo>
                <a:lnTo>
                  <a:pt x="5994" y="1171"/>
                </a:lnTo>
                <a:lnTo>
                  <a:pt x="6002" y="1181"/>
                </a:lnTo>
                <a:lnTo>
                  <a:pt x="6010" y="1172"/>
                </a:lnTo>
                <a:lnTo>
                  <a:pt x="6018" y="1172"/>
                </a:lnTo>
                <a:lnTo>
                  <a:pt x="6026" y="1200"/>
                </a:lnTo>
                <a:lnTo>
                  <a:pt x="6034" y="1204"/>
                </a:lnTo>
                <a:lnTo>
                  <a:pt x="6042" y="1192"/>
                </a:lnTo>
                <a:lnTo>
                  <a:pt x="6050" y="1222"/>
                </a:lnTo>
                <a:lnTo>
                  <a:pt x="6057" y="1222"/>
                </a:lnTo>
                <a:lnTo>
                  <a:pt x="6065" y="1228"/>
                </a:lnTo>
                <a:lnTo>
                  <a:pt x="6073" y="1221"/>
                </a:lnTo>
                <a:lnTo>
                  <a:pt x="6081" y="1244"/>
                </a:lnTo>
                <a:lnTo>
                  <a:pt x="6089" y="1244"/>
                </a:lnTo>
                <a:lnTo>
                  <a:pt x="6097" y="1260"/>
                </a:lnTo>
                <a:lnTo>
                  <a:pt x="6105" y="1254"/>
                </a:lnTo>
                <a:lnTo>
                  <a:pt x="6113" y="1260"/>
                </a:lnTo>
                <a:lnTo>
                  <a:pt x="6120" y="1254"/>
                </a:lnTo>
                <a:lnTo>
                  <a:pt x="6128" y="1264"/>
                </a:lnTo>
                <a:lnTo>
                  <a:pt x="6136" y="1273"/>
                </a:lnTo>
                <a:lnTo>
                  <a:pt x="6144" y="1293"/>
                </a:lnTo>
                <a:lnTo>
                  <a:pt x="6152" y="1289"/>
                </a:lnTo>
                <a:lnTo>
                  <a:pt x="6160" y="1298"/>
                </a:lnTo>
                <a:lnTo>
                  <a:pt x="6168" y="1297"/>
                </a:lnTo>
                <a:lnTo>
                  <a:pt x="6176" y="1302"/>
                </a:lnTo>
                <a:lnTo>
                  <a:pt x="6183" y="1302"/>
                </a:lnTo>
                <a:lnTo>
                  <a:pt x="6191" y="1310"/>
                </a:lnTo>
                <a:lnTo>
                  <a:pt x="6199" y="1298"/>
                </a:lnTo>
                <a:lnTo>
                  <a:pt x="6207" y="1301"/>
                </a:lnTo>
                <a:lnTo>
                  <a:pt x="6215" y="1308"/>
                </a:lnTo>
                <a:lnTo>
                  <a:pt x="6223" y="1304"/>
                </a:lnTo>
                <a:lnTo>
                  <a:pt x="6231" y="1310"/>
                </a:lnTo>
                <a:lnTo>
                  <a:pt x="6239" y="1308"/>
                </a:lnTo>
                <a:lnTo>
                  <a:pt x="6247" y="1325"/>
                </a:lnTo>
                <a:lnTo>
                  <a:pt x="6254" y="1321"/>
                </a:lnTo>
                <a:lnTo>
                  <a:pt x="6262" y="1306"/>
                </a:lnTo>
                <a:lnTo>
                  <a:pt x="6270" y="1321"/>
                </a:lnTo>
                <a:lnTo>
                  <a:pt x="6278" y="1315"/>
                </a:lnTo>
                <a:lnTo>
                  <a:pt x="6286" y="1303"/>
                </a:lnTo>
                <a:lnTo>
                  <a:pt x="6294" y="1310"/>
                </a:lnTo>
                <a:lnTo>
                  <a:pt x="6302" y="1303"/>
                </a:lnTo>
                <a:lnTo>
                  <a:pt x="6310" y="1321"/>
                </a:lnTo>
                <a:lnTo>
                  <a:pt x="6317" y="1325"/>
                </a:lnTo>
                <a:lnTo>
                  <a:pt x="6325" y="1297"/>
                </a:lnTo>
                <a:lnTo>
                  <a:pt x="6333" y="1293"/>
                </a:lnTo>
                <a:lnTo>
                  <a:pt x="6341" y="1312"/>
                </a:lnTo>
                <a:lnTo>
                  <a:pt x="6349" y="1310"/>
                </a:lnTo>
                <a:lnTo>
                  <a:pt x="6357" y="1286"/>
                </a:lnTo>
                <a:lnTo>
                  <a:pt x="6365" y="1283"/>
                </a:lnTo>
                <a:lnTo>
                  <a:pt x="6373" y="1299"/>
                </a:lnTo>
                <a:lnTo>
                  <a:pt x="6380" y="1310"/>
                </a:lnTo>
                <a:lnTo>
                  <a:pt x="6388" y="1281"/>
                </a:lnTo>
                <a:lnTo>
                  <a:pt x="6396" y="1313"/>
                </a:lnTo>
                <a:lnTo>
                  <a:pt x="6404" y="1293"/>
                </a:lnTo>
                <a:lnTo>
                  <a:pt x="6412" y="1294"/>
                </a:lnTo>
                <a:lnTo>
                  <a:pt x="6420" y="1290"/>
                </a:lnTo>
                <a:lnTo>
                  <a:pt x="6428" y="1283"/>
                </a:lnTo>
                <a:lnTo>
                  <a:pt x="6436" y="1304"/>
                </a:lnTo>
                <a:lnTo>
                  <a:pt x="6443" y="1298"/>
                </a:lnTo>
                <a:lnTo>
                  <a:pt x="6451" y="1274"/>
                </a:lnTo>
                <a:lnTo>
                  <a:pt x="6459" y="1297"/>
                </a:lnTo>
                <a:lnTo>
                  <a:pt x="6467" y="1296"/>
                </a:lnTo>
                <a:lnTo>
                  <a:pt x="6475" y="1288"/>
                </a:lnTo>
                <a:lnTo>
                  <a:pt x="6483" y="1278"/>
                </a:lnTo>
                <a:lnTo>
                  <a:pt x="6491" y="1285"/>
                </a:lnTo>
                <a:lnTo>
                  <a:pt x="6499" y="1271"/>
                </a:lnTo>
                <a:lnTo>
                  <a:pt x="6506" y="1284"/>
                </a:lnTo>
                <a:lnTo>
                  <a:pt x="6514" y="1274"/>
                </a:lnTo>
                <a:lnTo>
                  <a:pt x="6522" y="1268"/>
                </a:lnTo>
                <a:lnTo>
                  <a:pt x="6530" y="1267"/>
                </a:lnTo>
                <a:lnTo>
                  <a:pt x="6538" y="1277"/>
                </a:lnTo>
                <a:lnTo>
                  <a:pt x="6546" y="1277"/>
                </a:lnTo>
                <a:lnTo>
                  <a:pt x="6554" y="1286"/>
                </a:lnTo>
                <a:lnTo>
                  <a:pt x="6562" y="1269"/>
                </a:lnTo>
                <a:lnTo>
                  <a:pt x="6569" y="1278"/>
                </a:lnTo>
                <a:lnTo>
                  <a:pt x="6577" y="1276"/>
                </a:lnTo>
                <a:lnTo>
                  <a:pt x="6585" y="1285"/>
                </a:lnTo>
                <a:lnTo>
                  <a:pt x="6593" y="1258"/>
                </a:lnTo>
                <a:lnTo>
                  <a:pt x="6601" y="1269"/>
                </a:lnTo>
                <a:lnTo>
                  <a:pt x="6609" y="1266"/>
                </a:lnTo>
                <a:lnTo>
                  <a:pt x="6617" y="1259"/>
                </a:lnTo>
                <a:lnTo>
                  <a:pt x="6625" y="1258"/>
                </a:lnTo>
                <a:lnTo>
                  <a:pt x="6633" y="1252"/>
                </a:lnTo>
                <a:lnTo>
                  <a:pt x="6640" y="1258"/>
                </a:lnTo>
                <a:lnTo>
                  <a:pt x="6648" y="1275"/>
                </a:lnTo>
                <a:lnTo>
                  <a:pt x="6656" y="1250"/>
                </a:lnTo>
                <a:lnTo>
                  <a:pt x="6664" y="1251"/>
                </a:lnTo>
                <a:lnTo>
                  <a:pt x="6672" y="1250"/>
                </a:lnTo>
                <a:lnTo>
                  <a:pt x="6680" y="1250"/>
                </a:lnTo>
                <a:lnTo>
                  <a:pt x="6688" y="1257"/>
                </a:lnTo>
                <a:lnTo>
                  <a:pt x="6696" y="1256"/>
                </a:lnTo>
                <a:lnTo>
                  <a:pt x="6703" y="1265"/>
                </a:lnTo>
                <a:lnTo>
                  <a:pt x="6711" y="1247"/>
                </a:lnTo>
                <a:lnTo>
                  <a:pt x="6719" y="1256"/>
                </a:lnTo>
                <a:lnTo>
                  <a:pt x="6727" y="1246"/>
                </a:lnTo>
                <a:lnTo>
                  <a:pt x="6735" y="1263"/>
                </a:lnTo>
                <a:lnTo>
                  <a:pt x="6743" y="1241"/>
                </a:lnTo>
                <a:lnTo>
                  <a:pt x="6751" y="1254"/>
                </a:lnTo>
                <a:lnTo>
                  <a:pt x="6759" y="1276"/>
                </a:lnTo>
                <a:lnTo>
                  <a:pt x="6766" y="1253"/>
                </a:lnTo>
                <a:lnTo>
                  <a:pt x="6774" y="1257"/>
                </a:lnTo>
                <a:lnTo>
                  <a:pt x="6782" y="1240"/>
                </a:lnTo>
                <a:lnTo>
                  <a:pt x="6790" y="1233"/>
                </a:lnTo>
                <a:lnTo>
                  <a:pt x="6798" y="1245"/>
                </a:lnTo>
                <a:lnTo>
                  <a:pt x="6806" y="1249"/>
                </a:lnTo>
                <a:lnTo>
                  <a:pt x="6814" y="1246"/>
                </a:lnTo>
                <a:lnTo>
                  <a:pt x="6822" y="1248"/>
                </a:lnTo>
                <a:lnTo>
                  <a:pt x="6829" y="1253"/>
                </a:lnTo>
                <a:lnTo>
                  <a:pt x="6837" y="1240"/>
                </a:lnTo>
                <a:lnTo>
                  <a:pt x="6845" y="1259"/>
                </a:lnTo>
                <a:lnTo>
                  <a:pt x="6853" y="1261"/>
                </a:lnTo>
                <a:lnTo>
                  <a:pt x="6861" y="1249"/>
                </a:lnTo>
                <a:lnTo>
                  <a:pt x="6869" y="1235"/>
                </a:lnTo>
                <a:lnTo>
                  <a:pt x="6877" y="1244"/>
                </a:lnTo>
                <a:lnTo>
                  <a:pt x="6885" y="1244"/>
                </a:lnTo>
                <a:lnTo>
                  <a:pt x="6892" y="1223"/>
                </a:lnTo>
                <a:lnTo>
                  <a:pt x="6900" y="1249"/>
                </a:lnTo>
                <a:lnTo>
                  <a:pt x="6908" y="1245"/>
                </a:lnTo>
                <a:lnTo>
                  <a:pt x="6916" y="1234"/>
                </a:lnTo>
                <a:lnTo>
                  <a:pt x="6924" y="1239"/>
                </a:lnTo>
                <a:lnTo>
                  <a:pt x="6932" y="1233"/>
                </a:lnTo>
                <a:lnTo>
                  <a:pt x="6940" y="1238"/>
                </a:lnTo>
                <a:lnTo>
                  <a:pt x="6948" y="1231"/>
                </a:lnTo>
                <a:lnTo>
                  <a:pt x="6955" y="1222"/>
                </a:lnTo>
                <a:lnTo>
                  <a:pt x="6963" y="1228"/>
                </a:lnTo>
                <a:lnTo>
                  <a:pt x="6971" y="1242"/>
                </a:lnTo>
                <a:lnTo>
                  <a:pt x="6979" y="1240"/>
                </a:lnTo>
                <a:lnTo>
                  <a:pt x="6987" y="1235"/>
                </a:lnTo>
                <a:lnTo>
                  <a:pt x="6995" y="1244"/>
                </a:lnTo>
                <a:lnTo>
                  <a:pt x="7003" y="1227"/>
                </a:lnTo>
                <a:lnTo>
                  <a:pt x="7011" y="1244"/>
                </a:lnTo>
                <a:lnTo>
                  <a:pt x="7019" y="1221"/>
                </a:lnTo>
                <a:lnTo>
                  <a:pt x="7026" y="1229"/>
                </a:lnTo>
                <a:lnTo>
                  <a:pt x="7034" y="1242"/>
                </a:lnTo>
                <a:lnTo>
                  <a:pt x="7042" y="1220"/>
                </a:lnTo>
                <a:lnTo>
                  <a:pt x="7050" y="1216"/>
                </a:lnTo>
                <a:lnTo>
                  <a:pt x="7058" y="1224"/>
                </a:lnTo>
                <a:lnTo>
                  <a:pt x="7066" y="1233"/>
                </a:lnTo>
                <a:lnTo>
                  <a:pt x="7074" y="1233"/>
                </a:lnTo>
                <a:lnTo>
                  <a:pt x="7082" y="1230"/>
                </a:lnTo>
                <a:lnTo>
                  <a:pt x="7089" y="1228"/>
                </a:lnTo>
                <a:lnTo>
                  <a:pt x="7097" y="1213"/>
                </a:lnTo>
                <a:lnTo>
                  <a:pt x="7105" y="1223"/>
                </a:lnTo>
                <a:lnTo>
                  <a:pt x="7113" y="1216"/>
                </a:lnTo>
                <a:lnTo>
                  <a:pt x="7121" y="1221"/>
                </a:lnTo>
                <a:lnTo>
                  <a:pt x="7129" y="1231"/>
                </a:lnTo>
                <a:lnTo>
                  <a:pt x="7137" y="1211"/>
                </a:lnTo>
                <a:lnTo>
                  <a:pt x="7145" y="1222"/>
                </a:lnTo>
                <a:lnTo>
                  <a:pt x="7152" y="1208"/>
                </a:lnTo>
                <a:lnTo>
                  <a:pt x="7160" y="1214"/>
                </a:lnTo>
                <a:lnTo>
                  <a:pt x="7168" y="1222"/>
                </a:lnTo>
                <a:lnTo>
                  <a:pt x="7176" y="1212"/>
                </a:lnTo>
                <a:lnTo>
                  <a:pt x="7184" y="1218"/>
                </a:lnTo>
                <a:lnTo>
                  <a:pt x="7192" y="1192"/>
                </a:lnTo>
                <a:lnTo>
                  <a:pt x="7200" y="1212"/>
                </a:lnTo>
                <a:lnTo>
                  <a:pt x="7208" y="1212"/>
                </a:lnTo>
                <a:lnTo>
                  <a:pt x="7215" y="1229"/>
                </a:lnTo>
                <a:lnTo>
                  <a:pt x="7223" y="1211"/>
                </a:lnTo>
                <a:lnTo>
                  <a:pt x="7231" y="1210"/>
                </a:lnTo>
                <a:lnTo>
                  <a:pt x="7239" y="1207"/>
                </a:lnTo>
                <a:lnTo>
                  <a:pt x="7247" y="1218"/>
                </a:lnTo>
                <a:lnTo>
                  <a:pt x="7255" y="1222"/>
                </a:lnTo>
                <a:lnTo>
                  <a:pt x="7263" y="1220"/>
                </a:lnTo>
                <a:lnTo>
                  <a:pt x="7271" y="1201"/>
                </a:lnTo>
                <a:lnTo>
                  <a:pt x="7278" y="1206"/>
                </a:lnTo>
                <a:lnTo>
                  <a:pt x="7286" y="1192"/>
                </a:lnTo>
                <a:lnTo>
                  <a:pt x="7294" y="1202"/>
                </a:lnTo>
                <a:lnTo>
                  <a:pt x="7302" y="1200"/>
                </a:lnTo>
                <a:lnTo>
                  <a:pt x="7310" y="1197"/>
                </a:lnTo>
                <a:lnTo>
                  <a:pt x="7318" y="1211"/>
                </a:lnTo>
                <a:lnTo>
                  <a:pt x="7326" y="1217"/>
                </a:lnTo>
                <a:lnTo>
                  <a:pt x="7334" y="1202"/>
                </a:lnTo>
                <a:lnTo>
                  <a:pt x="7341" y="1207"/>
                </a:lnTo>
                <a:lnTo>
                  <a:pt x="7349" y="1193"/>
                </a:lnTo>
                <a:lnTo>
                  <a:pt x="7357" y="1206"/>
                </a:lnTo>
                <a:lnTo>
                  <a:pt x="7365" y="1205"/>
                </a:lnTo>
                <a:lnTo>
                  <a:pt x="7373" y="1206"/>
                </a:lnTo>
                <a:lnTo>
                  <a:pt x="7381" y="1210"/>
                </a:lnTo>
                <a:lnTo>
                  <a:pt x="7389" y="1196"/>
                </a:lnTo>
                <a:lnTo>
                  <a:pt x="7397" y="1218"/>
                </a:lnTo>
                <a:lnTo>
                  <a:pt x="7405" y="1200"/>
                </a:lnTo>
                <a:lnTo>
                  <a:pt x="7412" y="1215"/>
                </a:lnTo>
                <a:lnTo>
                  <a:pt x="7420" y="1200"/>
                </a:lnTo>
                <a:lnTo>
                  <a:pt x="7428" y="1206"/>
                </a:lnTo>
                <a:lnTo>
                  <a:pt x="7436" y="1199"/>
                </a:lnTo>
                <a:lnTo>
                  <a:pt x="7444" y="1206"/>
                </a:lnTo>
                <a:lnTo>
                  <a:pt x="7452" y="1198"/>
                </a:lnTo>
                <a:lnTo>
                  <a:pt x="7460" y="1193"/>
                </a:lnTo>
                <a:lnTo>
                  <a:pt x="7468" y="1205"/>
                </a:lnTo>
                <a:lnTo>
                  <a:pt x="7475" y="1204"/>
                </a:lnTo>
                <a:lnTo>
                  <a:pt x="7483" y="1191"/>
                </a:lnTo>
                <a:lnTo>
                  <a:pt x="7491" y="1199"/>
                </a:lnTo>
                <a:lnTo>
                  <a:pt x="7499" y="1196"/>
                </a:lnTo>
                <a:lnTo>
                  <a:pt x="7507" y="1191"/>
                </a:lnTo>
                <a:lnTo>
                  <a:pt x="7515" y="1199"/>
                </a:lnTo>
                <a:lnTo>
                  <a:pt x="7523" y="1194"/>
                </a:lnTo>
                <a:lnTo>
                  <a:pt x="7531" y="1204"/>
                </a:lnTo>
                <a:lnTo>
                  <a:pt x="7538" y="1189"/>
                </a:lnTo>
                <a:lnTo>
                  <a:pt x="7546" y="1200"/>
                </a:lnTo>
                <a:lnTo>
                  <a:pt x="7554" y="1199"/>
                </a:lnTo>
                <a:lnTo>
                  <a:pt x="7562" y="1193"/>
                </a:lnTo>
                <a:lnTo>
                  <a:pt x="7570" y="1190"/>
                </a:lnTo>
                <a:lnTo>
                  <a:pt x="7578" y="1195"/>
                </a:lnTo>
                <a:lnTo>
                  <a:pt x="7586" y="1208"/>
                </a:lnTo>
                <a:lnTo>
                  <a:pt x="7594" y="1212"/>
                </a:lnTo>
                <a:lnTo>
                  <a:pt x="7601" y="1190"/>
                </a:lnTo>
                <a:lnTo>
                  <a:pt x="7609" y="1192"/>
                </a:lnTo>
                <a:lnTo>
                  <a:pt x="7617" y="1177"/>
                </a:lnTo>
                <a:lnTo>
                  <a:pt x="7625" y="1182"/>
                </a:lnTo>
                <a:lnTo>
                  <a:pt x="7633" y="1190"/>
                </a:lnTo>
                <a:lnTo>
                  <a:pt x="7641" y="1194"/>
                </a:lnTo>
                <a:lnTo>
                  <a:pt x="7649" y="1200"/>
                </a:lnTo>
                <a:lnTo>
                  <a:pt x="7657" y="1189"/>
                </a:lnTo>
                <a:lnTo>
                  <a:pt x="7664" y="1193"/>
                </a:lnTo>
                <a:lnTo>
                  <a:pt x="7672" y="1190"/>
                </a:lnTo>
                <a:lnTo>
                  <a:pt x="7680" y="1196"/>
                </a:lnTo>
                <a:lnTo>
                  <a:pt x="7688" y="1191"/>
                </a:lnTo>
                <a:lnTo>
                  <a:pt x="7696" y="1177"/>
                </a:lnTo>
                <a:lnTo>
                  <a:pt x="7704" y="1202"/>
                </a:lnTo>
                <a:lnTo>
                  <a:pt x="7712" y="1202"/>
                </a:lnTo>
                <a:lnTo>
                  <a:pt x="7720" y="1165"/>
                </a:lnTo>
                <a:lnTo>
                  <a:pt x="7728" y="1184"/>
                </a:lnTo>
                <a:lnTo>
                  <a:pt x="7735" y="1198"/>
                </a:lnTo>
                <a:lnTo>
                  <a:pt x="7743" y="1182"/>
                </a:lnTo>
                <a:lnTo>
                  <a:pt x="7751" y="1194"/>
                </a:lnTo>
                <a:lnTo>
                  <a:pt x="7759" y="1192"/>
                </a:lnTo>
                <a:lnTo>
                  <a:pt x="7767" y="1193"/>
                </a:lnTo>
                <a:lnTo>
                  <a:pt x="7775" y="1185"/>
                </a:lnTo>
                <a:lnTo>
                  <a:pt x="7783" y="1198"/>
                </a:lnTo>
                <a:lnTo>
                  <a:pt x="7791" y="1197"/>
                </a:lnTo>
                <a:lnTo>
                  <a:pt x="7798" y="1189"/>
                </a:lnTo>
                <a:lnTo>
                  <a:pt x="7806" y="1171"/>
                </a:lnTo>
                <a:lnTo>
                  <a:pt x="7814" y="1182"/>
                </a:lnTo>
                <a:lnTo>
                  <a:pt x="7822" y="1182"/>
                </a:lnTo>
                <a:lnTo>
                  <a:pt x="7830" y="1198"/>
                </a:lnTo>
                <a:lnTo>
                  <a:pt x="7838" y="1187"/>
                </a:lnTo>
                <a:lnTo>
                  <a:pt x="7846" y="1178"/>
                </a:lnTo>
                <a:lnTo>
                  <a:pt x="7854" y="1192"/>
                </a:lnTo>
                <a:lnTo>
                  <a:pt x="7861" y="1183"/>
                </a:lnTo>
                <a:lnTo>
                  <a:pt x="7869" y="1181"/>
                </a:lnTo>
                <a:lnTo>
                  <a:pt x="7877" y="1177"/>
                </a:lnTo>
                <a:lnTo>
                  <a:pt x="7885" y="1190"/>
                </a:lnTo>
                <a:lnTo>
                  <a:pt x="7893" y="1170"/>
                </a:lnTo>
                <a:lnTo>
                  <a:pt x="7901" y="1170"/>
                </a:lnTo>
                <a:lnTo>
                  <a:pt x="7909" y="1184"/>
                </a:lnTo>
                <a:lnTo>
                  <a:pt x="7917" y="1191"/>
                </a:lnTo>
                <a:lnTo>
                  <a:pt x="7924" y="1187"/>
                </a:lnTo>
                <a:lnTo>
                  <a:pt x="7932" y="1183"/>
                </a:lnTo>
                <a:lnTo>
                  <a:pt x="7940" y="1167"/>
                </a:lnTo>
                <a:lnTo>
                  <a:pt x="7948" y="1183"/>
                </a:lnTo>
                <a:lnTo>
                  <a:pt x="7956" y="1180"/>
                </a:lnTo>
                <a:lnTo>
                  <a:pt x="7964" y="1171"/>
                </a:lnTo>
                <a:lnTo>
                  <a:pt x="7972" y="1165"/>
                </a:lnTo>
                <a:lnTo>
                  <a:pt x="7980" y="1156"/>
                </a:lnTo>
                <a:lnTo>
                  <a:pt x="7987" y="1166"/>
                </a:lnTo>
                <a:lnTo>
                  <a:pt x="7995" y="1175"/>
                </a:lnTo>
                <a:lnTo>
                  <a:pt x="8003" y="1170"/>
                </a:lnTo>
                <a:lnTo>
                  <a:pt x="8011" y="1187"/>
                </a:lnTo>
                <a:lnTo>
                  <a:pt x="8019" y="1169"/>
                </a:lnTo>
                <a:lnTo>
                  <a:pt x="8027" y="1170"/>
                </a:lnTo>
                <a:lnTo>
                  <a:pt x="8035" y="1176"/>
                </a:lnTo>
                <a:lnTo>
                  <a:pt x="8043" y="1184"/>
                </a:lnTo>
                <a:lnTo>
                  <a:pt x="8050" y="1175"/>
                </a:lnTo>
                <a:lnTo>
                  <a:pt x="8058" y="1190"/>
                </a:lnTo>
                <a:lnTo>
                  <a:pt x="8066" y="1180"/>
                </a:lnTo>
                <a:lnTo>
                  <a:pt x="8074" y="1175"/>
                </a:lnTo>
                <a:lnTo>
                  <a:pt x="8082" y="1173"/>
                </a:lnTo>
                <a:lnTo>
                  <a:pt x="8090" y="1169"/>
                </a:lnTo>
                <a:lnTo>
                  <a:pt x="8098" y="1180"/>
                </a:lnTo>
                <a:lnTo>
                  <a:pt x="8106" y="1175"/>
                </a:lnTo>
                <a:lnTo>
                  <a:pt x="8114" y="1182"/>
                </a:lnTo>
                <a:lnTo>
                  <a:pt x="8121" y="1185"/>
                </a:lnTo>
                <a:lnTo>
                  <a:pt x="8129" y="1159"/>
                </a:lnTo>
                <a:lnTo>
                  <a:pt x="8137" y="1152"/>
                </a:lnTo>
                <a:lnTo>
                  <a:pt x="8145" y="1165"/>
                </a:lnTo>
                <a:lnTo>
                  <a:pt x="8153" y="1178"/>
                </a:lnTo>
                <a:lnTo>
                  <a:pt x="8161" y="1177"/>
                </a:lnTo>
                <a:lnTo>
                  <a:pt x="8169" y="1182"/>
                </a:lnTo>
                <a:lnTo>
                  <a:pt x="8177" y="1138"/>
                </a:lnTo>
                <a:lnTo>
                  <a:pt x="8184" y="1170"/>
                </a:lnTo>
                <a:lnTo>
                  <a:pt x="8192" y="1152"/>
                </a:lnTo>
                <a:lnTo>
                  <a:pt x="8200" y="1181"/>
                </a:lnTo>
                <a:lnTo>
                  <a:pt x="8208" y="1168"/>
                </a:lnTo>
                <a:lnTo>
                  <a:pt x="8216" y="1153"/>
                </a:lnTo>
                <a:lnTo>
                  <a:pt x="8224" y="1159"/>
                </a:lnTo>
                <a:lnTo>
                  <a:pt x="8232" y="1168"/>
                </a:lnTo>
                <a:lnTo>
                  <a:pt x="8240" y="1175"/>
                </a:lnTo>
                <a:lnTo>
                  <a:pt x="8247" y="1166"/>
                </a:lnTo>
                <a:lnTo>
                  <a:pt x="8255" y="1150"/>
                </a:lnTo>
                <a:lnTo>
                  <a:pt x="8263" y="1155"/>
                </a:lnTo>
                <a:lnTo>
                  <a:pt x="8271" y="1167"/>
                </a:lnTo>
                <a:lnTo>
                  <a:pt x="8279" y="1147"/>
                </a:lnTo>
                <a:lnTo>
                  <a:pt x="8287" y="1158"/>
                </a:lnTo>
                <a:lnTo>
                  <a:pt x="8295" y="1153"/>
                </a:lnTo>
                <a:lnTo>
                  <a:pt x="8303" y="1147"/>
                </a:lnTo>
                <a:lnTo>
                  <a:pt x="8310" y="1143"/>
                </a:lnTo>
                <a:lnTo>
                  <a:pt x="8318" y="1156"/>
                </a:lnTo>
                <a:lnTo>
                  <a:pt x="8326" y="1143"/>
                </a:lnTo>
                <a:lnTo>
                  <a:pt x="8334" y="1142"/>
                </a:lnTo>
                <a:lnTo>
                  <a:pt x="8342" y="1152"/>
                </a:lnTo>
                <a:lnTo>
                  <a:pt x="8350" y="1158"/>
                </a:lnTo>
                <a:lnTo>
                  <a:pt x="8358" y="1165"/>
                </a:lnTo>
                <a:lnTo>
                  <a:pt x="8366" y="1151"/>
                </a:lnTo>
                <a:lnTo>
                  <a:pt x="8373" y="1158"/>
                </a:lnTo>
                <a:lnTo>
                  <a:pt x="8381" y="1157"/>
                </a:lnTo>
                <a:lnTo>
                  <a:pt x="8389" y="1158"/>
                </a:lnTo>
                <a:lnTo>
                  <a:pt x="8397" y="1143"/>
                </a:lnTo>
                <a:lnTo>
                  <a:pt x="8405" y="1153"/>
                </a:lnTo>
                <a:lnTo>
                  <a:pt x="8413" y="1145"/>
                </a:lnTo>
                <a:lnTo>
                  <a:pt x="8421" y="1140"/>
                </a:lnTo>
                <a:lnTo>
                  <a:pt x="8429" y="1150"/>
                </a:lnTo>
                <a:lnTo>
                  <a:pt x="8436" y="1159"/>
                </a:lnTo>
                <a:lnTo>
                  <a:pt x="8444" y="1170"/>
                </a:lnTo>
                <a:lnTo>
                  <a:pt x="8452" y="1151"/>
                </a:lnTo>
                <a:lnTo>
                  <a:pt x="8460" y="1143"/>
                </a:lnTo>
                <a:lnTo>
                  <a:pt x="8468" y="1161"/>
                </a:lnTo>
                <a:lnTo>
                  <a:pt x="8476" y="1151"/>
                </a:lnTo>
                <a:lnTo>
                  <a:pt x="8484" y="1154"/>
                </a:lnTo>
                <a:lnTo>
                  <a:pt x="8492" y="1148"/>
                </a:lnTo>
                <a:lnTo>
                  <a:pt x="8500" y="1162"/>
                </a:lnTo>
                <a:lnTo>
                  <a:pt x="8507" y="1143"/>
                </a:lnTo>
                <a:lnTo>
                  <a:pt x="8515" y="1142"/>
                </a:lnTo>
                <a:lnTo>
                  <a:pt x="8523" y="1141"/>
                </a:lnTo>
                <a:lnTo>
                  <a:pt x="8531" y="1136"/>
                </a:lnTo>
                <a:lnTo>
                  <a:pt x="8539" y="1166"/>
                </a:lnTo>
                <a:lnTo>
                  <a:pt x="8547" y="1153"/>
                </a:lnTo>
                <a:lnTo>
                  <a:pt x="8555" y="1159"/>
                </a:lnTo>
                <a:lnTo>
                  <a:pt x="8563" y="1143"/>
                </a:lnTo>
                <a:lnTo>
                  <a:pt x="8570" y="1143"/>
                </a:lnTo>
                <a:lnTo>
                  <a:pt x="8578" y="1139"/>
                </a:lnTo>
                <a:lnTo>
                  <a:pt x="8586" y="1141"/>
                </a:lnTo>
                <a:lnTo>
                  <a:pt x="8594" y="1150"/>
                </a:lnTo>
                <a:lnTo>
                  <a:pt x="8602" y="1134"/>
                </a:lnTo>
                <a:lnTo>
                  <a:pt x="8610" y="1140"/>
                </a:lnTo>
                <a:lnTo>
                  <a:pt x="8618" y="1146"/>
                </a:lnTo>
                <a:lnTo>
                  <a:pt x="8626" y="1139"/>
                </a:lnTo>
                <a:lnTo>
                  <a:pt x="8633" y="1145"/>
                </a:lnTo>
                <a:lnTo>
                  <a:pt x="8641" y="1132"/>
                </a:lnTo>
                <a:lnTo>
                  <a:pt x="8649" y="1147"/>
                </a:lnTo>
                <a:lnTo>
                  <a:pt x="8657" y="1137"/>
                </a:lnTo>
                <a:lnTo>
                  <a:pt x="8665" y="1144"/>
                </a:lnTo>
                <a:lnTo>
                  <a:pt x="8673" y="1139"/>
                </a:lnTo>
                <a:lnTo>
                  <a:pt x="8681" y="1151"/>
                </a:lnTo>
                <a:lnTo>
                  <a:pt x="8689" y="1148"/>
                </a:lnTo>
                <a:lnTo>
                  <a:pt x="8696" y="114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7" name="Freeform 147">
            <a:extLst>
              <a:ext uri="{FF2B5EF4-FFF2-40B4-BE49-F238E27FC236}">
                <a16:creationId xmlns:a16="http://schemas.microsoft.com/office/drawing/2014/main" id="{280618C3-91F0-4691-9221-0EEADD1B4463}"/>
              </a:ext>
            </a:extLst>
          </p:cNvPr>
          <p:cNvSpPr>
            <a:spLocks/>
          </p:cNvSpPr>
          <p:nvPr/>
        </p:nvSpPr>
        <p:spPr bwMode="auto">
          <a:xfrm flipV="1">
            <a:off x="5049981" y="2183411"/>
            <a:ext cx="7938" cy="4763"/>
          </a:xfrm>
          <a:custGeom>
            <a:avLst/>
            <a:gdLst>
              <a:gd name="T0" fmla="*/ 0 w 15"/>
              <a:gd name="T1" fmla="*/ 20 h 20"/>
              <a:gd name="T2" fmla="*/ 7 w 15"/>
              <a:gd name="T3" fmla="*/ 20 h 20"/>
              <a:gd name="T4" fmla="*/ 15 w 15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20">
                <a:moveTo>
                  <a:pt x="0" y="20"/>
                </a:moveTo>
                <a:lnTo>
                  <a:pt x="7" y="20"/>
                </a:lnTo>
                <a:lnTo>
                  <a:pt x="1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24F4878-124D-4BC9-A5FF-F3B05FEFAFBE}"/>
              </a:ext>
            </a:extLst>
          </p:cNvPr>
          <p:cNvGrpSpPr/>
          <p:nvPr/>
        </p:nvGrpSpPr>
        <p:grpSpPr>
          <a:xfrm>
            <a:off x="702184" y="2431969"/>
            <a:ext cx="5174844" cy="187606"/>
            <a:chOff x="1453891" y="2687696"/>
            <a:chExt cx="5174844" cy="187606"/>
          </a:xfrm>
        </p:grpSpPr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CA5A737A-D1A2-4E0C-8AF3-AA695C572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3891" y="2687696"/>
              <a:ext cx="43529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C628A3D0-6FAA-4C2F-9D83-590EB01E41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1566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930B4874-E03E-4826-A502-09598E0D77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987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2" name="Line 22">
              <a:extLst>
                <a:ext uri="{FF2B5EF4-FFF2-40B4-BE49-F238E27FC236}">
                  <a16:creationId xmlns:a16="http://schemas.microsoft.com/office/drawing/2014/main" id="{6ED3B375-8A2E-4BFF-8A6E-5A0FFAD18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77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3" name="Line 27">
              <a:extLst>
                <a:ext uri="{FF2B5EF4-FFF2-40B4-BE49-F238E27FC236}">
                  <a16:creationId xmlns:a16="http://schemas.microsoft.com/office/drawing/2014/main" id="{5F421840-E8DA-49FF-8799-54C606AAA6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8091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4" name="Line 32">
              <a:extLst>
                <a:ext uri="{FF2B5EF4-FFF2-40B4-BE49-F238E27FC236}">
                  <a16:creationId xmlns:a16="http://schemas.microsoft.com/office/drawing/2014/main" id="{2AE7A484-3B31-40AA-A6EA-522220811C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6403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5" name="Line 37">
              <a:extLst>
                <a:ext uri="{FF2B5EF4-FFF2-40B4-BE49-F238E27FC236}">
                  <a16:creationId xmlns:a16="http://schemas.microsoft.com/office/drawing/2014/main" id="{44B6AF95-663B-47E7-A5FE-236311B3E6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6303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6" name="Line 42">
              <a:extLst>
                <a:ext uri="{FF2B5EF4-FFF2-40B4-BE49-F238E27FC236}">
                  <a16:creationId xmlns:a16="http://schemas.microsoft.com/office/drawing/2014/main" id="{5396704D-5AED-4904-905D-9EA9F0EBA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4616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7" name="Line 47">
              <a:extLst>
                <a:ext uri="{FF2B5EF4-FFF2-40B4-BE49-F238E27FC236}">
                  <a16:creationId xmlns:a16="http://schemas.microsoft.com/office/drawing/2014/main" id="{CC53DBBB-E2A0-4164-8F50-060F8AE40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292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8" name="Line 52">
              <a:extLst>
                <a:ext uri="{FF2B5EF4-FFF2-40B4-BE49-F238E27FC236}">
                  <a16:creationId xmlns:a16="http://schemas.microsoft.com/office/drawing/2014/main" id="{85902E37-C2A0-47F0-8599-27EE729E7A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282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54">
              <a:extLst>
                <a:ext uri="{FF2B5EF4-FFF2-40B4-BE49-F238E27FC236}">
                  <a16:creationId xmlns:a16="http://schemas.microsoft.com/office/drawing/2014/main" id="{BD4AC4C3-4637-44D9-8FFE-DBD56C7F3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124" y="2722621"/>
              <a:ext cx="384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6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55">
              <a:extLst>
                <a:ext uri="{FF2B5EF4-FFF2-40B4-BE49-F238E27FC236}">
                  <a16:creationId xmlns:a16="http://schemas.microsoft.com/office/drawing/2014/main" id="{5FCE1AAA-FB3A-4FF7-9CB5-4B3597122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437" y="2722621"/>
              <a:ext cx="384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8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56">
              <a:extLst>
                <a:ext uri="{FF2B5EF4-FFF2-40B4-BE49-F238E27FC236}">
                  <a16:creationId xmlns:a16="http://schemas.microsoft.com/office/drawing/2014/main" id="{538D8D3D-01B9-497D-8886-A7C73108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3999" y="2722621"/>
              <a:ext cx="769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10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57">
              <a:extLst>
                <a:ext uri="{FF2B5EF4-FFF2-40B4-BE49-F238E27FC236}">
                  <a16:creationId xmlns:a16="http://schemas.microsoft.com/office/drawing/2014/main" id="{10A07494-1F56-4274-8CDE-E982DB390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620" y="2722621"/>
              <a:ext cx="769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12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58">
              <a:extLst>
                <a:ext uri="{FF2B5EF4-FFF2-40B4-BE49-F238E27FC236}">
                  <a16:creationId xmlns:a16="http://schemas.microsoft.com/office/drawing/2014/main" id="{2A479346-33DD-462A-AF22-7F2B37BA6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684" y="2722621"/>
              <a:ext cx="769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14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D54BA4A3-EB22-4915-9201-95387A7DF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727" y="2722621"/>
              <a:ext cx="769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16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60">
              <a:extLst>
                <a:ext uri="{FF2B5EF4-FFF2-40B4-BE49-F238E27FC236}">
                  <a16:creationId xmlns:a16="http://schemas.microsoft.com/office/drawing/2014/main" id="{8E2364A1-0821-4E1E-B607-C8F28AB32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845" y="2722621"/>
              <a:ext cx="769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18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61">
              <a:extLst>
                <a:ext uri="{FF2B5EF4-FFF2-40B4-BE49-F238E27FC236}">
                  <a16:creationId xmlns:a16="http://schemas.microsoft.com/office/drawing/2014/main" id="{04B36E41-C3DC-422C-9166-7761C3ACA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49" y="2722621"/>
              <a:ext cx="769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20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62">
              <a:extLst>
                <a:ext uri="{FF2B5EF4-FFF2-40B4-BE49-F238E27FC236}">
                  <a16:creationId xmlns:a16="http://schemas.microsoft.com/office/drawing/2014/main" id="{B15AEB49-FDC7-486C-AB3E-DB6EE4059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998" y="2722621"/>
              <a:ext cx="769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22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8" name="Line 63">
              <a:extLst>
                <a:ext uri="{FF2B5EF4-FFF2-40B4-BE49-F238E27FC236}">
                  <a16:creationId xmlns:a16="http://schemas.microsoft.com/office/drawing/2014/main" id="{0EB8563F-ADDE-4FEE-B8B8-35044D3393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1566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9" name="Line 64">
              <a:extLst>
                <a:ext uri="{FF2B5EF4-FFF2-40B4-BE49-F238E27FC236}">
                  <a16:creationId xmlns:a16="http://schemas.microsoft.com/office/drawing/2014/main" id="{A973FC56-352C-4047-9143-D7272B08E8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987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0" name="Line 65">
              <a:extLst>
                <a:ext uri="{FF2B5EF4-FFF2-40B4-BE49-F238E27FC236}">
                  <a16:creationId xmlns:a16="http://schemas.microsoft.com/office/drawing/2014/main" id="{8BCD593C-1893-416D-81D3-A067CD9EB8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77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1" name="Line 66">
              <a:extLst>
                <a:ext uri="{FF2B5EF4-FFF2-40B4-BE49-F238E27FC236}">
                  <a16:creationId xmlns:a16="http://schemas.microsoft.com/office/drawing/2014/main" id="{F9074D2D-A570-4C46-B442-0E6A93FB95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8091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2" name="Line 67">
              <a:extLst>
                <a:ext uri="{FF2B5EF4-FFF2-40B4-BE49-F238E27FC236}">
                  <a16:creationId xmlns:a16="http://schemas.microsoft.com/office/drawing/2014/main" id="{5D4DA20F-9069-4B6D-9DF0-E14064D80B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6403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3" name="Line 68">
              <a:extLst>
                <a:ext uri="{FF2B5EF4-FFF2-40B4-BE49-F238E27FC236}">
                  <a16:creationId xmlns:a16="http://schemas.microsoft.com/office/drawing/2014/main" id="{BE670A7B-2F6D-4A66-A2DC-FBA7D753E4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6303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4" name="Line 69">
              <a:extLst>
                <a:ext uri="{FF2B5EF4-FFF2-40B4-BE49-F238E27FC236}">
                  <a16:creationId xmlns:a16="http://schemas.microsoft.com/office/drawing/2014/main" id="{34CBA1F4-318B-492F-A5F5-165EA1ED2B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4616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5" name="Line 70">
              <a:extLst>
                <a:ext uri="{FF2B5EF4-FFF2-40B4-BE49-F238E27FC236}">
                  <a16:creationId xmlns:a16="http://schemas.microsoft.com/office/drawing/2014/main" id="{F27DFF37-AE02-41EF-9464-8838DCBAB4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292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6" name="Line 71">
              <a:extLst>
                <a:ext uri="{FF2B5EF4-FFF2-40B4-BE49-F238E27FC236}">
                  <a16:creationId xmlns:a16="http://schemas.microsoft.com/office/drawing/2014/main" id="{31BA2798-1299-40B8-8C7B-717F60993F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282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F7D46593-8620-4D93-A1A2-1AA9D79A171E}"/>
                </a:ext>
              </a:extLst>
            </p:cNvPr>
            <p:cNvSpPr txBox="1"/>
            <p:nvPr/>
          </p:nvSpPr>
          <p:spPr>
            <a:xfrm>
              <a:off x="5804470" y="2690636"/>
              <a:ext cx="82426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rPr>
                <a:t>Retention time (min)</a:t>
              </a:r>
              <a:endParaRPr kumimoji="0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AC88AFB-ECBA-4EA4-8C88-474BBA32DA2E}"/>
              </a:ext>
            </a:extLst>
          </p:cNvPr>
          <p:cNvSpPr txBox="1"/>
          <p:nvPr/>
        </p:nvSpPr>
        <p:spPr>
          <a:xfrm>
            <a:off x="442412" y="1940508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10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9C4E0F0-6DDC-46CC-B993-49338E03876F}"/>
              </a:ext>
            </a:extLst>
          </p:cNvPr>
          <p:cNvSpPr txBox="1"/>
          <p:nvPr/>
        </p:nvSpPr>
        <p:spPr>
          <a:xfrm>
            <a:off x="442412" y="1508740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20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E6F4594-48E7-41A7-A750-1496EBB95720}"/>
              </a:ext>
            </a:extLst>
          </p:cNvPr>
          <p:cNvSpPr txBox="1"/>
          <p:nvPr/>
        </p:nvSpPr>
        <p:spPr>
          <a:xfrm>
            <a:off x="442412" y="1103087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30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5CBBBAD-93BA-45EF-9C93-AD77BD114DC4}"/>
              </a:ext>
            </a:extLst>
          </p:cNvPr>
          <p:cNvSpPr txBox="1"/>
          <p:nvPr/>
        </p:nvSpPr>
        <p:spPr>
          <a:xfrm>
            <a:off x="442412" y="669731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40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E13EEB4-8B36-4CD0-BFC3-F4C0BCB2368B}"/>
              </a:ext>
            </a:extLst>
          </p:cNvPr>
          <p:cNvSpPr txBox="1"/>
          <p:nvPr/>
        </p:nvSpPr>
        <p:spPr>
          <a:xfrm>
            <a:off x="442412" y="258750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50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4B22081-1848-4D40-A50E-6855F879EDE6}"/>
              </a:ext>
            </a:extLst>
          </p:cNvPr>
          <p:cNvSpPr txBox="1"/>
          <p:nvPr/>
        </p:nvSpPr>
        <p:spPr>
          <a:xfrm rot="16200000">
            <a:off x="53581" y="1153570"/>
            <a:ext cx="76495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Abundance (x 10</a:t>
            </a:r>
            <a:r>
              <a:rPr lang="en-US" altLang="ja-JP" sz="6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5</a:t>
            </a:r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)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7B88ABDA-39EE-46BB-A930-D205D1267918}"/>
              </a:ext>
            </a:extLst>
          </p:cNvPr>
          <p:cNvCxnSpPr>
            <a:cxnSpLocks/>
          </p:cNvCxnSpPr>
          <p:nvPr/>
        </p:nvCxnSpPr>
        <p:spPr>
          <a:xfrm>
            <a:off x="2105776" y="1197573"/>
            <a:ext cx="0" cy="1296000"/>
          </a:xfrm>
          <a:prstGeom prst="line">
            <a:avLst/>
          </a:prstGeom>
          <a:noFill/>
          <a:ln w="12700" cap="flat" cmpd="sng" algn="ctr">
            <a:solidFill>
              <a:srgbClr val="0542BB">
                <a:alpha val="49804"/>
              </a:srgbClr>
            </a:solidFill>
            <a:prstDash val="sysDot"/>
            <a:miter lim="800000"/>
          </a:ln>
          <a:effectLst/>
        </p:spPr>
      </p:cxn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492D748-8022-4093-8563-3E1D9ABAC66C}"/>
              </a:ext>
            </a:extLst>
          </p:cNvPr>
          <p:cNvSpPr txBox="1"/>
          <p:nvPr/>
        </p:nvSpPr>
        <p:spPr>
          <a:xfrm>
            <a:off x="494904" y="2936596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10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5DD64254-B3ED-4C47-9164-E375D09C40C9}"/>
              </a:ext>
            </a:extLst>
          </p:cNvPr>
          <p:cNvSpPr txBox="1"/>
          <p:nvPr/>
        </p:nvSpPr>
        <p:spPr>
          <a:xfrm>
            <a:off x="494904" y="2854179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20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00052D6-45BE-449C-8290-1FC66659F377}"/>
              </a:ext>
            </a:extLst>
          </p:cNvPr>
          <p:cNvSpPr txBox="1"/>
          <p:nvPr/>
        </p:nvSpPr>
        <p:spPr>
          <a:xfrm>
            <a:off x="494904" y="2769661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30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FAE43C27-5855-4129-9C8B-A485F4CDEF1F}"/>
              </a:ext>
            </a:extLst>
          </p:cNvPr>
          <p:cNvSpPr txBox="1"/>
          <p:nvPr/>
        </p:nvSpPr>
        <p:spPr>
          <a:xfrm>
            <a:off x="494904" y="2685744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40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57" name="Line 202">
            <a:extLst>
              <a:ext uri="{FF2B5EF4-FFF2-40B4-BE49-F238E27FC236}">
                <a16:creationId xmlns:a16="http://schemas.microsoft.com/office/drawing/2014/main" id="{745A22B3-6217-4D2A-9ECC-8277717564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6098" y="2550937"/>
            <a:ext cx="0" cy="55964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59" name="Line 272">
            <a:extLst>
              <a:ext uri="{FF2B5EF4-FFF2-40B4-BE49-F238E27FC236}">
                <a16:creationId xmlns:a16="http://schemas.microsoft.com/office/drawing/2014/main" id="{47C1DD1F-ED61-4888-AD45-5BEEE86081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810" y="3032349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61" name="Line 276">
            <a:extLst>
              <a:ext uri="{FF2B5EF4-FFF2-40B4-BE49-F238E27FC236}">
                <a16:creationId xmlns:a16="http://schemas.microsoft.com/office/drawing/2014/main" id="{6081D626-6E78-4626-B78E-A5E4586BAB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810" y="2948102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63" name="Line 280">
            <a:extLst>
              <a:ext uri="{FF2B5EF4-FFF2-40B4-BE49-F238E27FC236}">
                <a16:creationId xmlns:a16="http://schemas.microsoft.com/office/drawing/2014/main" id="{BC6070EE-BEA1-492E-B8DD-40CC0455E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810" y="2863855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65" name="Line 284">
            <a:extLst>
              <a:ext uri="{FF2B5EF4-FFF2-40B4-BE49-F238E27FC236}">
                <a16:creationId xmlns:a16="http://schemas.microsoft.com/office/drawing/2014/main" id="{9EE179F1-480D-4FB6-96A7-ED4969579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810" y="2779608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67" name="Line 288">
            <a:extLst>
              <a:ext uri="{FF2B5EF4-FFF2-40B4-BE49-F238E27FC236}">
                <a16:creationId xmlns:a16="http://schemas.microsoft.com/office/drawing/2014/main" id="{4DF3C50E-18FD-42C6-AD79-7FBF1A8508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810" y="2695361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69" name="Line 292">
            <a:extLst>
              <a:ext uri="{FF2B5EF4-FFF2-40B4-BE49-F238E27FC236}">
                <a16:creationId xmlns:a16="http://schemas.microsoft.com/office/drawing/2014/main" id="{4AC222E5-A4C0-4052-8AEF-D07A686CDF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810" y="2610712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71" name="Freeform 299">
            <a:extLst>
              <a:ext uri="{FF2B5EF4-FFF2-40B4-BE49-F238E27FC236}">
                <a16:creationId xmlns:a16="http://schemas.microsoft.com/office/drawing/2014/main" id="{D718CFC0-A0B2-42AC-9710-E9BB2A50A382}"/>
              </a:ext>
            </a:extLst>
          </p:cNvPr>
          <p:cNvSpPr>
            <a:spLocks/>
          </p:cNvSpPr>
          <p:nvPr/>
        </p:nvSpPr>
        <p:spPr bwMode="auto">
          <a:xfrm flipV="1">
            <a:off x="706098" y="2550937"/>
            <a:ext cx="4348163" cy="559642"/>
          </a:xfrm>
          <a:custGeom>
            <a:avLst/>
            <a:gdLst>
              <a:gd name="T0" fmla="*/ 133 w 8696"/>
              <a:gd name="T1" fmla="*/ 101 h 12971"/>
              <a:gd name="T2" fmla="*/ 275 w 8696"/>
              <a:gd name="T3" fmla="*/ 85 h 12971"/>
              <a:gd name="T4" fmla="*/ 417 w 8696"/>
              <a:gd name="T5" fmla="*/ 60 h 12971"/>
              <a:gd name="T6" fmla="*/ 559 w 8696"/>
              <a:gd name="T7" fmla="*/ 58 h 12971"/>
              <a:gd name="T8" fmla="*/ 701 w 8696"/>
              <a:gd name="T9" fmla="*/ 51 h 12971"/>
              <a:gd name="T10" fmla="*/ 842 w 8696"/>
              <a:gd name="T11" fmla="*/ 35 h 12971"/>
              <a:gd name="T12" fmla="*/ 984 w 8696"/>
              <a:gd name="T13" fmla="*/ 54 h 12971"/>
              <a:gd name="T14" fmla="*/ 1126 w 8696"/>
              <a:gd name="T15" fmla="*/ 94 h 12971"/>
              <a:gd name="T16" fmla="*/ 1268 w 8696"/>
              <a:gd name="T17" fmla="*/ 17 h 12971"/>
              <a:gd name="T18" fmla="*/ 1410 w 8696"/>
              <a:gd name="T19" fmla="*/ 59 h 12971"/>
              <a:gd name="T20" fmla="*/ 1551 w 8696"/>
              <a:gd name="T21" fmla="*/ 54 h 12971"/>
              <a:gd name="T22" fmla="*/ 1693 w 8696"/>
              <a:gd name="T23" fmla="*/ 16 h 12971"/>
              <a:gd name="T24" fmla="*/ 1835 w 8696"/>
              <a:gd name="T25" fmla="*/ 18 h 12971"/>
              <a:gd name="T26" fmla="*/ 1977 w 8696"/>
              <a:gd name="T27" fmla="*/ 10 h 12971"/>
              <a:gd name="T28" fmla="*/ 2119 w 8696"/>
              <a:gd name="T29" fmla="*/ 5 h 12971"/>
              <a:gd name="T30" fmla="*/ 2260 w 8696"/>
              <a:gd name="T31" fmla="*/ 9 h 12971"/>
              <a:gd name="T32" fmla="*/ 2402 w 8696"/>
              <a:gd name="T33" fmla="*/ 13 h 12971"/>
              <a:gd name="T34" fmla="*/ 2544 w 8696"/>
              <a:gd name="T35" fmla="*/ 24 h 12971"/>
              <a:gd name="T36" fmla="*/ 2686 w 8696"/>
              <a:gd name="T37" fmla="*/ 28 h 12971"/>
              <a:gd name="T38" fmla="*/ 2828 w 8696"/>
              <a:gd name="T39" fmla="*/ 58 h 12971"/>
              <a:gd name="T40" fmla="*/ 2969 w 8696"/>
              <a:gd name="T41" fmla="*/ 41 h 12971"/>
              <a:gd name="T42" fmla="*/ 3111 w 8696"/>
              <a:gd name="T43" fmla="*/ 45 h 12971"/>
              <a:gd name="T44" fmla="*/ 3253 w 8696"/>
              <a:gd name="T45" fmla="*/ 83 h 12971"/>
              <a:gd name="T46" fmla="*/ 3395 w 8696"/>
              <a:gd name="T47" fmla="*/ 128 h 12971"/>
              <a:gd name="T48" fmla="*/ 3537 w 8696"/>
              <a:gd name="T49" fmla="*/ 113 h 12971"/>
              <a:gd name="T50" fmla="*/ 3678 w 8696"/>
              <a:gd name="T51" fmla="*/ 175 h 12971"/>
              <a:gd name="T52" fmla="*/ 3820 w 8696"/>
              <a:gd name="T53" fmla="*/ 289 h 12971"/>
              <a:gd name="T54" fmla="*/ 3962 w 8696"/>
              <a:gd name="T55" fmla="*/ 1604 h 12971"/>
              <a:gd name="T56" fmla="*/ 4104 w 8696"/>
              <a:gd name="T57" fmla="*/ 221 h 12971"/>
              <a:gd name="T58" fmla="*/ 4246 w 8696"/>
              <a:gd name="T59" fmla="*/ 261 h 12971"/>
              <a:gd name="T60" fmla="*/ 4387 w 8696"/>
              <a:gd name="T61" fmla="*/ 305 h 12971"/>
              <a:gd name="T62" fmla="*/ 4529 w 8696"/>
              <a:gd name="T63" fmla="*/ 338 h 12971"/>
              <a:gd name="T64" fmla="*/ 4671 w 8696"/>
              <a:gd name="T65" fmla="*/ 387 h 12971"/>
              <a:gd name="T66" fmla="*/ 4813 w 8696"/>
              <a:gd name="T67" fmla="*/ 431 h 12971"/>
              <a:gd name="T68" fmla="*/ 4955 w 8696"/>
              <a:gd name="T69" fmla="*/ 496 h 12971"/>
              <a:gd name="T70" fmla="*/ 5096 w 8696"/>
              <a:gd name="T71" fmla="*/ 573 h 12971"/>
              <a:gd name="T72" fmla="*/ 5238 w 8696"/>
              <a:gd name="T73" fmla="*/ 625 h 12971"/>
              <a:gd name="T74" fmla="*/ 5380 w 8696"/>
              <a:gd name="T75" fmla="*/ 705 h 12971"/>
              <a:gd name="T76" fmla="*/ 5522 w 8696"/>
              <a:gd name="T77" fmla="*/ 791 h 12971"/>
              <a:gd name="T78" fmla="*/ 5664 w 8696"/>
              <a:gd name="T79" fmla="*/ 934 h 12971"/>
              <a:gd name="T80" fmla="*/ 5805 w 8696"/>
              <a:gd name="T81" fmla="*/ 1079 h 12971"/>
              <a:gd name="T82" fmla="*/ 5947 w 8696"/>
              <a:gd name="T83" fmla="*/ 1246 h 12971"/>
              <a:gd name="T84" fmla="*/ 6089 w 8696"/>
              <a:gd name="T85" fmla="*/ 1410 h 12971"/>
              <a:gd name="T86" fmla="*/ 6231 w 8696"/>
              <a:gd name="T87" fmla="*/ 1446 h 12971"/>
              <a:gd name="T88" fmla="*/ 6373 w 8696"/>
              <a:gd name="T89" fmla="*/ 1441 h 12971"/>
              <a:gd name="T90" fmla="*/ 6514 w 8696"/>
              <a:gd name="T91" fmla="*/ 1394 h 12971"/>
              <a:gd name="T92" fmla="*/ 6656 w 8696"/>
              <a:gd name="T93" fmla="*/ 1400 h 12971"/>
              <a:gd name="T94" fmla="*/ 6798 w 8696"/>
              <a:gd name="T95" fmla="*/ 1358 h 12971"/>
              <a:gd name="T96" fmla="*/ 6940 w 8696"/>
              <a:gd name="T97" fmla="*/ 1353 h 12971"/>
              <a:gd name="T98" fmla="*/ 7082 w 8696"/>
              <a:gd name="T99" fmla="*/ 1335 h 12971"/>
              <a:gd name="T100" fmla="*/ 7223 w 8696"/>
              <a:gd name="T101" fmla="*/ 1335 h 12971"/>
              <a:gd name="T102" fmla="*/ 7365 w 8696"/>
              <a:gd name="T103" fmla="*/ 1329 h 12971"/>
              <a:gd name="T104" fmla="*/ 7507 w 8696"/>
              <a:gd name="T105" fmla="*/ 1316 h 12971"/>
              <a:gd name="T106" fmla="*/ 7649 w 8696"/>
              <a:gd name="T107" fmla="*/ 1308 h 12971"/>
              <a:gd name="T108" fmla="*/ 7791 w 8696"/>
              <a:gd name="T109" fmla="*/ 1304 h 12971"/>
              <a:gd name="T110" fmla="*/ 7932 w 8696"/>
              <a:gd name="T111" fmla="*/ 1274 h 12971"/>
              <a:gd name="T112" fmla="*/ 8074 w 8696"/>
              <a:gd name="T113" fmla="*/ 1274 h 12971"/>
              <a:gd name="T114" fmla="*/ 8216 w 8696"/>
              <a:gd name="T115" fmla="*/ 1278 h 12971"/>
              <a:gd name="T116" fmla="*/ 8358 w 8696"/>
              <a:gd name="T117" fmla="*/ 1268 h 12971"/>
              <a:gd name="T118" fmla="*/ 8500 w 8696"/>
              <a:gd name="T119" fmla="*/ 1253 h 12971"/>
              <a:gd name="T120" fmla="*/ 8641 w 8696"/>
              <a:gd name="T121" fmla="*/ 1247 h 12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696" h="12971">
                <a:moveTo>
                  <a:pt x="0" y="149"/>
                </a:moveTo>
                <a:lnTo>
                  <a:pt x="7" y="143"/>
                </a:lnTo>
                <a:lnTo>
                  <a:pt x="15" y="151"/>
                </a:lnTo>
                <a:lnTo>
                  <a:pt x="23" y="140"/>
                </a:lnTo>
                <a:lnTo>
                  <a:pt x="31" y="120"/>
                </a:lnTo>
                <a:lnTo>
                  <a:pt x="39" y="126"/>
                </a:lnTo>
                <a:lnTo>
                  <a:pt x="47" y="112"/>
                </a:lnTo>
                <a:lnTo>
                  <a:pt x="55" y="109"/>
                </a:lnTo>
                <a:lnTo>
                  <a:pt x="63" y="107"/>
                </a:lnTo>
                <a:lnTo>
                  <a:pt x="70" y="100"/>
                </a:lnTo>
                <a:lnTo>
                  <a:pt x="78" y="106"/>
                </a:lnTo>
                <a:lnTo>
                  <a:pt x="86" y="97"/>
                </a:lnTo>
                <a:lnTo>
                  <a:pt x="94" y="95"/>
                </a:lnTo>
                <a:lnTo>
                  <a:pt x="102" y="88"/>
                </a:lnTo>
                <a:lnTo>
                  <a:pt x="110" y="93"/>
                </a:lnTo>
                <a:lnTo>
                  <a:pt x="118" y="81"/>
                </a:lnTo>
                <a:lnTo>
                  <a:pt x="126" y="90"/>
                </a:lnTo>
                <a:lnTo>
                  <a:pt x="133" y="101"/>
                </a:lnTo>
                <a:lnTo>
                  <a:pt x="141" y="165"/>
                </a:lnTo>
                <a:lnTo>
                  <a:pt x="149" y="219"/>
                </a:lnTo>
                <a:lnTo>
                  <a:pt x="157" y="200"/>
                </a:lnTo>
                <a:lnTo>
                  <a:pt x="165" y="566"/>
                </a:lnTo>
                <a:lnTo>
                  <a:pt x="173" y="439"/>
                </a:lnTo>
                <a:lnTo>
                  <a:pt x="181" y="373"/>
                </a:lnTo>
                <a:lnTo>
                  <a:pt x="189" y="344"/>
                </a:lnTo>
                <a:lnTo>
                  <a:pt x="196" y="270"/>
                </a:lnTo>
                <a:lnTo>
                  <a:pt x="204" y="226"/>
                </a:lnTo>
                <a:lnTo>
                  <a:pt x="212" y="189"/>
                </a:lnTo>
                <a:lnTo>
                  <a:pt x="220" y="168"/>
                </a:lnTo>
                <a:lnTo>
                  <a:pt x="228" y="144"/>
                </a:lnTo>
                <a:lnTo>
                  <a:pt x="236" y="135"/>
                </a:lnTo>
                <a:lnTo>
                  <a:pt x="244" y="119"/>
                </a:lnTo>
                <a:lnTo>
                  <a:pt x="252" y="100"/>
                </a:lnTo>
                <a:lnTo>
                  <a:pt x="259" y="106"/>
                </a:lnTo>
                <a:lnTo>
                  <a:pt x="267" y="99"/>
                </a:lnTo>
                <a:lnTo>
                  <a:pt x="275" y="85"/>
                </a:lnTo>
                <a:lnTo>
                  <a:pt x="283" y="69"/>
                </a:lnTo>
                <a:lnTo>
                  <a:pt x="291" y="63"/>
                </a:lnTo>
                <a:lnTo>
                  <a:pt x="299" y="54"/>
                </a:lnTo>
                <a:lnTo>
                  <a:pt x="307" y="52"/>
                </a:lnTo>
                <a:lnTo>
                  <a:pt x="315" y="52"/>
                </a:lnTo>
                <a:lnTo>
                  <a:pt x="322" y="52"/>
                </a:lnTo>
                <a:lnTo>
                  <a:pt x="330" y="58"/>
                </a:lnTo>
                <a:lnTo>
                  <a:pt x="338" y="52"/>
                </a:lnTo>
                <a:lnTo>
                  <a:pt x="346" y="48"/>
                </a:lnTo>
                <a:lnTo>
                  <a:pt x="354" y="52"/>
                </a:lnTo>
                <a:lnTo>
                  <a:pt x="362" y="45"/>
                </a:lnTo>
                <a:lnTo>
                  <a:pt x="370" y="51"/>
                </a:lnTo>
                <a:lnTo>
                  <a:pt x="378" y="49"/>
                </a:lnTo>
                <a:lnTo>
                  <a:pt x="386" y="45"/>
                </a:lnTo>
                <a:lnTo>
                  <a:pt x="393" y="54"/>
                </a:lnTo>
                <a:lnTo>
                  <a:pt x="401" y="64"/>
                </a:lnTo>
                <a:lnTo>
                  <a:pt x="409" y="55"/>
                </a:lnTo>
                <a:lnTo>
                  <a:pt x="417" y="60"/>
                </a:lnTo>
                <a:lnTo>
                  <a:pt x="425" y="50"/>
                </a:lnTo>
                <a:lnTo>
                  <a:pt x="433" y="50"/>
                </a:lnTo>
                <a:lnTo>
                  <a:pt x="441" y="55"/>
                </a:lnTo>
                <a:lnTo>
                  <a:pt x="449" y="59"/>
                </a:lnTo>
                <a:lnTo>
                  <a:pt x="456" y="55"/>
                </a:lnTo>
                <a:lnTo>
                  <a:pt x="464" y="52"/>
                </a:lnTo>
                <a:lnTo>
                  <a:pt x="472" y="58"/>
                </a:lnTo>
                <a:lnTo>
                  <a:pt x="480" y="55"/>
                </a:lnTo>
                <a:lnTo>
                  <a:pt x="488" y="50"/>
                </a:lnTo>
                <a:lnTo>
                  <a:pt x="496" y="47"/>
                </a:lnTo>
                <a:lnTo>
                  <a:pt x="504" y="46"/>
                </a:lnTo>
                <a:lnTo>
                  <a:pt x="512" y="53"/>
                </a:lnTo>
                <a:lnTo>
                  <a:pt x="519" y="58"/>
                </a:lnTo>
                <a:lnTo>
                  <a:pt x="527" y="50"/>
                </a:lnTo>
                <a:lnTo>
                  <a:pt x="535" y="52"/>
                </a:lnTo>
                <a:lnTo>
                  <a:pt x="543" y="53"/>
                </a:lnTo>
                <a:lnTo>
                  <a:pt x="551" y="59"/>
                </a:lnTo>
                <a:lnTo>
                  <a:pt x="559" y="58"/>
                </a:lnTo>
                <a:lnTo>
                  <a:pt x="567" y="58"/>
                </a:lnTo>
                <a:lnTo>
                  <a:pt x="575" y="83"/>
                </a:lnTo>
                <a:lnTo>
                  <a:pt x="582" y="125"/>
                </a:lnTo>
                <a:lnTo>
                  <a:pt x="590" y="102"/>
                </a:lnTo>
                <a:lnTo>
                  <a:pt x="598" y="90"/>
                </a:lnTo>
                <a:lnTo>
                  <a:pt x="606" y="77"/>
                </a:lnTo>
                <a:lnTo>
                  <a:pt x="614" y="65"/>
                </a:lnTo>
                <a:lnTo>
                  <a:pt x="622" y="61"/>
                </a:lnTo>
                <a:lnTo>
                  <a:pt x="630" y="57"/>
                </a:lnTo>
                <a:lnTo>
                  <a:pt x="638" y="53"/>
                </a:lnTo>
                <a:lnTo>
                  <a:pt x="645" y="48"/>
                </a:lnTo>
                <a:lnTo>
                  <a:pt x="653" y="48"/>
                </a:lnTo>
                <a:lnTo>
                  <a:pt x="661" y="45"/>
                </a:lnTo>
                <a:lnTo>
                  <a:pt x="669" y="44"/>
                </a:lnTo>
                <a:lnTo>
                  <a:pt x="677" y="43"/>
                </a:lnTo>
                <a:lnTo>
                  <a:pt x="685" y="36"/>
                </a:lnTo>
                <a:lnTo>
                  <a:pt x="693" y="47"/>
                </a:lnTo>
                <a:lnTo>
                  <a:pt x="701" y="51"/>
                </a:lnTo>
                <a:lnTo>
                  <a:pt x="708" y="53"/>
                </a:lnTo>
                <a:lnTo>
                  <a:pt x="716" y="54"/>
                </a:lnTo>
                <a:lnTo>
                  <a:pt x="724" y="48"/>
                </a:lnTo>
                <a:lnTo>
                  <a:pt x="732" y="43"/>
                </a:lnTo>
                <a:lnTo>
                  <a:pt x="740" y="41"/>
                </a:lnTo>
                <a:lnTo>
                  <a:pt x="748" y="43"/>
                </a:lnTo>
                <a:lnTo>
                  <a:pt x="756" y="42"/>
                </a:lnTo>
                <a:lnTo>
                  <a:pt x="764" y="43"/>
                </a:lnTo>
                <a:lnTo>
                  <a:pt x="772" y="53"/>
                </a:lnTo>
                <a:lnTo>
                  <a:pt x="779" y="45"/>
                </a:lnTo>
                <a:lnTo>
                  <a:pt x="787" y="49"/>
                </a:lnTo>
                <a:lnTo>
                  <a:pt x="795" y="49"/>
                </a:lnTo>
                <a:lnTo>
                  <a:pt x="803" y="55"/>
                </a:lnTo>
                <a:lnTo>
                  <a:pt x="811" y="50"/>
                </a:lnTo>
                <a:lnTo>
                  <a:pt x="819" y="47"/>
                </a:lnTo>
                <a:lnTo>
                  <a:pt x="827" y="45"/>
                </a:lnTo>
                <a:lnTo>
                  <a:pt x="835" y="37"/>
                </a:lnTo>
                <a:lnTo>
                  <a:pt x="842" y="35"/>
                </a:lnTo>
                <a:lnTo>
                  <a:pt x="850" y="46"/>
                </a:lnTo>
                <a:lnTo>
                  <a:pt x="858" y="86"/>
                </a:lnTo>
                <a:lnTo>
                  <a:pt x="866" y="101"/>
                </a:lnTo>
                <a:lnTo>
                  <a:pt x="874" y="83"/>
                </a:lnTo>
                <a:lnTo>
                  <a:pt x="882" y="68"/>
                </a:lnTo>
                <a:lnTo>
                  <a:pt x="890" y="50"/>
                </a:lnTo>
                <a:lnTo>
                  <a:pt x="898" y="50"/>
                </a:lnTo>
                <a:lnTo>
                  <a:pt x="905" y="55"/>
                </a:lnTo>
                <a:lnTo>
                  <a:pt x="913" y="51"/>
                </a:lnTo>
                <a:lnTo>
                  <a:pt x="921" y="42"/>
                </a:lnTo>
                <a:lnTo>
                  <a:pt x="929" y="54"/>
                </a:lnTo>
                <a:lnTo>
                  <a:pt x="937" y="90"/>
                </a:lnTo>
                <a:lnTo>
                  <a:pt x="945" y="84"/>
                </a:lnTo>
                <a:lnTo>
                  <a:pt x="953" y="71"/>
                </a:lnTo>
                <a:lnTo>
                  <a:pt x="961" y="57"/>
                </a:lnTo>
                <a:lnTo>
                  <a:pt x="968" y="62"/>
                </a:lnTo>
                <a:lnTo>
                  <a:pt x="976" y="51"/>
                </a:lnTo>
                <a:lnTo>
                  <a:pt x="984" y="54"/>
                </a:lnTo>
                <a:lnTo>
                  <a:pt x="992" y="62"/>
                </a:lnTo>
                <a:lnTo>
                  <a:pt x="1000" y="61"/>
                </a:lnTo>
                <a:lnTo>
                  <a:pt x="1008" y="59"/>
                </a:lnTo>
                <a:lnTo>
                  <a:pt x="1016" y="56"/>
                </a:lnTo>
                <a:lnTo>
                  <a:pt x="1024" y="51"/>
                </a:lnTo>
                <a:lnTo>
                  <a:pt x="1031" y="74"/>
                </a:lnTo>
                <a:lnTo>
                  <a:pt x="1039" y="69"/>
                </a:lnTo>
                <a:lnTo>
                  <a:pt x="1047" y="62"/>
                </a:lnTo>
                <a:lnTo>
                  <a:pt x="1055" y="65"/>
                </a:lnTo>
                <a:lnTo>
                  <a:pt x="1063" y="57"/>
                </a:lnTo>
                <a:lnTo>
                  <a:pt x="1071" y="56"/>
                </a:lnTo>
                <a:lnTo>
                  <a:pt x="1079" y="52"/>
                </a:lnTo>
                <a:lnTo>
                  <a:pt x="1087" y="46"/>
                </a:lnTo>
                <a:lnTo>
                  <a:pt x="1094" y="41"/>
                </a:lnTo>
                <a:lnTo>
                  <a:pt x="1102" y="45"/>
                </a:lnTo>
                <a:lnTo>
                  <a:pt x="1110" y="39"/>
                </a:lnTo>
                <a:lnTo>
                  <a:pt x="1118" y="56"/>
                </a:lnTo>
                <a:lnTo>
                  <a:pt x="1126" y="94"/>
                </a:lnTo>
                <a:lnTo>
                  <a:pt x="1134" y="73"/>
                </a:lnTo>
                <a:lnTo>
                  <a:pt x="1142" y="67"/>
                </a:lnTo>
                <a:lnTo>
                  <a:pt x="1150" y="53"/>
                </a:lnTo>
                <a:lnTo>
                  <a:pt x="1158" y="44"/>
                </a:lnTo>
                <a:lnTo>
                  <a:pt x="1165" y="40"/>
                </a:lnTo>
                <a:lnTo>
                  <a:pt x="1173" y="46"/>
                </a:lnTo>
                <a:lnTo>
                  <a:pt x="1181" y="47"/>
                </a:lnTo>
                <a:lnTo>
                  <a:pt x="1189" y="41"/>
                </a:lnTo>
                <a:lnTo>
                  <a:pt x="1197" y="32"/>
                </a:lnTo>
                <a:lnTo>
                  <a:pt x="1205" y="37"/>
                </a:lnTo>
                <a:lnTo>
                  <a:pt x="1213" y="31"/>
                </a:lnTo>
                <a:lnTo>
                  <a:pt x="1221" y="35"/>
                </a:lnTo>
                <a:lnTo>
                  <a:pt x="1228" y="35"/>
                </a:lnTo>
                <a:lnTo>
                  <a:pt x="1236" y="35"/>
                </a:lnTo>
                <a:lnTo>
                  <a:pt x="1244" y="25"/>
                </a:lnTo>
                <a:lnTo>
                  <a:pt x="1252" y="26"/>
                </a:lnTo>
                <a:lnTo>
                  <a:pt x="1260" y="24"/>
                </a:lnTo>
                <a:lnTo>
                  <a:pt x="1268" y="17"/>
                </a:lnTo>
                <a:lnTo>
                  <a:pt x="1276" y="25"/>
                </a:lnTo>
                <a:lnTo>
                  <a:pt x="1284" y="18"/>
                </a:lnTo>
                <a:lnTo>
                  <a:pt x="1291" y="26"/>
                </a:lnTo>
                <a:lnTo>
                  <a:pt x="1299" y="24"/>
                </a:lnTo>
                <a:lnTo>
                  <a:pt x="1307" y="28"/>
                </a:lnTo>
                <a:lnTo>
                  <a:pt x="1315" y="15"/>
                </a:lnTo>
                <a:lnTo>
                  <a:pt x="1323" y="19"/>
                </a:lnTo>
                <a:lnTo>
                  <a:pt x="1331" y="22"/>
                </a:lnTo>
                <a:lnTo>
                  <a:pt x="1339" y="25"/>
                </a:lnTo>
                <a:lnTo>
                  <a:pt x="1347" y="20"/>
                </a:lnTo>
                <a:lnTo>
                  <a:pt x="1354" y="32"/>
                </a:lnTo>
                <a:lnTo>
                  <a:pt x="1362" y="33"/>
                </a:lnTo>
                <a:lnTo>
                  <a:pt x="1370" y="34"/>
                </a:lnTo>
                <a:lnTo>
                  <a:pt x="1378" y="50"/>
                </a:lnTo>
                <a:lnTo>
                  <a:pt x="1386" y="60"/>
                </a:lnTo>
                <a:lnTo>
                  <a:pt x="1394" y="71"/>
                </a:lnTo>
                <a:lnTo>
                  <a:pt x="1402" y="64"/>
                </a:lnTo>
                <a:lnTo>
                  <a:pt x="1410" y="59"/>
                </a:lnTo>
                <a:lnTo>
                  <a:pt x="1417" y="64"/>
                </a:lnTo>
                <a:lnTo>
                  <a:pt x="1425" y="56"/>
                </a:lnTo>
                <a:lnTo>
                  <a:pt x="1433" y="56"/>
                </a:lnTo>
                <a:lnTo>
                  <a:pt x="1441" y="46"/>
                </a:lnTo>
                <a:lnTo>
                  <a:pt x="1449" y="36"/>
                </a:lnTo>
                <a:lnTo>
                  <a:pt x="1457" y="34"/>
                </a:lnTo>
                <a:lnTo>
                  <a:pt x="1465" y="31"/>
                </a:lnTo>
                <a:lnTo>
                  <a:pt x="1473" y="31"/>
                </a:lnTo>
                <a:lnTo>
                  <a:pt x="1481" y="30"/>
                </a:lnTo>
                <a:lnTo>
                  <a:pt x="1488" y="52"/>
                </a:lnTo>
                <a:lnTo>
                  <a:pt x="1496" y="81"/>
                </a:lnTo>
                <a:lnTo>
                  <a:pt x="1504" y="59"/>
                </a:lnTo>
                <a:lnTo>
                  <a:pt x="1512" y="56"/>
                </a:lnTo>
                <a:lnTo>
                  <a:pt x="1520" y="79"/>
                </a:lnTo>
                <a:lnTo>
                  <a:pt x="1528" y="93"/>
                </a:lnTo>
                <a:lnTo>
                  <a:pt x="1536" y="103"/>
                </a:lnTo>
                <a:lnTo>
                  <a:pt x="1544" y="63"/>
                </a:lnTo>
                <a:lnTo>
                  <a:pt x="1551" y="54"/>
                </a:lnTo>
                <a:lnTo>
                  <a:pt x="1559" y="38"/>
                </a:lnTo>
                <a:lnTo>
                  <a:pt x="1567" y="32"/>
                </a:lnTo>
                <a:lnTo>
                  <a:pt x="1575" y="31"/>
                </a:lnTo>
                <a:lnTo>
                  <a:pt x="1583" y="29"/>
                </a:lnTo>
                <a:lnTo>
                  <a:pt x="1591" y="35"/>
                </a:lnTo>
                <a:lnTo>
                  <a:pt x="1599" y="28"/>
                </a:lnTo>
                <a:lnTo>
                  <a:pt x="1607" y="32"/>
                </a:lnTo>
                <a:lnTo>
                  <a:pt x="1614" y="18"/>
                </a:lnTo>
                <a:lnTo>
                  <a:pt x="1622" y="19"/>
                </a:lnTo>
                <a:lnTo>
                  <a:pt x="1630" y="20"/>
                </a:lnTo>
                <a:lnTo>
                  <a:pt x="1638" y="18"/>
                </a:lnTo>
                <a:lnTo>
                  <a:pt x="1646" y="20"/>
                </a:lnTo>
                <a:lnTo>
                  <a:pt x="1654" y="25"/>
                </a:lnTo>
                <a:lnTo>
                  <a:pt x="1662" y="22"/>
                </a:lnTo>
                <a:lnTo>
                  <a:pt x="1670" y="12"/>
                </a:lnTo>
                <a:lnTo>
                  <a:pt x="1677" y="17"/>
                </a:lnTo>
                <a:lnTo>
                  <a:pt x="1685" y="19"/>
                </a:lnTo>
                <a:lnTo>
                  <a:pt x="1693" y="16"/>
                </a:lnTo>
                <a:lnTo>
                  <a:pt x="1701" y="15"/>
                </a:lnTo>
                <a:lnTo>
                  <a:pt x="1709" y="11"/>
                </a:lnTo>
                <a:lnTo>
                  <a:pt x="1717" y="11"/>
                </a:lnTo>
                <a:lnTo>
                  <a:pt x="1725" y="12"/>
                </a:lnTo>
                <a:lnTo>
                  <a:pt x="1733" y="20"/>
                </a:lnTo>
                <a:lnTo>
                  <a:pt x="1740" y="17"/>
                </a:lnTo>
                <a:lnTo>
                  <a:pt x="1748" y="19"/>
                </a:lnTo>
                <a:lnTo>
                  <a:pt x="1756" y="15"/>
                </a:lnTo>
                <a:lnTo>
                  <a:pt x="1764" y="15"/>
                </a:lnTo>
                <a:lnTo>
                  <a:pt x="1772" y="18"/>
                </a:lnTo>
                <a:lnTo>
                  <a:pt x="1780" y="10"/>
                </a:lnTo>
                <a:lnTo>
                  <a:pt x="1788" y="17"/>
                </a:lnTo>
                <a:lnTo>
                  <a:pt x="1796" y="30"/>
                </a:lnTo>
                <a:lnTo>
                  <a:pt x="1803" y="22"/>
                </a:lnTo>
                <a:lnTo>
                  <a:pt x="1811" y="9"/>
                </a:lnTo>
                <a:lnTo>
                  <a:pt x="1819" y="13"/>
                </a:lnTo>
                <a:lnTo>
                  <a:pt x="1827" y="12"/>
                </a:lnTo>
                <a:lnTo>
                  <a:pt x="1835" y="18"/>
                </a:lnTo>
                <a:lnTo>
                  <a:pt x="1843" y="38"/>
                </a:lnTo>
                <a:lnTo>
                  <a:pt x="1851" y="178"/>
                </a:lnTo>
                <a:lnTo>
                  <a:pt x="1859" y="699"/>
                </a:lnTo>
                <a:lnTo>
                  <a:pt x="1867" y="192"/>
                </a:lnTo>
                <a:lnTo>
                  <a:pt x="1874" y="60"/>
                </a:lnTo>
                <a:lnTo>
                  <a:pt x="1882" y="29"/>
                </a:lnTo>
                <a:lnTo>
                  <a:pt x="1890" y="17"/>
                </a:lnTo>
                <a:lnTo>
                  <a:pt x="1898" y="23"/>
                </a:lnTo>
                <a:lnTo>
                  <a:pt x="1906" y="14"/>
                </a:lnTo>
                <a:lnTo>
                  <a:pt x="1914" y="8"/>
                </a:lnTo>
                <a:lnTo>
                  <a:pt x="1922" y="8"/>
                </a:lnTo>
                <a:lnTo>
                  <a:pt x="1930" y="14"/>
                </a:lnTo>
                <a:lnTo>
                  <a:pt x="1937" y="25"/>
                </a:lnTo>
                <a:lnTo>
                  <a:pt x="1945" y="39"/>
                </a:lnTo>
                <a:lnTo>
                  <a:pt x="1953" y="18"/>
                </a:lnTo>
                <a:lnTo>
                  <a:pt x="1961" y="23"/>
                </a:lnTo>
                <a:lnTo>
                  <a:pt x="1969" y="19"/>
                </a:lnTo>
                <a:lnTo>
                  <a:pt x="1977" y="10"/>
                </a:lnTo>
                <a:lnTo>
                  <a:pt x="1985" y="14"/>
                </a:lnTo>
                <a:lnTo>
                  <a:pt x="1993" y="22"/>
                </a:lnTo>
                <a:lnTo>
                  <a:pt x="2000" y="20"/>
                </a:lnTo>
                <a:lnTo>
                  <a:pt x="2008" y="13"/>
                </a:lnTo>
                <a:lnTo>
                  <a:pt x="2016" y="17"/>
                </a:lnTo>
                <a:lnTo>
                  <a:pt x="2024" y="19"/>
                </a:lnTo>
                <a:lnTo>
                  <a:pt x="2032" y="21"/>
                </a:lnTo>
                <a:lnTo>
                  <a:pt x="2040" y="25"/>
                </a:lnTo>
                <a:lnTo>
                  <a:pt x="2048" y="10"/>
                </a:lnTo>
                <a:lnTo>
                  <a:pt x="2056" y="5"/>
                </a:lnTo>
                <a:lnTo>
                  <a:pt x="2063" y="3"/>
                </a:lnTo>
                <a:lnTo>
                  <a:pt x="2071" y="8"/>
                </a:lnTo>
                <a:lnTo>
                  <a:pt x="2079" y="12"/>
                </a:lnTo>
                <a:lnTo>
                  <a:pt x="2087" y="6"/>
                </a:lnTo>
                <a:lnTo>
                  <a:pt x="2095" y="10"/>
                </a:lnTo>
                <a:lnTo>
                  <a:pt x="2103" y="8"/>
                </a:lnTo>
                <a:lnTo>
                  <a:pt x="2111" y="0"/>
                </a:lnTo>
                <a:lnTo>
                  <a:pt x="2119" y="5"/>
                </a:lnTo>
                <a:lnTo>
                  <a:pt x="2126" y="8"/>
                </a:lnTo>
                <a:lnTo>
                  <a:pt x="2134" y="4"/>
                </a:lnTo>
                <a:lnTo>
                  <a:pt x="2142" y="8"/>
                </a:lnTo>
                <a:lnTo>
                  <a:pt x="2150" y="7"/>
                </a:lnTo>
                <a:lnTo>
                  <a:pt x="2158" y="15"/>
                </a:lnTo>
                <a:lnTo>
                  <a:pt x="2166" y="7"/>
                </a:lnTo>
                <a:lnTo>
                  <a:pt x="2174" y="3"/>
                </a:lnTo>
                <a:lnTo>
                  <a:pt x="2182" y="6"/>
                </a:lnTo>
                <a:lnTo>
                  <a:pt x="2189" y="2"/>
                </a:lnTo>
                <a:lnTo>
                  <a:pt x="2197" y="10"/>
                </a:lnTo>
                <a:lnTo>
                  <a:pt x="2205" y="10"/>
                </a:lnTo>
                <a:lnTo>
                  <a:pt x="2213" y="7"/>
                </a:lnTo>
                <a:lnTo>
                  <a:pt x="2221" y="7"/>
                </a:lnTo>
                <a:lnTo>
                  <a:pt x="2229" y="6"/>
                </a:lnTo>
                <a:lnTo>
                  <a:pt x="2237" y="14"/>
                </a:lnTo>
                <a:lnTo>
                  <a:pt x="2245" y="9"/>
                </a:lnTo>
                <a:lnTo>
                  <a:pt x="2253" y="14"/>
                </a:lnTo>
                <a:lnTo>
                  <a:pt x="2260" y="9"/>
                </a:lnTo>
                <a:lnTo>
                  <a:pt x="2268" y="12"/>
                </a:lnTo>
                <a:lnTo>
                  <a:pt x="2276" y="13"/>
                </a:lnTo>
                <a:lnTo>
                  <a:pt x="2284" y="13"/>
                </a:lnTo>
                <a:lnTo>
                  <a:pt x="2292" y="21"/>
                </a:lnTo>
                <a:lnTo>
                  <a:pt x="2300" y="16"/>
                </a:lnTo>
                <a:lnTo>
                  <a:pt x="2308" y="11"/>
                </a:lnTo>
                <a:lnTo>
                  <a:pt x="2316" y="15"/>
                </a:lnTo>
                <a:lnTo>
                  <a:pt x="2323" y="31"/>
                </a:lnTo>
                <a:lnTo>
                  <a:pt x="2331" y="32"/>
                </a:lnTo>
                <a:lnTo>
                  <a:pt x="2339" y="34"/>
                </a:lnTo>
                <a:lnTo>
                  <a:pt x="2347" y="20"/>
                </a:lnTo>
                <a:lnTo>
                  <a:pt x="2355" y="9"/>
                </a:lnTo>
                <a:lnTo>
                  <a:pt x="2363" y="12"/>
                </a:lnTo>
                <a:lnTo>
                  <a:pt x="2371" y="14"/>
                </a:lnTo>
                <a:lnTo>
                  <a:pt x="2379" y="12"/>
                </a:lnTo>
                <a:lnTo>
                  <a:pt x="2386" y="18"/>
                </a:lnTo>
                <a:lnTo>
                  <a:pt x="2394" y="6"/>
                </a:lnTo>
                <a:lnTo>
                  <a:pt x="2402" y="13"/>
                </a:lnTo>
                <a:lnTo>
                  <a:pt x="2410" y="7"/>
                </a:lnTo>
                <a:lnTo>
                  <a:pt x="2418" y="17"/>
                </a:lnTo>
                <a:lnTo>
                  <a:pt x="2426" y="9"/>
                </a:lnTo>
                <a:lnTo>
                  <a:pt x="2434" y="13"/>
                </a:lnTo>
                <a:lnTo>
                  <a:pt x="2442" y="1344"/>
                </a:lnTo>
                <a:lnTo>
                  <a:pt x="2449" y="9044"/>
                </a:lnTo>
                <a:lnTo>
                  <a:pt x="2457" y="2451"/>
                </a:lnTo>
                <a:lnTo>
                  <a:pt x="2465" y="99"/>
                </a:lnTo>
                <a:lnTo>
                  <a:pt x="2473" y="47"/>
                </a:lnTo>
                <a:lnTo>
                  <a:pt x="2481" y="41"/>
                </a:lnTo>
                <a:lnTo>
                  <a:pt x="2489" y="39"/>
                </a:lnTo>
                <a:lnTo>
                  <a:pt x="2497" y="27"/>
                </a:lnTo>
                <a:lnTo>
                  <a:pt x="2505" y="35"/>
                </a:lnTo>
                <a:lnTo>
                  <a:pt x="2512" y="138"/>
                </a:lnTo>
                <a:lnTo>
                  <a:pt x="2520" y="58"/>
                </a:lnTo>
                <a:lnTo>
                  <a:pt x="2528" y="26"/>
                </a:lnTo>
                <a:lnTo>
                  <a:pt x="2536" y="31"/>
                </a:lnTo>
                <a:lnTo>
                  <a:pt x="2544" y="24"/>
                </a:lnTo>
                <a:lnTo>
                  <a:pt x="2552" y="21"/>
                </a:lnTo>
                <a:lnTo>
                  <a:pt x="2560" y="21"/>
                </a:lnTo>
                <a:lnTo>
                  <a:pt x="2568" y="19"/>
                </a:lnTo>
                <a:lnTo>
                  <a:pt x="2575" y="18"/>
                </a:lnTo>
                <a:lnTo>
                  <a:pt x="2583" y="21"/>
                </a:lnTo>
                <a:lnTo>
                  <a:pt x="2591" y="14"/>
                </a:lnTo>
                <a:lnTo>
                  <a:pt x="2599" y="21"/>
                </a:lnTo>
                <a:lnTo>
                  <a:pt x="2607" y="16"/>
                </a:lnTo>
                <a:lnTo>
                  <a:pt x="2615" y="20"/>
                </a:lnTo>
                <a:lnTo>
                  <a:pt x="2623" y="21"/>
                </a:lnTo>
                <a:lnTo>
                  <a:pt x="2631" y="27"/>
                </a:lnTo>
                <a:lnTo>
                  <a:pt x="2639" y="42"/>
                </a:lnTo>
                <a:lnTo>
                  <a:pt x="2646" y="29"/>
                </a:lnTo>
                <a:lnTo>
                  <a:pt x="2654" y="25"/>
                </a:lnTo>
                <a:lnTo>
                  <a:pt x="2662" y="23"/>
                </a:lnTo>
                <a:lnTo>
                  <a:pt x="2670" y="27"/>
                </a:lnTo>
                <a:lnTo>
                  <a:pt x="2678" y="26"/>
                </a:lnTo>
                <a:lnTo>
                  <a:pt x="2686" y="28"/>
                </a:lnTo>
                <a:lnTo>
                  <a:pt x="2694" y="30"/>
                </a:lnTo>
                <a:lnTo>
                  <a:pt x="2702" y="23"/>
                </a:lnTo>
                <a:lnTo>
                  <a:pt x="2709" y="28"/>
                </a:lnTo>
                <a:lnTo>
                  <a:pt x="2717" y="26"/>
                </a:lnTo>
                <a:lnTo>
                  <a:pt x="2725" y="21"/>
                </a:lnTo>
                <a:lnTo>
                  <a:pt x="2733" y="28"/>
                </a:lnTo>
                <a:lnTo>
                  <a:pt x="2741" y="33"/>
                </a:lnTo>
                <a:lnTo>
                  <a:pt x="2749" y="42"/>
                </a:lnTo>
                <a:lnTo>
                  <a:pt x="2757" y="30"/>
                </a:lnTo>
                <a:lnTo>
                  <a:pt x="2765" y="28"/>
                </a:lnTo>
                <a:lnTo>
                  <a:pt x="2772" y="184"/>
                </a:lnTo>
                <a:lnTo>
                  <a:pt x="2780" y="5273"/>
                </a:lnTo>
                <a:lnTo>
                  <a:pt x="2788" y="12971"/>
                </a:lnTo>
                <a:lnTo>
                  <a:pt x="2796" y="244"/>
                </a:lnTo>
                <a:lnTo>
                  <a:pt x="2804" y="89"/>
                </a:lnTo>
                <a:lnTo>
                  <a:pt x="2812" y="56"/>
                </a:lnTo>
                <a:lnTo>
                  <a:pt x="2820" y="56"/>
                </a:lnTo>
                <a:lnTo>
                  <a:pt x="2828" y="58"/>
                </a:lnTo>
                <a:lnTo>
                  <a:pt x="2835" y="39"/>
                </a:lnTo>
                <a:lnTo>
                  <a:pt x="2843" y="45"/>
                </a:lnTo>
                <a:lnTo>
                  <a:pt x="2851" y="44"/>
                </a:lnTo>
                <a:lnTo>
                  <a:pt x="2859" y="53"/>
                </a:lnTo>
                <a:lnTo>
                  <a:pt x="2867" y="70"/>
                </a:lnTo>
                <a:lnTo>
                  <a:pt x="2875" y="79"/>
                </a:lnTo>
                <a:lnTo>
                  <a:pt x="2883" y="98"/>
                </a:lnTo>
                <a:lnTo>
                  <a:pt x="2891" y="93"/>
                </a:lnTo>
                <a:lnTo>
                  <a:pt x="2898" y="94"/>
                </a:lnTo>
                <a:lnTo>
                  <a:pt x="2906" y="85"/>
                </a:lnTo>
                <a:lnTo>
                  <a:pt x="2914" y="92"/>
                </a:lnTo>
                <a:lnTo>
                  <a:pt x="2922" y="76"/>
                </a:lnTo>
                <a:lnTo>
                  <a:pt x="2930" y="54"/>
                </a:lnTo>
                <a:lnTo>
                  <a:pt x="2938" y="56"/>
                </a:lnTo>
                <a:lnTo>
                  <a:pt x="2946" y="64"/>
                </a:lnTo>
                <a:lnTo>
                  <a:pt x="2954" y="66"/>
                </a:lnTo>
                <a:lnTo>
                  <a:pt x="2962" y="56"/>
                </a:lnTo>
                <a:lnTo>
                  <a:pt x="2969" y="41"/>
                </a:lnTo>
                <a:lnTo>
                  <a:pt x="2977" y="49"/>
                </a:lnTo>
                <a:lnTo>
                  <a:pt x="2985" y="53"/>
                </a:lnTo>
                <a:lnTo>
                  <a:pt x="2993" y="46"/>
                </a:lnTo>
                <a:lnTo>
                  <a:pt x="3001" y="52"/>
                </a:lnTo>
                <a:lnTo>
                  <a:pt x="3009" y="56"/>
                </a:lnTo>
                <a:lnTo>
                  <a:pt x="3017" y="49"/>
                </a:lnTo>
                <a:lnTo>
                  <a:pt x="3025" y="48"/>
                </a:lnTo>
                <a:lnTo>
                  <a:pt x="3032" y="44"/>
                </a:lnTo>
                <a:lnTo>
                  <a:pt x="3040" y="42"/>
                </a:lnTo>
                <a:lnTo>
                  <a:pt x="3048" y="45"/>
                </a:lnTo>
                <a:lnTo>
                  <a:pt x="3056" y="44"/>
                </a:lnTo>
                <a:lnTo>
                  <a:pt x="3064" y="51"/>
                </a:lnTo>
                <a:lnTo>
                  <a:pt x="3072" y="43"/>
                </a:lnTo>
                <a:lnTo>
                  <a:pt x="3080" y="52"/>
                </a:lnTo>
                <a:lnTo>
                  <a:pt x="3088" y="48"/>
                </a:lnTo>
                <a:lnTo>
                  <a:pt x="3095" y="46"/>
                </a:lnTo>
                <a:lnTo>
                  <a:pt x="3103" y="50"/>
                </a:lnTo>
                <a:lnTo>
                  <a:pt x="3111" y="45"/>
                </a:lnTo>
                <a:lnTo>
                  <a:pt x="3119" y="49"/>
                </a:lnTo>
                <a:lnTo>
                  <a:pt x="3127" y="52"/>
                </a:lnTo>
                <a:lnTo>
                  <a:pt x="3135" y="50"/>
                </a:lnTo>
                <a:lnTo>
                  <a:pt x="3143" y="56"/>
                </a:lnTo>
                <a:lnTo>
                  <a:pt x="3151" y="61"/>
                </a:lnTo>
                <a:lnTo>
                  <a:pt x="3158" y="51"/>
                </a:lnTo>
                <a:lnTo>
                  <a:pt x="3166" y="56"/>
                </a:lnTo>
                <a:lnTo>
                  <a:pt x="3174" y="49"/>
                </a:lnTo>
                <a:lnTo>
                  <a:pt x="3182" y="54"/>
                </a:lnTo>
                <a:lnTo>
                  <a:pt x="3190" y="60"/>
                </a:lnTo>
                <a:lnTo>
                  <a:pt x="3198" y="106"/>
                </a:lnTo>
                <a:lnTo>
                  <a:pt x="3206" y="142"/>
                </a:lnTo>
                <a:lnTo>
                  <a:pt x="3214" y="118"/>
                </a:lnTo>
                <a:lnTo>
                  <a:pt x="3221" y="132"/>
                </a:lnTo>
                <a:lnTo>
                  <a:pt x="3229" y="106"/>
                </a:lnTo>
                <a:lnTo>
                  <a:pt x="3237" y="102"/>
                </a:lnTo>
                <a:lnTo>
                  <a:pt x="3245" y="96"/>
                </a:lnTo>
                <a:lnTo>
                  <a:pt x="3253" y="83"/>
                </a:lnTo>
                <a:lnTo>
                  <a:pt x="3261" y="91"/>
                </a:lnTo>
                <a:lnTo>
                  <a:pt x="3269" y="106"/>
                </a:lnTo>
                <a:lnTo>
                  <a:pt x="3277" y="86"/>
                </a:lnTo>
                <a:lnTo>
                  <a:pt x="3284" y="86"/>
                </a:lnTo>
                <a:lnTo>
                  <a:pt x="3292" y="90"/>
                </a:lnTo>
                <a:lnTo>
                  <a:pt x="3300" y="98"/>
                </a:lnTo>
                <a:lnTo>
                  <a:pt x="3308" y="107"/>
                </a:lnTo>
                <a:lnTo>
                  <a:pt x="3316" y="462"/>
                </a:lnTo>
                <a:lnTo>
                  <a:pt x="3324" y="251"/>
                </a:lnTo>
                <a:lnTo>
                  <a:pt x="3332" y="128"/>
                </a:lnTo>
                <a:lnTo>
                  <a:pt x="3340" y="120"/>
                </a:lnTo>
                <a:lnTo>
                  <a:pt x="3348" y="114"/>
                </a:lnTo>
                <a:lnTo>
                  <a:pt x="3355" y="113"/>
                </a:lnTo>
                <a:lnTo>
                  <a:pt x="3363" y="118"/>
                </a:lnTo>
                <a:lnTo>
                  <a:pt x="3371" y="202"/>
                </a:lnTo>
                <a:lnTo>
                  <a:pt x="3379" y="571"/>
                </a:lnTo>
                <a:lnTo>
                  <a:pt x="3387" y="188"/>
                </a:lnTo>
                <a:lnTo>
                  <a:pt x="3395" y="128"/>
                </a:lnTo>
                <a:lnTo>
                  <a:pt x="3403" y="134"/>
                </a:lnTo>
                <a:lnTo>
                  <a:pt x="3411" y="127"/>
                </a:lnTo>
                <a:lnTo>
                  <a:pt x="3418" y="131"/>
                </a:lnTo>
                <a:lnTo>
                  <a:pt x="3426" y="141"/>
                </a:lnTo>
                <a:lnTo>
                  <a:pt x="3434" y="130"/>
                </a:lnTo>
                <a:lnTo>
                  <a:pt x="3442" y="117"/>
                </a:lnTo>
                <a:lnTo>
                  <a:pt x="3450" y="111"/>
                </a:lnTo>
                <a:lnTo>
                  <a:pt x="3458" y="109"/>
                </a:lnTo>
                <a:lnTo>
                  <a:pt x="3466" y="99"/>
                </a:lnTo>
                <a:lnTo>
                  <a:pt x="3474" y="114"/>
                </a:lnTo>
                <a:lnTo>
                  <a:pt x="3481" y="106"/>
                </a:lnTo>
                <a:lnTo>
                  <a:pt x="3489" y="102"/>
                </a:lnTo>
                <a:lnTo>
                  <a:pt x="3497" y="100"/>
                </a:lnTo>
                <a:lnTo>
                  <a:pt x="3505" y="106"/>
                </a:lnTo>
                <a:lnTo>
                  <a:pt x="3513" y="111"/>
                </a:lnTo>
                <a:lnTo>
                  <a:pt x="3521" y="110"/>
                </a:lnTo>
                <a:lnTo>
                  <a:pt x="3529" y="112"/>
                </a:lnTo>
                <a:lnTo>
                  <a:pt x="3537" y="113"/>
                </a:lnTo>
                <a:lnTo>
                  <a:pt x="3544" y="108"/>
                </a:lnTo>
                <a:lnTo>
                  <a:pt x="3552" y="113"/>
                </a:lnTo>
                <a:lnTo>
                  <a:pt x="3560" y="115"/>
                </a:lnTo>
                <a:lnTo>
                  <a:pt x="3568" y="140"/>
                </a:lnTo>
                <a:lnTo>
                  <a:pt x="3576" y="126"/>
                </a:lnTo>
                <a:lnTo>
                  <a:pt x="3584" y="124"/>
                </a:lnTo>
                <a:lnTo>
                  <a:pt x="3592" y="159"/>
                </a:lnTo>
                <a:lnTo>
                  <a:pt x="3600" y="126"/>
                </a:lnTo>
                <a:lnTo>
                  <a:pt x="3607" y="116"/>
                </a:lnTo>
                <a:lnTo>
                  <a:pt x="3615" y="121"/>
                </a:lnTo>
                <a:lnTo>
                  <a:pt x="3623" y="117"/>
                </a:lnTo>
                <a:lnTo>
                  <a:pt x="3631" y="193"/>
                </a:lnTo>
                <a:lnTo>
                  <a:pt x="3639" y="2532"/>
                </a:lnTo>
                <a:lnTo>
                  <a:pt x="3647" y="785"/>
                </a:lnTo>
                <a:lnTo>
                  <a:pt x="3655" y="196"/>
                </a:lnTo>
                <a:lnTo>
                  <a:pt x="3663" y="214"/>
                </a:lnTo>
                <a:lnTo>
                  <a:pt x="3670" y="253"/>
                </a:lnTo>
                <a:lnTo>
                  <a:pt x="3678" y="175"/>
                </a:lnTo>
                <a:lnTo>
                  <a:pt x="3686" y="282"/>
                </a:lnTo>
                <a:lnTo>
                  <a:pt x="3694" y="185"/>
                </a:lnTo>
                <a:lnTo>
                  <a:pt x="3702" y="169"/>
                </a:lnTo>
                <a:lnTo>
                  <a:pt x="3710" y="196"/>
                </a:lnTo>
                <a:lnTo>
                  <a:pt x="3718" y="236"/>
                </a:lnTo>
                <a:lnTo>
                  <a:pt x="3726" y="181"/>
                </a:lnTo>
                <a:lnTo>
                  <a:pt x="3734" y="175"/>
                </a:lnTo>
                <a:lnTo>
                  <a:pt x="3741" y="180"/>
                </a:lnTo>
                <a:lnTo>
                  <a:pt x="3749" y="172"/>
                </a:lnTo>
                <a:lnTo>
                  <a:pt x="3757" y="175"/>
                </a:lnTo>
                <a:lnTo>
                  <a:pt x="3765" y="172"/>
                </a:lnTo>
                <a:lnTo>
                  <a:pt x="3773" y="164"/>
                </a:lnTo>
                <a:lnTo>
                  <a:pt x="3781" y="162"/>
                </a:lnTo>
                <a:lnTo>
                  <a:pt x="3789" y="164"/>
                </a:lnTo>
                <a:lnTo>
                  <a:pt x="3797" y="155"/>
                </a:lnTo>
                <a:lnTo>
                  <a:pt x="3804" y="177"/>
                </a:lnTo>
                <a:lnTo>
                  <a:pt x="3812" y="629"/>
                </a:lnTo>
                <a:lnTo>
                  <a:pt x="3820" y="289"/>
                </a:lnTo>
                <a:lnTo>
                  <a:pt x="3828" y="192"/>
                </a:lnTo>
                <a:lnTo>
                  <a:pt x="3836" y="177"/>
                </a:lnTo>
                <a:lnTo>
                  <a:pt x="3844" y="169"/>
                </a:lnTo>
                <a:lnTo>
                  <a:pt x="3852" y="169"/>
                </a:lnTo>
                <a:lnTo>
                  <a:pt x="3860" y="159"/>
                </a:lnTo>
                <a:lnTo>
                  <a:pt x="3867" y="170"/>
                </a:lnTo>
                <a:lnTo>
                  <a:pt x="3875" y="173"/>
                </a:lnTo>
                <a:lnTo>
                  <a:pt x="3883" y="191"/>
                </a:lnTo>
                <a:lnTo>
                  <a:pt x="3891" y="176"/>
                </a:lnTo>
                <a:lnTo>
                  <a:pt x="3899" y="173"/>
                </a:lnTo>
                <a:lnTo>
                  <a:pt x="3907" y="171"/>
                </a:lnTo>
                <a:lnTo>
                  <a:pt x="3915" y="178"/>
                </a:lnTo>
                <a:lnTo>
                  <a:pt x="3923" y="174"/>
                </a:lnTo>
                <a:lnTo>
                  <a:pt x="3930" y="177"/>
                </a:lnTo>
                <a:lnTo>
                  <a:pt x="3938" y="177"/>
                </a:lnTo>
                <a:lnTo>
                  <a:pt x="3946" y="179"/>
                </a:lnTo>
                <a:lnTo>
                  <a:pt x="3954" y="262"/>
                </a:lnTo>
                <a:lnTo>
                  <a:pt x="3962" y="1604"/>
                </a:lnTo>
                <a:lnTo>
                  <a:pt x="3970" y="927"/>
                </a:lnTo>
                <a:lnTo>
                  <a:pt x="3978" y="726"/>
                </a:lnTo>
                <a:lnTo>
                  <a:pt x="3986" y="268"/>
                </a:lnTo>
                <a:lnTo>
                  <a:pt x="3993" y="222"/>
                </a:lnTo>
                <a:lnTo>
                  <a:pt x="4001" y="212"/>
                </a:lnTo>
                <a:lnTo>
                  <a:pt x="4009" y="211"/>
                </a:lnTo>
                <a:lnTo>
                  <a:pt x="4017" y="205"/>
                </a:lnTo>
                <a:lnTo>
                  <a:pt x="4025" y="206"/>
                </a:lnTo>
                <a:lnTo>
                  <a:pt x="4033" y="204"/>
                </a:lnTo>
                <a:lnTo>
                  <a:pt x="4041" y="221"/>
                </a:lnTo>
                <a:lnTo>
                  <a:pt x="4049" y="207"/>
                </a:lnTo>
                <a:lnTo>
                  <a:pt x="4057" y="210"/>
                </a:lnTo>
                <a:lnTo>
                  <a:pt x="4064" y="218"/>
                </a:lnTo>
                <a:lnTo>
                  <a:pt x="4072" y="208"/>
                </a:lnTo>
                <a:lnTo>
                  <a:pt x="4080" y="204"/>
                </a:lnTo>
                <a:lnTo>
                  <a:pt x="4088" y="221"/>
                </a:lnTo>
                <a:lnTo>
                  <a:pt x="4096" y="210"/>
                </a:lnTo>
                <a:lnTo>
                  <a:pt x="4104" y="221"/>
                </a:lnTo>
                <a:lnTo>
                  <a:pt x="4112" y="209"/>
                </a:lnTo>
                <a:lnTo>
                  <a:pt x="4120" y="219"/>
                </a:lnTo>
                <a:lnTo>
                  <a:pt x="4127" y="225"/>
                </a:lnTo>
                <a:lnTo>
                  <a:pt x="4135" y="211"/>
                </a:lnTo>
                <a:lnTo>
                  <a:pt x="4143" y="228"/>
                </a:lnTo>
                <a:lnTo>
                  <a:pt x="4151" y="232"/>
                </a:lnTo>
                <a:lnTo>
                  <a:pt x="4159" y="237"/>
                </a:lnTo>
                <a:lnTo>
                  <a:pt x="4167" y="237"/>
                </a:lnTo>
                <a:lnTo>
                  <a:pt x="4175" y="235"/>
                </a:lnTo>
                <a:lnTo>
                  <a:pt x="4183" y="235"/>
                </a:lnTo>
                <a:lnTo>
                  <a:pt x="4190" y="231"/>
                </a:lnTo>
                <a:lnTo>
                  <a:pt x="4198" y="236"/>
                </a:lnTo>
                <a:lnTo>
                  <a:pt x="4206" y="250"/>
                </a:lnTo>
                <a:lnTo>
                  <a:pt x="4214" y="270"/>
                </a:lnTo>
                <a:lnTo>
                  <a:pt x="4222" y="262"/>
                </a:lnTo>
                <a:lnTo>
                  <a:pt x="4230" y="254"/>
                </a:lnTo>
                <a:lnTo>
                  <a:pt x="4238" y="254"/>
                </a:lnTo>
                <a:lnTo>
                  <a:pt x="4246" y="261"/>
                </a:lnTo>
                <a:lnTo>
                  <a:pt x="4253" y="270"/>
                </a:lnTo>
                <a:lnTo>
                  <a:pt x="4261" y="265"/>
                </a:lnTo>
                <a:lnTo>
                  <a:pt x="4269" y="262"/>
                </a:lnTo>
                <a:lnTo>
                  <a:pt x="4277" y="259"/>
                </a:lnTo>
                <a:lnTo>
                  <a:pt x="4285" y="267"/>
                </a:lnTo>
                <a:lnTo>
                  <a:pt x="4293" y="257"/>
                </a:lnTo>
                <a:lnTo>
                  <a:pt x="4301" y="263"/>
                </a:lnTo>
                <a:lnTo>
                  <a:pt x="4309" y="276"/>
                </a:lnTo>
                <a:lnTo>
                  <a:pt x="4316" y="270"/>
                </a:lnTo>
                <a:lnTo>
                  <a:pt x="4324" y="267"/>
                </a:lnTo>
                <a:lnTo>
                  <a:pt x="4332" y="268"/>
                </a:lnTo>
                <a:lnTo>
                  <a:pt x="4340" y="274"/>
                </a:lnTo>
                <a:lnTo>
                  <a:pt x="4348" y="293"/>
                </a:lnTo>
                <a:lnTo>
                  <a:pt x="4356" y="354"/>
                </a:lnTo>
                <a:lnTo>
                  <a:pt x="4364" y="306"/>
                </a:lnTo>
                <a:lnTo>
                  <a:pt x="4372" y="294"/>
                </a:lnTo>
                <a:lnTo>
                  <a:pt x="4379" y="300"/>
                </a:lnTo>
                <a:lnTo>
                  <a:pt x="4387" y="305"/>
                </a:lnTo>
                <a:lnTo>
                  <a:pt x="4395" y="312"/>
                </a:lnTo>
                <a:lnTo>
                  <a:pt x="4403" y="296"/>
                </a:lnTo>
                <a:lnTo>
                  <a:pt x="4411" y="293"/>
                </a:lnTo>
                <a:lnTo>
                  <a:pt x="4419" y="291"/>
                </a:lnTo>
                <a:lnTo>
                  <a:pt x="4427" y="309"/>
                </a:lnTo>
                <a:lnTo>
                  <a:pt x="4435" y="305"/>
                </a:lnTo>
                <a:lnTo>
                  <a:pt x="4443" y="306"/>
                </a:lnTo>
                <a:lnTo>
                  <a:pt x="4450" y="313"/>
                </a:lnTo>
                <a:lnTo>
                  <a:pt x="4458" y="326"/>
                </a:lnTo>
                <a:lnTo>
                  <a:pt x="4466" y="324"/>
                </a:lnTo>
                <a:lnTo>
                  <a:pt x="4474" y="318"/>
                </a:lnTo>
                <a:lnTo>
                  <a:pt x="4482" y="318"/>
                </a:lnTo>
                <a:lnTo>
                  <a:pt x="4490" y="323"/>
                </a:lnTo>
                <a:lnTo>
                  <a:pt x="4498" y="331"/>
                </a:lnTo>
                <a:lnTo>
                  <a:pt x="4506" y="330"/>
                </a:lnTo>
                <a:lnTo>
                  <a:pt x="4513" y="329"/>
                </a:lnTo>
                <a:lnTo>
                  <a:pt x="4521" y="332"/>
                </a:lnTo>
                <a:lnTo>
                  <a:pt x="4529" y="338"/>
                </a:lnTo>
                <a:lnTo>
                  <a:pt x="4537" y="336"/>
                </a:lnTo>
                <a:lnTo>
                  <a:pt x="4545" y="334"/>
                </a:lnTo>
                <a:lnTo>
                  <a:pt x="4553" y="339"/>
                </a:lnTo>
                <a:lnTo>
                  <a:pt x="4561" y="351"/>
                </a:lnTo>
                <a:lnTo>
                  <a:pt x="4569" y="346"/>
                </a:lnTo>
                <a:lnTo>
                  <a:pt x="4576" y="351"/>
                </a:lnTo>
                <a:lnTo>
                  <a:pt x="4584" y="347"/>
                </a:lnTo>
                <a:lnTo>
                  <a:pt x="4592" y="370"/>
                </a:lnTo>
                <a:lnTo>
                  <a:pt x="4600" y="359"/>
                </a:lnTo>
                <a:lnTo>
                  <a:pt x="4608" y="367"/>
                </a:lnTo>
                <a:lnTo>
                  <a:pt x="4616" y="376"/>
                </a:lnTo>
                <a:lnTo>
                  <a:pt x="4624" y="360"/>
                </a:lnTo>
                <a:lnTo>
                  <a:pt x="4632" y="374"/>
                </a:lnTo>
                <a:lnTo>
                  <a:pt x="4639" y="377"/>
                </a:lnTo>
                <a:lnTo>
                  <a:pt x="4647" y="396"/>
                </a:lnTo>
                <a:lnTo>
                  <a:pt x="4655" y="392"/>
                </a:lnTo>
                <a:lnTo>
                  <a:pt x="4663" y="389"/>
                </a:lnTo>
                <a:lnTo>
                  <a:pt x="4671" y="387"/>
                </a:lnTo>
                <a:lnTo>
                  <a:pt x="4679" y="392"/>
                </a:lnTo>
                <a:lnTo>
                  <a:pt x="4687" y="409"/>
                </a:lnTo>
                <a:lnTo>
                  <a:pt x="4695" y="393"/>
                </a:lnTo>
                <a:lnTo>
                  <a:pt x="4702" y="395"/>
                </a:lnTo>
                <a:lnTo>
                  <a:pt x="4710" y="410"/>
                </a:lnTo>
                <a:lnTo>
                  <a:pt x="4718" y="426"/>
                </a:lnTo>
                <a:lnTo>
                  <a:pt x="4726" y="415"/>
                </a:lnTo>
                <a:lnTo>
                  <a:pt x="4734" y="408"/>
                </a:lnTo>
                <a:lnTo>
                  <a:pt x="4742" y="416"/>
                </a:lnTo>
                <a:lnTo>
                  <a:pt x="4750" y="416"/>
                </a:lnTo>
                <a:lnTo>
                  <a:pt x="4758" y="416"/>
                </a:lnTo>
                <a:lnTo>
                  <a:pt x="4765" y="419"/>
                </a:lnTo>
                <a:lnTo>
                  <a:pt x="4773" y="426"/>
                </a:lnTo>
                <a:lnTo>
                  <a:pt x="4781" y="417"/>
                </a:lnTo>
                <a:lnTo>
                  <a:pt x="4789" y="422"/>
                </a:lnTo>
                <a:lnTo>
                  <a:pt x="4797" y="434"/>
                </a:lnTo>
                <a:lnTo>
                  <a:pt x="4805" y="440"/>
                </a:lnTo>
                <a:lnTo>
                  <a:pt x="4813" y="431"/>
                </a:lnTo>
                <a:lnTo>
                  <a:pt x="4821" y="441"/>
                </a:lnTo>
                <a:lnTo>
                  <a:pt x="4829" y="448"/>
                </a:lnTo>
                <a:lnTo>
                  <a:pt x="4836" y="445"/>
                </a:lnTo>
                <a:lnTo>
                  <a:pt x="4844" y="439"/>
                </a:lnTo>
                <a:lnTo>
                  <a:pt x="4852" y="442"/>
                </a:lnTo>
                <a:lnTo>
                  <a:pt x="4860" y="456"/>
                </a:lnTo>
                <a:lnTo>
                  <a:pt x="4868" y="458"/>
                </a:lnTo>
                <a:lnTo>
                  <a:pt x="4876" y="460"/>
                </a:lnTo>
                <a:lnTo>
                  <a:pt x="4884" y="472"/>
                </a:lnTo>
                <a:lnTo>
                  <a:pt x="4892" y="465"/>
                </a:lnTo>
                <a:lnTo>
                  <a:pt x="4899" y="461"/>
                </a:lnTo>
                <a:lnTo>
                  <a:pt x="4907" y="466"/>
                </a:lnTo>
                <a:lnTo>
                  <a:pt x="4915" y="489"/>
                </a:lnTo>
                <a:lnTo>
                  <a:pt x="4923" y="483"/>
                </a:lnTo>
                <a:lnTo>
                  <a:pt x="4931" y="476"/>
                </a:lnTo>
                <a:lnTo>
                  <a:pt x="4939" y="484"/>
                </a:lnTo>
                <a:lnTo>
                  <a:pt x="4947" y="487"/>
                </a:lnTo>
                <a:lnTo>
                  <a:pt x="4955" y="496"/>
                </a:lnTo>
                <a:lnTo>
                  <a:pt x="4962" y="495"/>
                </a:lnTo>
                <a:lnTo>
                  <a:pt x="4970" y="491"/>
                </a:lnTo>
                <a:lnTo>
                  <a:pt x="4978" y="501"/>
                </a:lnTo>
                <a:lnTo>
                  <a:pt x="4986" y="505"/>
                </a:lnTo>
                <a:lnTo>
                  <a:pt x="4994" y="508"/>
                </a:lnTo>
                <a:lnTo>
                  <a:pt x="5002" y="519"/>
                </a:lnTo>
                <a:lnTo>
                  <a:pt x="5010" y="507"/>
                </a:lnTo>
                <a:lnTo>
                  <a:pt x="5018" y="511"/>
                </a:lnTo>
                <a:lnTo>
                  <a:pt x="5025" y="533"/>
                </a:lnTo>
                <a:lnTo>
                  <a:pt x="5033" y="529"/>
                </a:lnTo>
                <a:lnTo>
                  <a:pt x="5041" y="532"/>
                </a:lnTo>
                <a:lnTo>
                  <a:pt x="5049" y="531"/>
                </a:lnTo>
                <a:lnTo>
                  <a:pt x="5057" y="524"/>
                </a:lnTo>
                <a:lnTo>
                  <a:pt x="5065" y="546"/>
                </a:lnTo>
                <a:lnTo>
                  <a:pt x="5073" y="555"/>
                </a:lnTo>
                <a:lnTo>
                  <a:pt x="5081" y="548"/>
                </a:lnTo>
                <a:lnTo>
                  <a:pt x="5088" y="558"/>
                </a:lnTo>
                <a:lnTo>
                  <a:pt x="5096" y="573"/>
                </a:lnTo>
                <a:lnTo>
                  <a:pt x="5104" y="564"/>
                </a:lnTo>
                <a:lnTo>
                  <a:pt x="5112" y="562"/>
                </a:lnTo>
                <a:lnTo>
                  <a:pt x="5120" y="556"/>
                </a:lnTo>
                <a:lnTo>
                  <a:pt x="5128" y="578"/>
                </a:lnTo>
                <a:lnTo>
                  <a:pt x="5136" y="586"/>
                </a:lnTo>
                <a:lnTo>
                  <a:pt x="5144" y="574"/>
                </a:lnTo>
                <a:lnTo>
                  <a:pt x="5151" y="590"/>
                </a:lnTo>
                <a:lnTo>
                  <a:pt x="5159" y="591"/>
                </a:lnTo>
                <a:lnTo>
                  <a:pt x="5167" y="593"/>
                </a:lnTo>
                <a:lnTo>
                  <a:pt x="5175" y="598"/>
                </a:lnTo>
                <a:lnTo>
                  <a:pt x="5183" y="582"/>
                </a:lnTo>
                <a:lnTo>
                  <a:pt x="5191" y="604"/>
                </a:lnTo>
                <a:lnTo>
                  <a:pt x="5199" y="616"/>
                </a:lnTo>
                <a:lnTo>
                  <a:pt x="5207" y="608"/>
                </a:lnTo>
                <a:lnTo>
                  <a:pt x="5215" y="620"/>
                </a:lnTo>
                <a:lnTo>
                  <a:pt x="5222" y="624"/>
                </a:lnTo>
                <a:lnTo>
                  <a:pt x="5230" y="610"/>
                </a:lnTo>
                <a:lnTo>
                  <a:pt x="5238" y="625"/>
                </a:lnTo>
                <a:lnTo>
                  <a:pt x="5246" y="640"/>
                </a:lnTo>
                <a:lnTo>
                  <a:pt x="5254" y="635"/>
                </a:lnTo>
                <a:lnTo>
                  <a:pt x="5262" y="634"/>
                </a:lnTo>
                <a:lnTo>
                  <a:pt x="5270" y="638"/>
                </a:lnTo>
                <a:lnTo>
                  <a:pt x="5278" y="641"/>
                </a:lnTo>
                <a:lnTo>
                  <a:pt x="5285" y="643"/>
                </a:lnTo>
                <a:lnTo>
                  <a:pt x="5293" y="650"/>
                </a:lnTo>
                <a:lnTo>
                  <a:pt x="5301" y="653"/>
                </a:lnTo>
                <a:lnTo>
                  <a:pt x="5309" y="672"/>
                </a:lnTo>
                <a:lnTo>
                  <a:pt x="5317" y="664"/>
                </a:lnTo>
                <a:lnTo>
                  <a:pt x="5325" y="669"/>
                </a:lnTo>
                <a:lnTo>
                  <a:pt x="5333" y="667"/>
                </a:lnTo>
                <a:lnTo>
                  <a:pt x="5341" y="684"/>
                </a:lnTo>
                <a:lnTo>
                  <a:pt x="5348" y="675"/>
                </a:lnTo>
                <a:lnTo>
                  <a:pt x="5356" y="682"/>
                </a:lnTo>
                <a:lnTo>
                  <a:pt x="5364" y="698"/>
                </a:lnTo>
                <a:lnTo>
                  <a:pt x="5372" y="711"/>
                </a:lnTo>
                <a:lnTo>
                  <a:pt x="5380" y="705"/>
                </a:lnTo>
                <a:lnTo>
                  <a:pt x="5388" y="712"/>
                </a:lnTo>
                <a:lnTo>
                  <a:pt x="5396" y="715"/>
                </a:lnTo>
                <a:lnTo>
                  <a:pt x="5404" y="738"/>
                </a:lnTo>
                <a:lnTo>
                  <a:pt x="5411" y="719"/>
                </a:lnTo>
                <a:lnTo>
                  <a:pt x="5419" y="722"/>
                </a:lnTo>
                <a:lnTo>
                  <a:pt x="5427" y="746"/>
                </a:lnTo>
                <a:lnTo>
                  <a:pt x="5435" y="726"/>
                </a:lnTo>
                <a:lnTo>
                  <a:pt x="5443" y="756"/>
                </a:lnTo>
                <a:lnTo>
                  <a:pt x="5451" y="760"/>
                </a:lnTo>
                <a:lnTo>
                  <a:pt x="5459" y="751"/>
                </a:lnTo>
                <a:lnTo>
                  <a:pt x="5467" y="765"/>
                </a:lnTo>
                <a:lnTo>
                  <a:pt x="5474" y="761"/>
                </a:lnTo>
                <a:lnTo>
                  <a:pt x="5482" y="786"/>
                </a:lnTo>
                <a:lnTo>
                  <a:pt x="5490" y="776"/>
                </a:lnTo>
                <a:lnTo>
                  <a:pt x="5498" y="783"/>
                </a:lnTo>
                <a:lnTo>
                  <a:pt x="5506" y="805"/>
                </a:lnTo>
                <a:lnTo>
                  <a:pt x="5514" y="803"/>
                </a:lnTo>
                <a:lnTo>
                  <a:pt x="5522" y="791"/>
                </a:lnTo>
                <a:lnTo>
                  <a:pt x="5530" y="820"/>
                </a:lnTo>
                <a:lnTo>
                  <a:pt x="5538" y="819"/>
                </a:lnTo>
                <a:lnTo>
                  <a:pt x="5545" y="827"/>
                </a:lnTo>
                <a:lnTo>
                  <a:pt x="5553" y="822"/>
                </a:lnTo>
                <a:lnTo>
                  <a:pt x="5561" y="828"/>
                </a:lnTo>
                <a:lnTo>
                  <a:pt x="5569" y="848"/>
                </a:lnTo>
                <a:lnTo>
                  <a:pt x="5577" y="856"/>
                </a:lnTo>
                <a:lnTo>
                  <a:pt x="5585" y="864"/>
                </a:lnTo>
                <a:lnTo>
                  <a:pt x="5593" y="859"/>
                </a:lnTo>
                <a:lnTo>
                  <a:pt x="5601" y="877"/>
                </a:lnTo>
                <a:lnTo>
                  <a:pt x="5608" y="892"/>
                </a:lnTo>
                <a:lnTo>
                  <a:pt x="5616" y="875"/>
                </a:lnTo>
                <a:lnTo>
                  <a:pt x="5624" y="891"/>
                </a:lnTo>
                <a:lnTo>
                  <a:pt x="5632" y="890"/>
                </a:lnTo>
                <a:lnTo>
                  <a:pt x="5640" y="894"/>
                </a:lnTo>
                <a:lnTo>
                  <a:pt x="5648" y="917"/>
                </a:lnTo>
                <a:lnTo>
                  <a:pt x="5656" y="933"/>
                </a:lnTo>
                <a:lnTo>
                  <a:pt x="5664" y="934"/>
                </a:lnTo>
                <a:lnTo>
                  <a:pt x="5671" y="929"/>
                </a:lnTo>
                <a:lnTo>
                  <a:pt x="5679" y="953"/>
                </a:lnTo>
                <a:lnTo>
                  <a:pt x="5687" y="953"/>
                </a:lnTo>
                <a:lnTo>
                  <a:pt x="5695" y="957"/>
                </a:lnTo>
                <a:lnTo>
                  <a:pt x="5703" y="976"/>
                </a:lnTo>
                <a:lnTo>
                  <a:pt x="5711" y="991"/>
                </a:lnTo>
                <a:lnTo>
                  <a:pt x="5719" y="980"/>
                </a:lnTo>
                <a:lnTo>
                  <a:pt x="5727" y="1002"/>
                </a:lnTo>
                <a:lnTo>
                  <a:pt x="5734" y="1002"/>
                </a:lnTo>
                <a:lnTo>
                  <a:pt x="5742" y="1016"/>
                </a:lnTo>
                <a:lnTo>
                  <a:pt x="5750" y="996"/>
                </a:lnTo>
                <a:lnTo>
                  <a:pt x="5758" y="1030"/>
                </a:lnTo>
                <a:lnTo>
                  <a:pt x="5766" y="1026"/>
                </a:lnTo>
                <a:lnTo>
                  <a:pt x="5774" y="1027"/>
                </a:lnTo>
                <a:lnTo>
                  <a:pt x="5782" y="1048"/>
                </a:lnTo>
                <a:lnTo>
                  <a:pt x="5790" y="1057"/>
                </a:lnTo>
                <a:lnTo>
                  <a:pt x="5797" y="1068"/>
                </a:lnTo>
                <a:lnTo>
                  <a:pt x="5805" y="1079"/>
                </a:lnTo>
                <a:lnTo>
                  <a:pt x="5813" y="1091"/>
                </a:lnTo>
                <a:lnTo>
                  <a:pt x="5821" y="1099"/>
                </a:lnTo>
                <a:lnTo>
                  <a:pt x="5829" y="1097"/>
                </a:lnTo>
                <a:lnTo>
                  <a:pt x="5837" y="1105"/>
                </a:lnTo>
                <a:lnTo>
                  <a:pt x="5845" y="1139"/>
                </a:lnTo>
                <a:lnTo>
                  <a:pt x="5853" y="1135"/>
                </a:lnTo>
                <a:lnTo>
                  <a:pt x="5860" y="1147"/>
                </a:lnTo>
                <a:lnTo>
                  <a:pt x="5868" y="1160"/>
                </a:lnTo>
                <a:lnTo>
                  <a:pt x="5876" y="1186"/>
                </a:lnTo>
                <a:lnTo>
                  <a:pt x="5884" y="1171"/>
                </a:lnTo>
                <a:lnTo>
                  <a:pt x="5892" y="1182"/>
                </a:lnTo>
                <a:lnTo>
                  <a:pt x="5900" y="1187"/>
                </a:lnTo>
                <a:lnTo>
                  <a:pt x="5908" y="1223"/>
                </a:lnTo>
                <a:lnTo>
                  <a:pt x="5916" y="1227"/>
                </a:lnTo>
                <a:lnTo>
                  <a:pt x="5924" y="1230"/>
                </a:lnTo>
                <a:lnTo>
                  <a:pt x="5931" y="1244"/>
                </a:lnTo>
                <a:lnTo>
                  <a:pt x="5939" y="1244"/>
                </a:lnTo>
                <a:lnTo>
                  <a:pt x="5947" y="1246"/>
                </a:lnTo>
                <a:lnTo>
                  <a:pt x="5955" y="1266"/>
                </a:lnTo>
                <a:lnTo>
                  <a:pt x="5963" y="1251"/>
                </a:lnTo>
                <a:lnTo>
                  <a:pt x="5971" y="1277"/>
                </a:lnTo>
                <a:lnTo>
                  <a:pt x="5979" y="1283"/>
                </a:lnTo>
                <a:lnTo>
                  <a:pt x="5987" y="1301"/>
                </a:lnTo>
                <a:lnTo>
                  <a:pt x="5994" y="1312"/>
                </a:lnTo>
                <a:lnTo>
                  <a:pt x="6002" y="1305"/>
                </a:lnTo>
                <a:lnTo>
                  <a:pt x="6010" y="1315"/>
                </a:lnTo>
                <a:lnTo>
                  <a:pt x="6018" y="1330"/>
                </a:lnTo>
                <a:lnTo>
                  <a:pt x="6026" y="1344"/>
                </a:lnTo>
                <a:lnTo>
                  <a:pt x="6034" y="1338"/>
                </a:lnTo>
                <a:lnTo>
                  <a:pt x="6042" y="1335"/>
                </a:lnTo>
                <a:lnTo>
                  <a:pt x="6050" y="1364"/>
                </a:lnTo>
                <a:lnTo>
                  <a:pt x="6057" y="1370"/>
                </a:lnTo>
                <a:lnTo>
                  <a:pt x="6065" y="1357"/>
                </a:lnTo>
                <a:lnTo>
                  <a:pt x="6073" y="1365"/>
                </a:lnTo>
                <a:lnTo>
                  <a:pt x="6081" y="1377"/>
                </a:lnTo>
                <a:lnTo>
                  <a:pt x="6089" y="1410"/>
                </a:lnTo>
                <a:lnTo>
                  <a:pt x="6097" y="1396"/>
                </a:lnTo>
                <a:lnTo>
                  <a:pt x="6105" y="1381"/>
                </a:lnTo>
                <a:lnTo>
                  <a:pt x="6113" y="1384"/>
                </a:lnTo>
                <a:lnTo>
                  <a:pt x="6120" y="1400"/>
                </a:lnTo>
                <a:lnTo>
                  <a:pt x="6128" y="1426"/>
                </a:lnTo>
                <a:lnTo>
                  <a:pt x="6136" y="1410"/>
                </a:lnTo>
                <a:lnTo>
                  <a:pt x="6144" y="1412"/>
                </a:lnTo>
                <a:lnTo>
                  <a:pt x="6152" y="1432"/>
                </a:lnTo>
                <a:lnTo>
                  <a:pt x="6160" y="1437"/>
                </a:lnTo>
                <a:lnTo>
                  <a:pt x="6168" y="1443"/>
                </a:lnTo>
                <a:lnTo>
                  <a:pt x="6176" y="1431"/>
                </a:lnTo>
                <a:lnTo>
                  <a:pt x="6183" y="1424"/>
                </a:lnTo>
                <a:lnTo>
                  <a:pt x="6191" y="1425"/>
                </a:lnTo>
                <a:lnTo>
                  <a:pt x="6199" y="1441"/>
                </a:lnTo>
                <a:lnTo>
                  <a:pt x="6207" y="1440"/>
                </a:lnTo>
                <a:lnTo>
                  <a:pt x="6215" y="1466"/>
                </a:lnTo>
                <a:lnTo>
                  <a:pt x="6223" y="1436"/>
                </a:lnTo>
                <a:lnTo>
                  <a:pt x="6231" y="1446"/>
                </a:lnTo>
                <a:lnTo>
                  <a:pt x="6239" y="1436"/>
                </a:lnTo>
                <a:lnTo>
                  <a:pt x="6246" y="1434"/>
                </a:lnTo>
                <a:lnTo>
                  <a:pt x="6254" y="1462"/>
                </a:lnTo>
                <a:lnTo>
                  <a:pt x="6262" y="1437"/>
                </a:lnTo>
                <a:lnTo>
                  <a:pt x="6270" y="1438"/>
                </a:lnTo>
                <a:lnTo>
                  <a:pt x="6278" y="1439"/>
                </a:lnTo>
                <a:lnTo>
                  <a:pt x="6286" y="1459"/>
                </a:lnTo>
                <a:lnTo>
                  <a:pt x="6294" y="1425"/>
                </a:lnTo>
                <a:lnTo>
                  <a:pt x="6302" y="1446"/>
                </a:lnTo>
                <a:lnTo>
                  <a:pt x="6310" y="1434"/>
                </a:lnTo>
                <a:lnTo>
                  <a:pt x="6317" y="1443"/>
                </a:lnTo>
                <a:lnTo>
                  <a:pt x="6325" y="1444"/>
                </a:lnTo>
                <a:lnTo>
                  <a:pt x="6333" y="1433"/>
                </a:lnTo>
                <a:lnTo>
                  <a:pt x="6341" y="1426"/>
                </a:lnTo>
                <a:lnTo>
                  <a:pt x="6349" y="1414"/>
                </a:lnTo>
                <a:lnTo>
                  <a:pt x="6357" y="1430"/>
                </a:lnTo>
                <a:lnTo>
                  <a:pt x="6365" y="1427"/>
                </a:lnTo>
                <a:lnTo>
                  <a:pt x="6373" y="1441"/>
                </a:lnTo>
                <a:lnTo>
                  <a:pt x="6380" y="1441"/>
                </a:lnTo>
                <a:lnTo>
                  <a:pt x="6388" y="1428"/>
                </a:lnTo>
                <a:lnTo>
                  <a:pt x="6396" y="1396"/>
                </a:lnTo>
                <a:lnTo>
                  <a:pt x="6404" y="1416"/>
                </a:lnTo>
                <a:lnTo>
                  <a:pt x="6412" y="1431"/>
                </a:lnTo>
                <a:lnTo>
                  <a:pt x="6420" y="1418"/>
                </a:lnTo>
                <a:lnTo>
                  <a:pt x="6428" y="1405"/>
                </a:lnTo>
                <a:lnTo>
                  <a:pt x="6436" y="1431"/>
                </a:lnTo>
                <a:lnTo>
                  <a:pt x="6443" y="1406"/>
                </a:lnTo>
                <a:lnTo>
                  <a:pt x="6451" y="1398"/>
                </a:lnTo>
                <a:lnTo>
                  <a:pt x="6459" y="1415"/>
                </a:lnTo>
                <a:lnTo>
                  <a:pt x="6467" y="1411"/>
                </a:lnTo>
                <a:lnTo>
                  <a:pt x="6475" y="1415"/>
                </a:lnTo>
                <a:lnTo>
                  <a:pt x="6483" y="1402"/>
                </a:lnTo>
                <a:lnTo>
                  <a:pt x="6491" y="1385"/>
                </a:lnTo>
                <a:lnTo>
                  <a:pt x="6499" y="1401"/>
                </a:lnTo>
                <a:lnTo>
                  <a:pt x="6506" y="1417"/>
                </a:lnTo>
                <a:lnTo>
                  <a:pt x="6514" y="1394"/>
                </a:lnTo>
                <a:lnTo>
                  <a:pt x="6522" y="1401"/>
                </a:lnTo>
                <a:lnTo>
                  <a:pt x="6530" y="1396"/>
                </a:lnTo>
                <a:lnTo>
                  <a:pt x="6538" y="1374"/>
                </a:lnTo>
                <a:lnTo>
                  <a:pt x="6546" y="1408"/>
                </a:lnTo>
                <a:lnTo>
                  <a:pt x="6554" y="1395"/>
                </a:lnTo>
                <a:lnTo>
                  <a:pt x="6562" y="1390"/>
                </a:lnTo>
                <a:lnTo>
                  <a:pt x="6569" y="1393"/>
                </a:lnTo>
                <a:lnTo>
                  <a:pt x="6577" y="1410"/>
                </a:lnTo>
                <a:lnTo>
                  <a:pt x="6585" y="1394"/>
                </a:lnTo>
                <a:lnTo>
                  <a:pt x="6593" y="1421"/>
                </a:lnTo>
                <a:lnTo>
                  <a:pt x="6601" y="1400"/>
                </a:lnTo>
                <a:lnTo>
                  <a:pt x="6609" y="1404"/>
                </a:lnTo>
                <a:lnTo>
                  <a:pt x="6617" y="1391"/>
                </a:lnTo>
                <a:lnTo>
                  <a:pt x="6625" y="1392"/>
                </a:lnTo>
                <a:lnTo>
                  <a:pt x="6633" y="1384"/>
                </a:lnTo>
                <a:lnTo>
                  <a:pt x="6640" y="1390"/>
                </a:lnTo>
                <a:lnTo>
                  <a:pt x="6648" y="1379"/>
                </a:lnTo>
                <a:lnTo>
                  <a:pt x="6656" y="1400"/>
                </a:lnTo>
                <a:lnTo>
                  <a:pt x="6664" y="1372"/>
                </a:lnTo>
                <a:lnTo>
                  <a:pt x="6672" y="1374"/>
                </a:lnTo>
                <a:lnTo>
                  <a:pt x="6680" y="1388"/>
                </a:lnTo>
                <a:lnTo>
                  <a:pt x="6688" y="1380"/>
                </a:lnTo>
                <a:lnTo>
                  <a:pt x="6696" y="1381"/>
                </a:lnTo>
                <a:lnTo>
                  <a:pt x="6703" y="1369"/>
                </a:lnTo>
                <a:lnTo>
                  <a:pt x="6711" y="1385"/>
                </a:lnTo>
                <a:lnTo>
                  <a:pt x="6719" y="1388"/>
                </a:lnTo>
                <a:lnTo>
                  <a:pt x="6727" y="1369"/>
                </a:lnTo>
                <a:lnTo>
                  <a:pt x="6735" y="1375"/>
                </a:lnTo>
                <a:lnTo>
                  <a:pt x="6743" y="1379"/>
                </a:lnTo>
                <a:lnTo>
                  <a:pt x="6751" y="1370"/>
                </a:lnTo>
                <a:lnTo>
                  <a:pt x="6759" y="1383"/>
                </a:lnTo>
                <a:lnTo>
                  <a:pt x="6766" y="1372"/>
                </a:lnTo>
                <a:lnTo>
                  <a:pt x="6774" y="1354"/>
                </a:lnTo>
                <a:lnTo>
                  <a:pt x="6782" y="1368"/>
                </a:lnTo>
                <a:lnTo>
                  <a:pt x="6790" y="1366"/>
                </a:lnTo>
                <a:lnTo>
                  <a:pt x="6798" y="1358"/>
                </a:lnTo>
                <a:lnTo>
                  <a:pt x="6806" y="1370"/>
                </a:lnTo>
                <a:lnTo>
                  <a:pt x="6814" y="1390"/>
                </a:lnTo>
                <a:lnTo>
                  <a:pt x="6822" y="1368"/>
                </a:lnTo>
                <a:lnTo>
                  <a:pt x="6829" y="1362"/>
                </a:lnTo>
                <a:lnTo>
                  <a:pt x="6837" y="1372"/>
                </a:lnTo>
                <a:lnTo>
                  <a:pt x="6845" y="1360"/>
                </a:lnTo>
                <a:lnTo>
                  <a:pt x="6853" y="1362"/>
                </a:lnTo>
                <a:lnTo>
                  <a:pt x="6861" y="1371"/>
                </a:lnTo>
                <a:lnTo>
                  <a:pt x="6869" y="1366"/>
                </a:lnTo>
                <a:lnTo>
                  <a:pt x="6877" y="1365"/>
                </a:lnTo>
                <a:lnTo>
                  <a:pt x="6885" y="1370"/>
                </a:lnTo>
                <a:lnTo>
                  <a:pt x="6892" y="1356"/>
                </a:lnTo>
                <a:lnTo>
                  <a:pt x="6900" y="1351"/>
                </a:lnTo>
                <a:lnTo>
                  <a:pt x="6908" y="1357"/>
                </a:lnTo>
                <a:lnTo>
                  <a:pt x="6916" y="1354"/>
                </a:lnTo>
                <a:lnTo>
                  <a:pt x="6924" y="1361"/>
                </a:lnTo>
                <a:lnTo>
                  <a:pt x="6932" y="1352"/>
                </a:lnTo>
                <a:lnTo>
                  <a:pt x="6940" y="1353"/>
                </a:lnTo>
                <a:lnTo>
                  <a:pt x="6948" y="1349"/>
                </a:lnTo>
                <a:lnTo>
                  <a:pt x="6955" y="1344"/>
                </a:lnTo>
                <a:lnTo>
                  <a:pt x="6963" y="1355"/>
                </a:lnTo>
                <a:lnTo>
                  <a:pt x="6971" y="1362"/>
                </a:lnTo>
                <a:lnTo>
                  <a:pt x="6979" y="1348"/>
                </a:lnTo>
                <a:lnTo>
                  <a:pt x="6987" y="1342"/>
                </a:lnTo>
                <a:lnTo>
                  <a:pt x="6995" y="1354"/>
                </a:lnTo>
                <a:lnTo>
                  <a:pt x="7003" y="1359"/>
                </a:lnTo>
                <a:lnTo>
                  <a:pt x="7011" y="1344"/>
                </a:lnTo>
                <a:lnTo>
                  <a:pt x="7019" y="1350"/>
                </a:lnTo>
                <a:lnTo>
                  <a:pt x="7026" y="1336"/>
                </a:lnTo>
                <a:lnTo>
                  <a:pt x="7034" y="1333"/>
                </a:lnTo>
                <a:lnTo>
                  <a:pt x="7042" y="1350"/>
                </a:lnTo>
                <a:lnTo>
                  <a:pt x="7050" y="1345"/>
                </a:lnTo>
                <a:lnTo>
                  <a:pt x="7058" y="1348"/>
                </a:lnTo>
                <a:lnTo>
                  <a:pt x="7066" y="1340"/>
                </a:lnTo>
                <a:lnTo>
                  <a:pt x="7074" y="1330"/>
                </a:lnTo>
                <a:lnTo>
                  <a:pt x="7082" y="1335"/>
                </a:lnTo>
                <a:lnTo>
                  <a:pt x="7089" y="1351"/>
                </a:lnTo>
                <a:lnTo>
                  <a:pt x="7097" y="1357"/>
                </a:lnTo>
                <a:lnTo>
                  <a:pt x="7105" y="1342"/>
                </a:lnTo>
                <a:lnTo>
                  <a:pt x="7113" y="1333"/>
                </a:lnTo>
                <a:lnTo>
                  <a:pt x="7121" y="1349"/>
                </a:lnTo>
                <a:lnTo>
                  <a:pt x="7129" y="1333"/>
                </a:lnTo>
                <a:lnTo>
                  <a:pt x="7137" y="1329"/>
                </a:lnTo>
                <a:lnTo>
                  <a:pt x="7145" y="1324"/>
                </a:lnTo>
                <a:lnTo>
                  <a:pt x="7152" y="1335"/>
                </a:lnTo>
                <a:lnTo>
                  <a:pt x="7160" y="1335"/>
                </a:lnTo>
                <a:lnTo>
                  <a:pt x="7168" y="1340"/>
                </a:lnTo>
                <a:lnTo>
                  <a:pt x="7176" y="1335"/>
                </a:lnTo>
                <a:lnTo>
                  <a:pt x="7184" y="1332"/>
                </a:lnTo>
                <a:lnTo>
                  <a:pt x="7192" y="1343"/>
                </a:lnTo>
                <a:lnTo>
                  <a:pt x="7200" y="1329"/>
                </a:lnTo>
                <a:lnTo>
                  <a:pt x="7208" y="1341"/>
                </a:lnTo>
                <a:lnTo>
                  <a:pt x="7215" y="1335"/>
                </a:lnTo>
                <a:lnTo>
                  <a:pt x="7223" y="1335"/>
                </a:lnTo>
                <a:lnTo>
                  <a:pt x="7231" y="1335"/>
                </a:lnTo>
                <a:lnTo>
                  <a:pt x="7239" y="1329"/>
                </a:lnTo>
                <a:lnTo>
                  <a:pt x="7247" y="1322"/>
                </a:lnTo>
                <a:lnTo>
                  <a:pt x="7255" y="1327"/>
                </a:lnTo>
                <a:lnTo>
                  <a:pt x="7263" y="1342"/>
                </a:lnTo>
                <a:lnTo>
                  <a:pt x="7271" y="1309"/>
                </a:lnTo>
                <a:lnTo>
                  <a:pt x="7278" y="1320"/>
                </a:lnTo>
                <a:lnTo>
                  <a:pt x="7286" y="1306"/>
                </a:lnTo>
                <a:lnTo>
                  <a:pt x="7294" y="1306"/>
                </a:lnTo>
                <a:lnTo>
                  <a:pt x="7302" y="1327"/>
                </a:lnTo>
                <a:lnTo>
                  <a:pt x="7310" y="1331"/>
                </a:lnTo>
                <a:lnTo>
                  <a:pt x="7318" y="1320"/>
                </a:lnTo>
                <a:lnTo>
                  <a:pt x="7326" y="1326"/>
                </a:lnTo>
                <a:lnTo>
                  <a:pt x="7334" y="1311"/>
                </a:lnTo>
                <a:lnTo>
                  <a:pt x="7341" y="1317"/>
                </a:lnTo>
                <a:lnTo>
                  <a:pt x="7349" y="1307"/>
                </a:lnTo>
                <a:lnTo>
                  <a:pt x="7357" y="1313"/>
                </a:lnTo>
                <a:lnTo>
                  <a:pt x="7365" y="1329"/>
                </a:lnTo>
                <a:lnTo>
                  <a:pt x="7373" y="1323"/>
                </a:lnTo>
                <a:lnTo>
                  <a:pt x="7381" y="1315"/>
                </a:lnTo>
                <a:lnTo>
                  <a:pt x="7389" y="1311"/>
                </a:lnTo>
                <a:lnTo>
                  <a:pt x="7397" y="1309"/>
                </a:lnTo>
                <a:lnTo>
                  <a:pt x="7405" y="1339"/>
                </a:lnTo>
                <a:lnTo>
                  <a:pt x="7412" y="1316"/>
                </a:lnTo>
                <a:lnTo>
                  <a:pt x="7420" y="1324"/>
                </a:lnTo>
                <a:lnTo>
                  <a:pt x="7428" y="1318"/>
                </a:lnTo>
                <a:lnTo>
                  <a:pt x="7436" y="1324"/>
                </a:lnTo>
                <a:lnTo>
                  <a:pt x="7444" y="1326"/>
                </a:lnTo>
                <a:lnTo>
                  <a:pt x="7452" y="1312"/>
                </a:lnTo>
                <a:lnTo>
                  <a:pt x="7460" y="1315"/>
                </a:lnTo>
                <a:lnTo>
                  <a:pt x="7468" y="1317"/>
                </a:lnTo>
                <a:lnTo>
                  <a:pt x="7475" y="1322"/>
                </a:lnTo>
                <a:lnTo>
                  <a:pt x="7483" y="1322"/>
                </a:lnTo>
                <a:lnTo>
                  <a:pt x="7491" y="1311"/>
                </a:lnTo>
                <a:lnTo>
                  <a:pt x="7499" y="1302"/>
                </a:lnTo>
                <a:lnTo>
                  <a:pt x="7507" y="1316"/>
                </a:lnTo>
                <a:lnTo>
                  <a:pt x="7515" y="1303"/>
                </a:lnTo>
                <a:lnTo>
                  <a:pt x="7523" y="1327"/>
                </a:lnTo>
                <a:lnTo>
                  <a:pt x="7531" y="1312"/>
                </a:lnTo>
                <a:lnTo>
                  <a:pt x="7538" y="1327"/>
                </a:lnTo>
                <a:lnTo>
                  <a:pt x="7546" y="1339"/>
                </a:lnTo>
                <a:lnTo>
                  <a:pt x="7554" y="1324"/>
                </a:lnTo>
                <a:lnTo>
                  <a:pt x="7562" y="1321"/>
                </a:lnTo>
                <a:lnTo>
                  <a:pt x="7570" y="1325"/>
                </a:lnTo>
                <a:lnTo>
                  <a:pt x="7578" y="1311"/>
                </a:lnTo>
                <a:lnTo>
                  <a:pt x="7586" y="1302"/>
                </a:lnTo>
                <a:lnTo>
                  <a:pt x="7594" y="1315"/>
                </a:lnTo>
                <a:lnTo>
                  <a:pt x="7601" y="1314"/>
                </a:lnTo>
                <a:lnTo>
                  <a:pt x="7609" y="1304"/>
                </a:lnTo>
                <a:lnTo>
                  <a:pt x="7617" y="1303"/>
                </a:lnTo>
                <a:lnTo>
                  <a:pt x="7625" y="1325"/>
                </a:lnTo>
                <a:lnTo>
                  <a:pt x="7633" y="1303"/>
                </a:lnTo>
                <a:lnTo>
                  <a:pt x="7641" y="1317"/>
                </a:lnTo>
                <a:lnTo>
                  <a:pt x="7649" y="1308"/>
                </a:lnTo>
                <a:lnTo>
                  <a:pt x="7657" y="1319"/>
                </a:lnTo>
                <a:lnTo>
                  <a:pt x="7664" y="1304"/>
                </a:lnTo>
                <a:lnTo>
                  <a:pt x="7672" y="1303"/>
                </a:lnTo>
                <a:lnTo>
                  <a:pt x="7680" y="1305"/>
                </a:lnTo>
                <a:lnTo>
                  <a:pt x="7688" y="1311"/>
                </a:lnTo>
                <a:lnTo>
                  <a:pt x="7696" y="1291"/>
                </a:lnTo>
                <a:lnTo>
                  <a:pt x="7704" y="1318"/>
                </a:lnTo>
                <a:lnTo>
                  <a:pt x="7712" y="1308"/>
                </a:lnTo>
                <a:lnTo>
                  <a:pt x="7720" y="1308"/>
                </a:lnTo>
                <a:lnTo>
                  <a:pt x="7727" y="1302"/>
                </a:lnTo>
                <a:lnTo>
                  <a:pt x="7735" y="1292"/>
                </a:lnTo>
                <a:lnTo>
                  <a:pt x="7743" y="1300"/>
                </a:lnTo>
                <a:lnTo>
                  <a:pt x="7751" y="1313"/>
                </a:lnTo>
                <a:lnTo>
                  <a:pt x="7759" y="1320"/>
                </a:lnTo>
                <a:lnTo>
                  <a:pt x="7767" y="1305"/>
                </a:lnTo>
                <a:lnTo>
                  <a:pt x="7775" y="1304"/>
                </a:lnTo>
                <a:lnTo>
                  <a:pt x="7783" y="1302"/>
                </a:lnTo>
                <a:lnTo>
                  <a:pt x="7791" y="1304"/>
                </a:lnTo>
                <a:lnTo>
                  <a:pt x="7798" y="1304"/>
                </a:lnTo>
                <a:lnTo>
                  <a:pt x="7806" y="1292"/>
                </a:lnTo>
                <a:lnTo>
                  <a:pt x="7814" y="1306"/>
                </a:lnTo>
                <a:lnTo>
                  <a:pt x="7822" y="1288"/>
                </a:lnTo>
                <a:lnTo>
                  <a:pt x="7830" y="1283"/>
                </a:lnTo>
                <a:lnTo>
                  <a:pt x="7838" y="1302"/>
                </a:lnTo>
                <a:lnTo>
                  <a:pt x="7846" y="1294"/>
                </a:lnTo>
                <a:lnTo>
                  <a:pt x="7854" y="1293"/>
                </a:lnTo>
                <a:lnTo>
                  <a:pt x="7861" y="1295"/>
                </a:lnTo>
                <a:lnTo>
                  <a:pt x="7869" y="1280"/>
                </a:lnTo>
                <a:lnTo>
                  <a:pt x="7877" y="1279"/>
                </a:lnTo>
                <a:lnTo>
                  <a:pt x="7885" y="1291"/>
                </a:lnTo>
                <a:lnTo>
                  <a:pt x="7893" y="1297"/>
                </a:lnTo>
                <a:lnTo>
                  <a:pt x="7901" y="1292"/>
                </a:lnTo>
                <a:lnTo>
                  <a:pt x="7909" y="1292"/>
                </a:lnTo>
                <a:lnTo>
                  <a:pt x="7917" y="1292"/>
                </a:lnTo>
                <a:lnTo>
                  <a:pt x="7924" y="1288"/>
                </a:lnTo>
                <a:lnTo>
                  <a:pt x="7932" y="1274"/>
                </a:lnTo>
                <a:lnTo>
                  <a:pt x="7940" y="1279"/>
                </a:lnTo>
                <a:lnTo>
                  <a:pt x="7948" y="1281"/>
                </a:lnTo>
                <a:lnTo>
                  <a:pt x="7956" y="1302"/>
                </a:lnTo>
                <a:lnTo>
                  <a:pt x="7964" y="1302"/>
                </a:lnTo>
                <a:lnTo>
                  <a:pt x="7972" y="1298"/>
                </a:lnTo>
                <a:lnTo>
                  <a:pt x="7980" y="1284"/>
                </a:lnTo>
                <a:lnTo>
                  <a:pt x="7987" y="1293"/>
                </a:lnTo>
                <a:lnTo>
                  <a:pt x="7995" y="1288"/>
                </a:lnTo>
                <a:lnTo>
                  <a:pt x="8003" y="1280"/>
                </a:lnTo>
                <a:lnTo>
                  <a:pt x="8011" y="1282"/>
                </a:lnTo>
                <a:lnTo>
                  <a:pt x="8019" y="1284"/>
                </a:lnTo>
                <a:lnTo>
                  <a:pt x="8027" y="1284"/>
                </a:lnTo>
                <a:lnTo>
                  <a:pt x="8035" y="1284"/>
                </a:lnTo>
                <a:lnTo>
                  <a:pt x="8043" y="1291"/>
                </a:lnTo>
                <a:lnTo>
                  <a:pt x="8050" y="1291"/>
                </a:lnTo>
                <a:lnTo>
                  <a:pt x="8058" y="1286"/>
                </a:lnTo>
                <a:lnTo>
                  <a:pt x="8066" y="1283"/>
                </a:lnTo>
                <a:lnTo>
                  <a:pt x="8074" y="1274"/>
                </a:lnTo>
                <a:lnTo>
                  <a:pt x="8082" y="1275"/>
                </a:lnTo>
                <a:lnTo>
                  <a:pt x="8090" y="1284"/>
                </a:lnTo>
                <a:lnTo>
                  <a:pt x="8098" y="1277"/>
                </a:lnTo>
                <a:lnTo>
                  <a:pt x="8106" y="1272"/>
                </a:lnTo>
                <a:lnTo>
                  <a:pt x="8114" y="1270"/>
                </a:lnTo>
                <a:lnTo>
                  <a:pt x="8121" y="1267"/>
                </a:lnTo>
                <a:lnTo>
                  <a:pt x="8129" y="1289"/>
                </a:lnTo>
                <a:lnTo>
                  <a:pt x="8137" y="1279"/>
                </a:lnTo>
                <a:lnTo>
                  <a:pt x="8145" y="1276"/>
                </a:lnTo>
                <a:lnTo>
                  <a:pt x="8153" y="1265"/>
                </a:lnTo>
                <a:lnTo>
                  <a:pt x="8161" y="1274"/>
                </a:lnTo>
                <a:lnTo>
                  <a:pt x="8169" y="1282"/>
                </a:lnTo>
                <a:lnTo>
                  <a:pt x="8177" y="1289"/>
                </a:lnTo>
                <a:lnTo>
                  <a:pt x="8184" y="1271"/>
                </a:lnTo>
                <a:lnTo>
                  <a:pt x="8192" y="1278"/>
                </a:lnTo>
                <a:lnTo>
                  <a:pt x="8200" y="1274"/>
                </a:lnTo>
                <a:lnTo>
                  <a:pt x="8208" y="1270"/>
                </a:lnTo>
                <a:lnTo>
                  <a:pt x="8216" y="1278"/>
                </a:lnTo>
                <a:lnTo>
                  <a:pt x="8224" y="1277"/>
                </a:lnTo>
                <a:lnTo>
                  <a:pt x="8232" y="1289"/>
                </a:lnTo>
                <a:lnTo>
                  <a:pt x="8240" y="1264"/>
                </a:lnTo>
                <a:lnTo>
                  <a:pt x="8247" y="1269"/>
                </a:lnTo>
                <a:lnTo>
                  <a:pt x="8255" y="1283"/>
                </a:lnTo>
                <a:lnTo>
                  <a:pt x="8263" y="1272"/>
                </a:lnTo>
                <a:lnTo>
                  <a:pt x="8271" y="1262"/>
                </a:lnTo>
                <a:lnTo>
                  <a:pt x="8279" y="1265"/>
                </a:lnTo>
                <a:lnTo>
                  <a:pt x="8287" y="1273"/>
                </a:lnTo>
                <a:lnTo>
                  <a:pt x="8295" y="1257"/>
                </a:lnTo>
                <a:lnTo>
                  <a:pt x="8303" y="1271"/>
                </a:lnTo>
                <a:lnTo>
                  <a:pt x="8310" y="1260"/>
                </a:lnTo>
                <a:lnTo>
                  <a:pt x="8318" y="1267"/>
                </a:lnTo>
                <a:lnTo>
                  <a:pt x="8326" y="1283"/>
                </a:lnTo>
                <a:lnTo>
                  <a:pt x="8334" y="1274"/>
                </a:lnTo>
                <a:lnTo>
                  <a:pt x="8342" y="1285"/>
                </a:lnTo>
                <a:lnTo>
                  <a:pt x="8350" y="1281"/>
                </a:lnTo>
                <a:lnTo>
                  <a:pt x="8358" y="1268"/>
                </a:lnTo>
                <a:lnTo>
                  <a:pt x="8366" y="1274"/>
                </a:lnTo>
                <a:lnTo>
                  <a:pt x="8373" y="1272"/>
                </a:lnTo>
                <a:lnTo>
                  <a:pt x="8381" y="1284"/>
                </a:lnTo>
                <a:lnTo>
                  <a:pt x="8389" y="1260"/>
                </a:lnTo>
                <a:lnTo>
                  <a:pt x="8397" y="1258"/>
                </a:lnTo>
                <a:lnTo>
                  <a:pt x="8405" y="1262"/>
                </a:lnTo>
                <a:lnTo>
                  <a:pt x="8413" y="1268"/>
                </a:lnTo>
                <a:lnTo>
                  <a:pt x="8421" y="1274"/>
                </a:lnTo>
                <a:lnTo>
                  <a:pt x="8429" y="1267"/>
                </a:lnTo>
                <a:lnTo>
                  <a:pt x="8436" y="1264"/>
                </a:lnTo>
                <a:lnTo>
                  <a:pt x="8444" y="1266"/>
                </a:lnTo>
                <a:lnTo>
                  <a:pt x="8452" y="1258"/>
                </a:lnTo>
                <a:lnTo>
                  <a:pt x="8460" y="1272"/>
                </a:lnTo>
                <a:lnTo>
                  <a:pt x="8468" y="1263"/>
                </a:lnTo>
                <a:lnTo>
                  <a:pt x="8476" y="1243"/>
                </a:lnTo>
                <a:lnTo>
                  <a:pt x="8484" y="1255"/>
                </a:lnTo>
                <a:lnTo>
                  <a:pt x="8492" y="1254"/>
                </a:lnTo>
                <a:lnTo>
                  <a:pt x="8500" y="1253"/>
                </a:lnTo>
                <a:lnTo>
                  <a:pt x="8507" y="1256"/>
                </a:lnTo>
                <a:lnTo>
                  <a:pt x="8515" y="1264"/>
                </a:lnTo>
                <a:lnTo>
                  <a:pt x="8523" y="1259"/>
                </a:lnTo>
                <a:lnTo>
                  <a:pt x="8531" y="1246"/>
                </a:lnTo>
                <a:lnTo>
                  <a:pt x="8539" y="1241"/>
                </a:lnTo>
                <a:lnTo>
                  <a:pt x="8547" y="1270"/>
                </a:lnTo>
                <a:lnTo>
                  <a:pt x="8555" y="1247"/>
                </a:lnTo>
                <a:lnTo>
                  <a:pt x="8563" y="1233"/>
                </a:lnTo>
                <a:lnTo>
                  <a:pt x="8570" y="1247"/>
                </a:lnTo>
                <a:lnTo>
                  <a:pt x="8578" y="1263"/>
                </a:lnTo>
                <a:lnTo>
                  <a:pt x="8586" y="1250"/>
                </a:lnTo>
                <a:lnTo>
                  <a:pt x="8594" y="1238"/>
                </a:lnTo>
                <a:lnTo>
                  <a:pt x="8602" y="1248"/>
                </a:lnTo>
                <a:lnTo>
                  <a:pt x="8610" y="1242"/>
                </a:lnTo>
                <a:lnTo>
                  <a:pt x="8618" y="1227"/>
                </a:lnTo>
                <a:lnTo>
                  <a:pt x="8626" y="1243"/>
                </a:lnTo>
                <a:lnTo>
                  <a:pt x="8633" y="1255"/>
                </a:lnTo>
                <a:lnTo>
                  <a:pt x="8641" y="1247"/>
                </a:lnTo>
                <a:lnTo>
                  <a:pt x="8649" y="1247"/>
                </a:lnTo>
                <a:lnTo>
                  <a:pt x="8657" y="1241"/>
                </a:lnTo>
                <a:lnTo>
                  <a:pt x="8665" y="1244"/>
                </a:lnTo>
                <a:lnTo>
                  <a:pt x="8673" y="1236"/>
                </a:lnTo>
                <a:lnTo>
                  <a:pt x="8681" y="1245"/>
                </a:lnTo>
                <a:lnTo>
                  <a:pt x="8689" y="1256"/>
                </a:lnTo>
                <a:lnTo>
                  <a:pt x="8696" y="122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kumimoji="0" lang="ja-JP" altLang="en-US">
              <a:solidFill>
                <a:prstClr val="black"/>
              </a:solidFill>
              <a:latin typeface="Times New Roman"/>
              <a:ea typeface="ＭＳ 明朝"/>
            </a:endParaRPr>
          </a:p>
        </p:txBody>
      </p:sp>
      <p:sp>
        <p:nvSpPr>
          <p:cNvPr id="72" name="Freeform 300">
            <a:extLst>
              <a:ext uri="{FF2B5EF4-FFF2-40B4-BE49-F238E27FC236}">
                <a16:creationId xmlns:a16="http://schemas.microsoft.com/office/drawing/2014/main" id="{7BFBDAC2-B626-4FDF-A35C-816A4D9421DF}"/>
              </a:ext>
            </a:extLst>
          </p:cNvPr>
          <p:cNvSpPr>
            <a:spLocks/>
          </p:cNvSpPr>
          <p:nvPr/>
        </p:nvSpPr>
        <p:spPr bwMode="auto">
          <a:xfrm flipV="1">
            <a:off x="5051085" y="3056420"/>
            <a:ext cx="7938" cy="1604"/>
          </a:xfrm>
          <a:custGeom>
            <a:avLst/>
            <a:gdLst>
              <a:gd name="T0" fmla="*/ 0 w 15"/>
              <a:gd name="T1" fmla="*/ 35 h 37"/>
              <a:gd name="T2" fmla="*/ 7 w 15"/>
              <a:gd name="T3" fmla="*/ 0 h 37"/>
              <a:gd name="T4" fmla="*/ 15 w 15"/>
              <a:gd name="T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37">
                <a:moveTo>
                  <a:pt x="0" y="35"/>
                </a:moveTo>
                <a:lnTo>
                  <a:pt x="7" y="0"/>
                </a:lnTo>
                <a:lnTo>
                  <a:pt x="15" y="3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kumimoji="0" lang="ja-JP" altLang="en-US">
              <a:solidFill>
                <a:prstClr val="black"/>
              </a:solidFill>
              <a:latin typeface="Times New Roman"/>
              <a:ea typeface="ＭＳ 明朝"/>
            </a:endParaRPr>
          </a:p>
        </p:txBody>
      </p: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114B0CDE-5388-4510-AD88-8C3F8E36F552}"/>
              </a:ext>
            </a:extLst>
          </p:cNvPr>
          <p:cNvGrpSpPr/>
          <p:nvPr/>
        </p:nvGrpSpPr>
        <p:grpSpPr>
          <a:xfrm>
            <a:off x="706098" y="3077621"/>
            <a:ext cx="5174844" cy="184666"/>
            <a:chOff x="1453891" y="2592703"/>
            <a:chExt cx="5174844" cy="513102"/>
          </a:xfrm>
        </p:grpSpPr>
        <p:sp>
          <p:nvSpPr>
            <p:cNvPr id="78" name="Line 7">
              <a:extLst>
                <a:ext uri="{FF2B5EF4-FFF2-40B4-BE49-F238E27FC236}">
                  <a16:creationId xmlns:a16="http://schemas.microsoft.com/office/drawing/2014/main" id="{7F7567BD-57FE-4AB5-9C09-09C14DDBDC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3891" y="2687696"/>
              <a:ext cx="43529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79" name="Line 12">
              <a:extLst>
                <a:ext uri="{FF2B5EF4-FFF2-40B4-BE49-F238E27FC236}">
                  <a16:creationId xmlns:a16="http://schemas.microsoft.com/office/drawing/2014/main" id="{2F90CA60-CD59-41DA-807E-67A767531B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1566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80" name="Line 17">
              <a:extLst>
                <a:ext uri="{FF2B5EF4-FFF2-40B4-BE49-F238E27FC236}">
                  <a16:creationId xmlns:a16="http://schemas.microsoft.com/office/drawing/2014/main" id="{096A9F46-557F-4E98-BFA0-EB172DAF6C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987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81" name="Line 22">
              <a:extLst>
                <a:ext uri="{FF2B5EF4-FFF2-40B4-BE49-F238E27FC236}">
                  <a16:creationId xmlns:a16="http://schemas.microsoft.com/office/drawing/2014/main" id="{917C51EB-3E93-4B55-ADB5-EBF1828C01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77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82" name="Line 27">
              <a:extLst>
                <a:ext uri="{FF2B5EF4-FFF2-40B4-BE49-F238E27FC236}">
                  <a16:creationId xmlns:a16="http://schemas.microsoft.com/office/drawing/2014/main" id="{7F7ED21F-153A-4213-A77F-3E016F16E4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8091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83" name="Line 32">
              <a:extLst>
                <a:ext uri="{FF2B5EF4-FFF2-40B4-BE49-F238E27FC236}">
                  <a16:creationId xmlns:a16="http://schemas.microsoft.com/office/drawing/2014/main" id="{9363F0C5-8538-4054-AA59-21B1568C82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6403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84" name="Line 37">
              <a:extLst>
                <a:ext uri="{FF2B5EF4-FFF2-40B4-BE49-F238E27FC236}">
                  <a16:creationId xmlns:a16="http://schemas.microsoft.com/office/drawing/2014/main" id="{2EC3EA9E-10C9-4398-99DF-09A314F2C0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6303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85" name="Line 42">
              <a:extLst>
                <a:ext uri="{FF2B5EF4-FFF2-40B4-BE49-F238E27FC236}">
                  <a16:creationId xmlns:a16="http://schemas.microsoft.com/office/drawing/2014/main" id="{C742A038-78CD-421F-8B50-B5AA04668C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4616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86" name="Line 47">
              <a:extLst>
                <a:ext uri="{FF2B5EF4-FFF2-40B4-BE49-F238E27FC236}">
                  <a16:creationId xmlns:a16="http://schemas.microsoft.com/office/drawing/2014/main" id="{AB741CE8-90AA-40C1-865C-0D51D5FA2D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292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87" name="Line 52">
              <a:extLst>
                <a:ext uri="{FF2B5EF4-FFF2-40B4-BE49-F238E27FC236}">
                  <a16:creationId xmlns:a16="http://schemas.microsoft.com/office/drawing/2014/main" id="{6D788D4D-D494-4332-877D-0E48534F0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282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88" name="Rectangle 54">
              <a:extLst>
                <a:ext uri="{FF2B5EF4-FFF2-40B4-BE49-F238E27FC236}">
                  <a16:creationId xmlns:a16="http://schemas.microsoft.com/office/drawing/2014/main" id="{A6B6892E-14FA-4D0C-AB13-62B591627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124" y="2722622"/>
              <a:ext cx="38472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6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89" name="Rectangle 55">
              <a:extLst>
                <a:ext uri="{FF2B5EF4-FFF2-40B4-BE49-F238E27FC236}">
                  <a16:creationId xmlns:a16="http://schemas.microsoft.com/office/drawing/2014/main" id="{355A0947-40F6-44BC-8B2B-37A97AB41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437" y="2722622"/>
              <a:ext cx="38472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8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90" name="Rectangle 56">
              <a:extLst>
                <a:ext uri="{FF2B5EF4-FFF2-40B4-BE49-F238E27FC236}">
                  <a16:creationId xmlns:a16="http://schemas.microsoft.com/office/drawing/2014/main" id="{744CE3D2-5A0D-4789-8BC6-BDAEB9136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3999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10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91" name="Rectangle 57">
              <a:extLst>
                <a:ext uri="{FF2B5EF4-FFF2-40B4-BE49-F238E27FC236}">
                  <a16:creationId xmlns:a16="http://schemas.microsoft.com/office/drawing/2014/main" id="{EECDBC7E-8AC7-4D20-9517-A0A2702C0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620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12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92" name="Rectangle 58">
              <a:extLst>
                <a:ext uri="{FF2B5EF4-FFF2-40B4-BE49-F238E27FC236}">
                  <a16:creationId xmlns:a16="http://schemas.microsoft.com/office/drawing/2014/main" id="{18CD6F2C-66B6-4C32-AEC1-0CFD7965B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684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14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59">
              <a:extLst>
                <a:ext uri="{FF2B5EF4-FFF2-40B4-BE49-F238E27FC236}">
                  <a16:creationId xmlns:a16="http://schemas.microsoft.com/office/drawing/2014/main" id="{A06E9456-69B1-45B9-A7D2-A12F0A6C4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727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16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94" name="Rectangle 60">
              <a:extLst>
                <a:ext uri="{FF2B5EF4-FFF2-40B4-BE49-F238E27FC236}">
                  <a16:creationId xmlns:a16="http://schemas.microsoft.com/office/drawing/2014/main" id="{4F57688C-FE5E-471A-8B69-934A376B6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845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18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61">
              <a:extLst>
                <a:ext uri="{FF2B5EF4-FFF2-40B4-BE49-F238E27FC236}">
                  <a16:creationId xmlns:a16="http://schemas.microsoft.com/office/drawing/2014/main" id="{4C7641E9-5CD4-4EE0-9B3F-B6BC1EE2F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49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20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96" name="Rectangle 62">
              <a:extLst>
                <a:ext uri="{FF2B5EF4-FFF2-40B4-BE49-F238E27FC236}">
                  <a16:creationId xmlns:a16="http://schemas.microsoft.com/office/drawing/2014/main" id="{9E1F81FA-9642-474B-B403-F37B2CFB3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998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22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97" name="Line 63">
              <a:extLst>
                <a:ext uri="{FF2B5EF4-FFF2-40B4-BE49-F238E27FC236}">
                  <a16:creationId xmlns:a16="http://schemas.microsoft.com/office/drawing/2014/main" id="{07380143-7649-4834-A880-C3AF6B598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1566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98" name="Line 64">
              <a:extLst>
                <a:ext uri="{FF2B5EF4-FFF2-40B4-BE49-F238E27FC236}">
                  <a16:creationId xmlns:a16="http://schemas.microsoft.com/office/drawing/2014/main" id="{6448130B-9798-4BC9-95AA-293BEB42FA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987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99" name="Line 65">
              <a:extLst>
                <a:ext uri="{FF2B5EF4-FFF2-40B4-BE49-F238E27FC236}">
                  <a16:creationId xmlns:a16="http://schemas.microsoft.com/office/drawing/2014/main" id="{54DA4FF0-701F-47DB-87F5-AA5E6C6173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77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00" name="Line 66">
              <a:extLst>
                <a:ext uri="{FF2B5EF4-FFF2-40B4-BE49-F238E27FC236}">
                  <a16:creationId xmlns:a16="http://schemas.microsoft.com/office/drawing/2014/main" id="{DEB21458-FFEE-465B-8137-DC39B3BEF1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8091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01" name="Line 67">
              <a:extLst>
                <a:ext uri="{FF2B5EF4-FFF2-40B4-BE49-F238E27FC236}">
                  <a16:creationId xmlns:a16="http://schemas.microsoft.com/office/drawing/2014/main" id="{718BA0FD-9C42-4437-9AAB-B4D854BC37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6403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02" name="Line 68">
              <a:extLst>
                <a:ext uri="{FF2B5EF4-FFF2-40B4-BE49-F238E27FC236}">
                  <a16:creationId xmlns:a16="http://schemas.microsoft.com/office/drawing/2014/main" id="{BB1DFB8D-1ADB-4FA9-8428-EB1C876437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6303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03" name="Line 69">
              <a:extLst>
                <a:ext uri="{FF2B5EF4-FFF2-40B4-BE49-F238E27FC236}">
                  <a16:creationId xmlns:a16="http://schemas.microsoft.com/office/drawing/2014/main" id="{7CDEB087-AE9C-4A0D-BB9A-38022F871A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4616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04" name="Line 70">
              <a:extLst>
                <a:ext uri="{FF2B5EF4-FFF2-40B4-BE49-F238E27FC236}">
                  <a16:creationId xmlns:a16="http://schemas.microsoft.com/office/drawing/2014/main" id="{E55EF559-875A-4CF8-87D6-B416AFC5E4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292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05" name="Line 71">
              <a:extLst>
                <a:ext uri="{FF2B5EF4-FFF2-40B4-BE49-F238E27FC236}">
                  <a16:creationId xmlns:a16="http://schemas.microsoft.com/office/drawing/2014/main" id="{73879001-8B99-493F-B5E9-379B949CAD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282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FDFEE7A9-F8F4-4C04-A25A-886D286EABC9}"/>
                </a:ext>
              </a:extLst>
            </p:cNvPr>
            <p:cNvSpPr txBox="1"/>
            <p:nvPr/>
          </p:nvSpPr>
          <p:spPr>
            <a:xfrm>
              <a:off x="5804470" y="2592703"/>
              <a:ext cx="824265" cy="513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rPr>
                <a:t>Retention time (min)</a:t>
              </a:r>
              <a:endParaRPr kumimoji="0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</p:grp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D870ECDC-AD59-4AFB-AD89-5AD1488FB9DF}"/>
              </a:ext>
            </a:extLst>
          </p:cNvPr>
          <p:cNvSpPr txBox="1"/>
          <p:nvPr/>
        </p:nvSpPr>
        <p:spPr>
          <a:xfrm>
            <a:off x="494904" y="2598130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50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EE974038-218C-4EBA-A429-ECD81B6FBBDB}"/>
              </a:ext>
            </a:extLst>
          </p:cNvPr>
          <p:cNvSpPr txBox="1"/>
          <p:nvPr/>
        </p:nvSpPr>
        <p:spPr>
          <a:xfrm>
            <a:off x="495208" y="2519696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60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D6425F54-86FD-4C44-AC06-F025F27354E7}"/>
              </a:ext>
            </a:extLst>
          </p:cNvPr>
          <p:cNvSpPr txBox="1"/>
          <p:nvPr/>
        </p:nvSpPr>
        <p:spPr>
          <a:xfrm>
            <a:off x="494904" y="3586474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10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C98F9B5B-4E35-4A23-88AC-E8E990AFA464}"/>
              </a:ext>
            </a:extLst>
          </p:cNvPr>
          <p:cNvSpPr txBox="1"/>
          <p:nvPr/>
        </p:nvSpPr>
        <p:spPr>
          <a:xfrm>
            <a:off x="494904" y="3496844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20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B636B73E-FEE2-4E1B-AD08-9428A53CCD55}"/>
              </a:ext>
            </a:extLst>
          </p:cNvPr>
          <p:cNvSpPr txBox="1"/>
          <p:nvPr/>
        </p:nvSpPr>
        <p:spPr>
          <a:xfrm>
            <a:off x="494904" y="3401880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30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F8AD20EB-82F0-41AB-993B-4C884E777541}"/>
              </a:ext>
            </a:extLst>
          </p:cNvPr>
          <p:cNvSpPr txBox="1"/>
          <p:nvPr/>
        </p:nvSpPr>
        <p:spPr>
          <a:xfrm>
            <a:off x="494904" y="3300744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40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336F351C-2A5A-4186-BD92-11EAA6073A92}"/>
              </a:ext>
            </a:extLst>
          </p:cNvPr>
          <p:cNvSpPr txBox="1"/>
          <p:nvPr/>
        </p:nvSpPr>
        <p:spPr>
          <a:xfrm>
            <a:off x="494904" y="3199049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50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110" name="Line 261">
            <a:extLst>
              <a:ext uri="{FF2B5EF4-FFF2-40B4-BE49-F238E27FC236}">
                <a16:creationId xmlns:a16="http://schemas.microsoft.com/office/drawing/2014/main" id="{969BDC03-2813-4D95-B3B3-4C81DC99D9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0153" y="3219016"/>
            <a:ext cx="0" cy="54800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112" name="Line 321">
            <a:extLst>
              <a:ext uri="{FF2B5EF4-FFF2-40B4-BE49-F238E27FC236}">
                <a16:creationId xmlns:a16="http://schemas.microsoft.com/office/drawing/2014/main" id="{4C538435-590B-4EE1-A622-B723F78B5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65" y="3676759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114" name="Line 325">
            <a:extLst>
              <a:ext uri="{FF2B5EF4-FFF2-40B4-BE49-F238E27FC236}">
                <a16:creationId xmlns:a16="http://schemas.microsoft.com/office/drawing/2014/main" id="{6FF56B5D-759F-4D0F-AE18-790B3D51D2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65" y="3580075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116" name="Line 329">
            <a:extLst>
              <a:ext uri="{FF2B5EF4-FFF2-40B4-BE49-F238E27FC236}">
                <a16:creationId xmlns:a16="http://schemas.microsoft.com/office/drawing/2014/main" id="{FF183E1B-14ED-4785-A9BA-4AA7D89DC9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65" y="3482991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118" name="Line 333">
            <a:extLst>
              <a:ext uri="{FF2B5EF4-FFF2-40B4-BE49-F238E27FC236}">
                <a16:creationId xmlns:a16="http://schemas.microsoft.com/office/drawing/2014/main" id="{98540E84-4A3B-44BC-BF1B-93D34002E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65" y="3386307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120" name="Line 337">
            <a:extLst>
              <a:ext uri="{FF2B5EF4-FFF2-40B4-BE49-F238E27FC236}">
                <a16:creationId xmlns:a16="http://schemas.microsoft.com/office/drawing/2014/main" id="{AF376F62-0FA3-4AB7-89B2-2B7163064D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65" y="3267365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122" name="Freeform 344">
            <a:extLst>
              <a:ext uri="{FF2B5EF4-FFF2-40B4-BE49-F238E27FC236}">
                <a16:creationId xmlns:a16="http://schemas.microsoft.com/office/drawing/2014/main" id="{4B58AFA3-45D4-4EB1-AD93-BE395209C8BE}"/>
              </a:ext>
            </a:extLst>
          </p:cNvPr>
          <p:cNvSpPr>
            <a:spLocks/>
          </p:cNvSpPr>
          <p:nvPr/>
        </p:nvSpPr>
        <p:spPr bwMode="auto">
          <a:xfrm flipV="1">
            <a:off x="700153" y="3219016"/>
            <a:ext cx="4348163" cy="548008"/>
          </a:xfrm>
          <a:custGeom>
            <a:avLst/>
            <a:gdLst>
              <a:gd name="T0" fmla="*/ 133 w 8696"/>
              <a:gd name="T1" fmla="*/ 83 h 11053"/>
              <a:gd name="T2" fmla="*/ 275 w 8696"/>
              <a:gd name="T3" fmla="*/ 80 h 11053"/>
              <a:gd name="T4" fmla="*/ 417 w 8696"/>
              <a:gd name="T5" fmla="*/ 55 h 11053"/>
              <a:gd name="T6" fmla="*/ 559 w 8696"/>
              <a:gd name="T7" fmla="*/ 61 h 11053"/>
              <a:gd name="T8" fmla="*/ 701 w 8696"/>
              <a:gd name="T9" fmla="*/ 45 h 11053"/>
              <a:gd name="T10" fmla="*/ 842 w 8696"/>
              <a:gd name="T11" fmla="*/ 32 h 11053"/>
              <a:gd name="T12" fmla="*/ 984 w 8696"/>
              <a:gd name="T13" fmla="*/ 49 h 11053"/>
              <a:gd name="T14" fmla="*/ 1126 w 8696"/>
              <a:gd name="T15" fmla="*/ 58 h 11053"/>
              <a:gd name="T16" fmla="*/ 1268 w 8696"/>
              <a:gd name="T17" fmla="*/ 15 h 11053"/>
              <a:gd name="T18" fmla="*/ 1410 w 8696"/>
              <a:gd name="T19" fmla="*/ 40 h 11053"/>
              <a:gd name="T20" fmla="*/ 1551 w 8696"/>
              <a:gd name="T21" fmla="*/ 48 h 11053"/>
              <a:gd name="T22" fmla="*/ 1693 w 8696"/>
              <a:gd name="T23" fmla="*/ 13 h 11053"/>
              <a:gd name="T24" fmla="*/ 1835 w 8696"/>
              <a:gd name="T25" fmla="*/ 13 h 11053"/>
              <a:gd name="T26" fmla="*/ 1977 w 8696"/>
              <a:gd name="T27" fmla="*/ 16 h 11053"/>
              <a:gd name="T28" fmla="*/ 2119 w 8696"/>
              <a:gd name="T29" fmla="*/ 7 h 11053"/>
              <a:gd name="T30" fmla="*/ 2260 w 8696"/>
              <a:gd name="T31" fmla="*/ 4 h 11053"/>
              <a:gd name="T32" fmla="*/ 2402 w 8696"/>
              <a:gd name="T33" fmla="*/ 11 h 11053"/>
              <a:gd name="T34" fmla="*/ 2544 w 8696"/>
              <a:gd name="T35" fmla="*/ 23 h 11053"/>
              <a:gd name="T36" fmla="*/ 2686 w 8696"/>
              <a:gd name="T37" fmla="*/ 22 h 11053"/>
              <a:gd name="T38" fmla="*/ 2828 w 8696"/>
              <a:gd name="T39" fmla="*/ 49 h 11053"/>
              <a:gd name="T40" fmla="*/ 2969 w 8696"/>
              <a:gd name="T41" fmla="*/ 55 h 11053"/>
              <a:gd name="T42" fmla="*/ 3111 w 8696"/>
              <a:gd name="T43" fmla="*/ 48 h 11053"/>
              <a:gd name="T44" fmla="*/ 3253 w 8696"/>
              <a:gd name="T45" fmla="*/ 87 h 11053"/>
              <a:gd name="T46" fmla="*/ 3395 w 8696"/>
              <a:gd name="T47" fmla="*/ 140 h 11053"/>
              <a:gd name="T48" fmla="*/ 3537 w 8696"/>
              <a:gd name="T49" fmla="*/ 101 h 11053"/>
              <a:gd name="T50" fmla="*/ 3678 w 8696"/>
              <a:gd name="T51" fmla="*/ 229 h 11053"/>
              <a:gd name="T52" fmla="*/ 3820 w 8696"/>
              <a:gd name="T53" fmla="*/ 173 h 11053"/>
              <a:gd name="T54" fmla="*/ 3962 w 8696"/>
              <a:gd name="T55" fmla="*/ 302 h 11053"/>
              <a:gd name="T56" fmla="*/ 4104 w 8696"/>
              <a:gd name="T57" fmla="*/ 214 h 11053"/>
              <a:gd name="T58" fmla="*/ 4246 w 8696"/>
              <a:gd name="T59" fmla="*/ 250 h 11053"/>
              <a:gd name="T60" fmla="*/ 4387 w 8696"/>
              <a:gd name="T61" fmla="*/ 298 h 11053"/>
              <a:gd name="T62" fmla="*/ 4529 w 8696"/>
              <a:gd name="T63" fmla="*/ 334 h 11053"/>
              <a:gd name="T64" fmla="*/ 4671 w 8696"/>
              <a:gd name="T65" fmla="*/ 391 h 11053"/>
              <a:gd name="T66" fmla="*/ 4813 w 8696"/>
              <a:gd name="T67" fmla="*/ 451 h 11053"/>
              <a:gd name="T68" fmla="*/ 4955 w 8696"/>
              <a:gd name="T69" fmla="*/ 508 h 11053"/>
              <a:gd name="T70" fmla="*/ 5096 w 8696"/>
              <a:gd name="T71" fmla="*/ 585 h 11053"/>
              <a:gd name="T72" fmla="*/ 5238 w 8696"/>
              <a:gd name="T73" fmla="*/ 635 h 11053"/>
              <a:gd name="T74" fmla="*/ 5380 w 8696"/>
              <a:gd name="T75" fmla="*/ 724 h 11053"/>
              <a:gd name="T76" fmla="*/ 5522 w 8696"/>
              <a:gd name="T77" fmla="*/ 827 h 11053"/>
              <a:gd name="T78" fmla="*/ 5664 w 8696"/>
              <a:gd name="T79" fmla="*/ 951 h 11053"/>
              <a:gd name="T80" fmla="*/ 5805 w 8696"/>
              <a:gd name="T81" fmla="*/ 1115 h 11053"/>
              <a:gd name="T82" fmla="*/ 5947 w 8696"/>
              <a:gd name="T83" fmla="*/ 1283 h 11053"/>
              <a:gd name="T84" fmla="*/ 6089 w 8696"/>
              <a:gd name="T85" fmla="*/ 1408 h 11053"/>
              <a:gd name="T86" fmla="*/ 6231 w 8696"/>
              <a:gd name="T87" fmla="*/ 1458 h 11053"/>
              <a:gd name="T88" fmla="*/ 6373 w 8696"/>
              <a:gd name="T89" fmla="*/ 1444 h 11053"/>
              <a:gd name="T90" fmla="*/ 6514 w 8696"/>
              <a:gd name="T91" fmla="*/ 1409 h 11053"/>
              <a:gd name="T92" fmla="*/ 6656 w 8696"/>
              <a:gd name="T93" fmla="*/ 1370 h 11053"/>
              <a:gd name="T94" fmla="*/ 6798 w 8696"/>
              <a:gd name="T95" fmla="*/ 1354 h 11053"/>
              <a:gd name="T96" fmla="*/ 6940 w 8696"/>
              <a:gd name="T97" fmla="*/ 1352 h 11053"/>
              <a:gd name="T98" fmla="*/ 7082 w 8696"/>
              <a:gd name="T99" fmla="*/ 1334 h 11053"/>
              <a:gd name="T100" fmla="*/ 7223 w 8696"/>
              <a:gd name="T101" fmla="*/ 1315 h 11053"/>
              <a:gd name="T102" fmla="*/ 7365 w 8696"/>
              <a:gd name="T103" fmla="*/ 1321 h 11053"/>
              <a:gd name="T104" fmla="*/ 7507 w 8696"/>
              <a:gd name="T105" fmla="*/ 1307 h 11053"/>
              <a:gd name="T106" fmla="*/ 7649 w 8696"/>
              <a:gd name="T107" fmla="*/ 1292 h 11053"/>
              <a:gd name="T108" fmla="*/ 7791 w 8696"/>
              <a:gd name="T109" fmla="*/ 1295 h 11053"/>
              <a:gd name="T110" fmla="*/ 7932 w 8696"/>
              <a:gd name="T111" fmla="*/ 1283 h 11053"/>
              <a:gd name="T112" fmla="*/ 8074 w 8696"/>
              <a:gd name="T113" fmla="*/ 1270 h 11053"/>
              <a:gd name="T114" fmla="*/ 8216 w 8696"/>
              <a:gd name="T115" fmla="*/ 1249 h 11053"/>
              <a:gd name="T116" fmla="*/ 8358 w 8696"/>
              <a:gd name="T117" fmla="*/ 1253 h 11053"/>
              <a:gd name="T118" fmla="*/ 8500 w 8696"/>
              <a:gd name="T119" fmla="*/ 1232 h 11053"/>
              <a:gd name="T120" fmla="*/ 8641 w 8696"/>
              <a:gd name="T121" fmla="*/ 1220 h 1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696" h="11053">
                <a:moveTo>
                  <a:pt x="0" y="137"/>
                </a:moveTo>
                <a:lnTo>
                  <a:pt x="7" y="147"/>
                </a:lnTo>
                <a:lnTo>
                  <a:pt x="15" y="136"/>
                </a:lnTo>
                <a:lnTo>
                  <a:pt x="23" y="134"/>
                </a:lnTo>
                <a:lnTo>
                  <a:pt x="31" y="120"/>
                </a:lnTo>
                <a:lnTo>
                  <a:pt x="39" y="112"/>
                </a:lnTo>
                <a:lnTo>
                  <a:pt x="47" y="102"/>
                </a:lnTo>
                <a:lnTo>
                  <a:pt x="55" y="105"/>
                </a:lnTo>
                <a:lnTo>
                  <a:pt x="63" y="98"/>
                </a:lnTo>
                <a:lnTo>
                  <a:pt x="70" y="95"/>
                </a:lnTo>
                <a:lnTo>
                  <a:pt x="78" y="99"/>
                </a:lnTo>
                <a:lnTo>
                  <a:pt x="86" y="94"/>
                </a:lnTo>
                <a:lnTo>
                  <a:pt x="94" y="84"/>
                </a:lnTo>
                <a:lnTo>
                  <a:pt x="102" y="87"/>
                </a:lnTo>
                <a:lnTo>
                  <a:pt x="110" y="78"/>
                </a:lnTo>
                <a:lnTo>
                  <a:pt x="118" y="81"/>
                </a:lnTo>
                <a:lnTo>
                  <a:pt x="126" y="76"/>
                </a:lnTo>
                <a:lnTo>
                  <a:pt x="133" y="83"/>
                </a:lnTo>
                <a:lnTo>
                  <a:pt x="141" y="152"/>
                </a:lnTo>
                <a:lnTo>
                  <a:pt x="149" y="213"/>
                </a:lnTo>
                <a:lnTo>
                  <a:pt x="157" y="225"/>
                </a:lnTo>
                <a:lnTo>
                  <a:pt x="165" y="544"/>
                </a:lnTo>
                <a:lnTo>
                  <a:pt x="173" y="416"/>
                </a:lnTo>
                <a:lnTo>
                  <a:pt x="181" y="354"/>
                </a:lnTo>
                <a:lnTo>
                  <a:pt x="189" y="314"/>
                </a:lnTo>
                <a:lnTo>
                  <a:pt x="196" y="248"/>
                </a:lnTo>
                <a:lnTo>
                  <a:pt x="204" y="194"/>
                </a:lnTo>
                <a:lnTo>
                  <a:pt x="212" y="179"/>
                </a:lnTo>
                <a:lnTo>
                  <a:pt x="220" y="151"/>
                </a:lnTo>
                <a:lnTo>
                  <a:pt x="228" y="141"/>
                </a:lnTo>
                <a:lnTo>
                  <a:pt x="236" y="117"/>
                </a:lnTo>
                <a:lnTo>
                  <a:pt x="244" y="111"/>
                </a:lnTo>
                <a:lnTo>
                  <a:pt x="252" y="102"/>
                </a:lnTo>
                <a:lnTo>
                  <a:pt x="259" y="100"/>
                </a:lnTo>
                <a:lnTo>
                  <a:pt x="267" y="90"/>
                </a:lnTo>
                <a:lnTo>
                  <a:pt x="275" y="80"/>
                </a:lnTo>
                <a:lnTo>
                  <a:pt x="283" y="63"/>
                </a:lnTo>
                <a:lnTo>
                  <a:pt x="291" y="63"/>
                </a:lnTo>
                <a:lnTo>
                  <a:pt x="299" y="53"/>
                </a:lnTo>
                <a:lnTo>
                  <a:pt x="307" y="48"/>
                </a:lnTo>
                <a:lnTo>
                  <a:pt x="315" y="48"/>
                </a:lnTo>
                <a:lnTo>
                  <a:pt x="322" y="44"/>
                </a:lnTo>
                <a:lnTo>
                  <a:pt x="330" y="47"/>
                </a:lnTo>
                <a:lnTo>
                  <a:pt x="338" y="50"/>
                </a:lnTo>
                <a:lnTo>
                  <a:pt x="346" y="45"/>
                </a:lnTo>
                <a:lnTo>
                  <a:pt x="354" y="49"/>
                </a:lnTo>
                <a:lnTo>
                  <a:pt x="362" y="52"/>
                </a:lnTo>
                <a:lnTo>
                  <a:pt x="370" y="56"/>
                </a:lnTo>
                <a:lnTo>
                  <a:pt x="378" y="57"/>
                </a:lnTo>
                <a:lnTo>
                  <a:pt x="386" y="57"/>
                </a:lnTo>
                <a:lnTo>
                  <a:pt x="393" y="58"/>
                </a:lnTo>
                <a:lnTo>
                  <a:pt x="401" y="58"/>
                </a:lnTo>
                <a:lnTo>
                  <a:pt x="409" y="55"/>
                </a:lnTo>
                <a:lnTo>
                  <a:pt x="417" y="55"/>
                </a:lnTo>
                <a:lnTo>
                  <a:pt x="425" y="54"/>
                </a:lnTo>
                <a:lnTo>
                  <a:pt x="433" y="44"/>
                </a:lnTo>
                <a:lnTo>
                  <a:pt x="441" y="52"/>
                </a:lnTo>
                <a:lnTo>
                  <a:pt x="449" y="51"/>
                </a:lnTo>
                <a:lnTo>
                  <a:pt x="456" y="51"/>
                </a:lnTo>
                <a:lnTo>
                  <a:pt x="464" y="51"/>
                </a:lnTo>
                <a:lnTo>
                  <a:pt x="472" y="51"/>
                </a:lnTo>
                <a:lnTo>
                  <a:pt x="480" y="51"/>
                </a:lnTo>
                <a:lnTo>
                  <a:pt x="488" y="50"/>
                </a:lnTo>
                <a:lnTo>
                  <a:pt x="496" y="47"/>
                </a:lnTo>
                <a:lnTo>
                  <a:pt x="504" y="42"/>
                </a:lnTo>
                <a:lnTo>
                  <a:pt x="512" y="45"/>
                </a:lnTo>
                <a:lnTo>
                  <a:pt x="519" y="46"/>
                </a:lnTo>
                <a:lnTo>
                  <a:pt x="527" y="51"/>
                </a:lnTo>
                <a:lnTo>
                  <a:pt x="535" y="54"/>
                </a:lnTo>
                <a:lnTo>
                  <a:pt x="543" y="52"/>
                </a:lnTo>
                <a:lnTo>
                  <a:pt x="551" y="51"/>
                </a:lnTo>
                <a:lnTo>
                  <a:pt x="559" y="61"/>
                </a:lnTo>
                <a:lnTo>
                  <a:pt x="567" y="53"/>
                </a:lnTo>
                <a:lnTo>
                  <a:pt x="575" y="91"/>
                </a:lnTo>
                <a:lnTo>
                  <a:pt x="582" y="138"/>
                </a:lnTo>
                <a:lnTo>
                  <a:pt x="590" y="99"/>
                </a:lnTo>
                <a:lnTo>
                  <a:pt x="598" y="88"/>
                </a:lnTo>
                <a:lnTo>
                  <a:pt x="606" y="78"/>
                </a:lnTo>
                <a:lnTo>
                  <a:pt x="614" y="73"/>
                </a:lnTo>
                <a:lnTo>
                  <a:pt x="622" y="61"/>
                </a:lnTo>
                <a:lnTo>
                  <a:pt x="630" y="55"/>
                </a:lnTo>
                <a:lnTo>
                  <a:pt x="638" y="56"/>
                </a:lnTo>
                <a:lnTo>
                  <a:pt x="645" y="44"/>
                </a:lnTo>
                <a:lnTo>
                  <a:pt x="653" y="39"/>
                </a:lnTo>
                <a:lnTo>
                  <a:pt x="661" y="42"/>
                </a:lnTo>
                <a:lnTo>
                  <a:pt x="669" y="38"/>
                </a:lnTo>
                <a:lnTo>
                  <a:pt x="677" y="43"/>
                </a:lnTo>
                <a:lnTo>
                  <a:pt x="685" y="43"/>
                </a:lnTo>
                <a:lnTo>
                  <a:pt x="693" y="41"/>
                </a:lnTo>
                <a:lnTo>
                  <a:pt x="701" y="45"/>
                </a:lnTo>
                <a:lnTo>
                  <a:pt x="709" y="39"/>
                </a:lnTo>
                <a:lnTo>
                  <a:pt x="716" y="45"/>
                </a:lnTo>
                <a:lnTo>
                  <a:pt x="724" y="41"/>
                </a:lnTo>
                <a:lnTo>
                  <a:pt x="732" y="43"/>
                </a:lnTo>
                <a:lnTo>
                  <a:pt x="740" y="38"/>
                </a:lnTo>
                <a:lnTo>
                  <a:pt x="748" y="36"/>
                </a:lnTo>
                <a:lnTo>
                  <a:pt x="756" y="33"/>
                </a:lnTo>
                <a:lnTo>
                  <a:pt x="764" y="38"/>
                </a:lnTo>
                <a:lnTo>
                  <a:pt x="772" y="48"/>
                </a:lnTo>
                <a:lnTo>
                  <a:pt x="779" y="43"/>
                </a:lnTo>
                <a:lnTo>
                  <a:pt x="787" y="47"/>
                </a:lnTo>
                <a:lnTo>
                  <a:pt x="795" y="35"/>
                </a:lnTo>
                <a:lnTo>
                  <a:pt x="803" y="40"/>
                </a:lnTo>
                <a:lnTo>
                  <a:pt x="811" y="42"/>
                </a:lnTo>
                <a:lnTo>
                  <a:pt x="819" y="40"/>
                </a:lnTo>
                <a:lnTo>
                  <a:pt x="827" y="31"/>
                </a:lnTo>
                <a:lnTo>
                  <a:pt x="835" y="34"/>
                </a:lnTo>
                <a:lnTo>
                  <a:pt x="842" y="32"/>
                </a:lnTo>
                <a:lnTo>
                  <a:pt x="850" y="29"/>
                </a:lnTo>
                <a:lnTo>
                  <a:pt x="858" y="69"/>
                </a:lnTo>
                <a:lnTo>
                  <a:pt x="866" y="86"/>
                </a:lnTo>
                <a:lnTo>
                  <a:pt x="874" y="66"/>
                </a:lnTo>
                <a:lnTo>
                  <a:pt x="882" y="57"/>
                </a:lnTo>
                <a:lnTo>
                  <a:pt x="890" y="44"/>
                </a:lnTo>
                <a:lnTo>
                  <a:pt x="898" y="38"/>
                </a:lnTo>
                <a:lnTo>
                  <a:pt x="905" y="40"/>
                </a:lnTo>
                <a:lnTo>
                  <a:pt x="913" y="44"/>
                </a:lnTo>
                <a:lnTo>
                  <a:pt x="921" y="32"/>
                </a:lnTo>
                <a:lnTo>
                  <a:pt x="929" y="31"/>
                </a:lnTo>
                <a:lnTo>
                  <a:pt x="937" y="76"/>
                </a:lnTo>
                <a:lnTo>
                  <a:pt x="945" y="87"/>
                </a:lnTo>
                <a:lnTo>
                  <a:pt x="953" y="70"/>
                </a:lnTo>
                <a:lnTo>
                  <a:pt x="961" y="59"/>
                </a:lnTo>
                <a:lnTo>
                  <a:pt x="968" y="46"/>
                </a:lnTo>
                <a:lnTo>
                  <a:pt x="976" y="44"/>
                </a:lnTo>
                <a:lnTo>
                  <a:pt x="984" y="49"/>
                </a:lnTo>
                <a:lnTo>
                  <a:pt x="992" y="50"/>
                </a:lnTo>
                <a:lnTo>
                  <a:pt x="1000" y="54"/>
                </a:lnTo>
                <a:lnTo>
                  <a:pt x="1008" y="62"/>
                </a:lnTo>
                <a:lnTo>
                  <a:pt x="1016" y="56"/>
                </a:lnTo>
                <a:lnTo>
                  <a:pt x="1024" y="53"/>
                </a:lnTo>
                <a:lnTo>
                  <a:pt x="1031" y="67"/>
                </a:lnTo>
                <a:lnTo>
                  <a:pt x="1039" y="64"/>
                </a:lnTo>
                <a:lnTo>
                  <a:pt x="1047" y="55"/>
                </a:lnTo>
                <a:lnTo>
                  <a:pt x="1055" y="53"/>
                </a:lnTo>
                <a:lnTo>
                  <a:pt x="1063" y="54"/>
                </a:lnTo>
                <a:lnTo>
                  <a:pt x="1071" y="50"/>
                </a:lnTo>
                <a:lnTo>
                  <a:pt x="1079" y="48"/>
                </a:lnTo>
                <a:lnTo>
                  <a:pt x="1087" y="46"/>
                </a:lnTo>
                <a:lnTo>
                  <a:pt x="1095" y="41"/>
                </a:lnTo>
                <a:lnTo>
                  <a:pt x="1102" y="37"/>
                </a:lnTo>
                <a:lnTo>
                  <a:pt x="1110" y="44"/>
                </a:lnTo>
                <a:lnTo>
                  <a:pt x="1118" y="52"/>
                </a:lnTo>
                <a:lnTo>
                  <a:pt x="1126" y="58"/>
                </a:lnTo>
                <a:lnTo>
                  <a:pt x="1134" y="56"/>
                </a:lnTo>
                <a:lnTo>
                  <a:pt x="1142" y="58"/>
                </a:lnTo>
                <a:lnTo>
                  <a:pt x="1150" y="50"/>
                </a:lnTo>
                <a:lnTo>
                  <a:pt x="1158" y="43"/>
                </a:lnTo>
                <a:lnTo>
                  <a:pt x="1165" y="30"/>
                </a:lnTo>
                <a:lnTo>
                  <a:pt x="1173" y="38"/>
                </a:lnTo>
                <a:lnTo>
                  <a:pt x="1181" y="43"/>
                </a:lnTo>
                <a:lnTo>
                  <a:pt x="1189" y="22"/>
                </a:lnTo>
                <a:lnTo>
                  <a:pt x="1197" y="30"/>
                </a:lnTo>
                <a:lnTo>
                  <a:pt x="1205" y="33"/>
                </a:lnTo>
                <a:lnTo>
                  <a:pt x="1213" y="30"/>
                </a:lnTo>
                <a:lnTo>
                  <a:pt x="1221" y="26"/>
                </a:lnTo>
                <a:lnTo>
                  <a:pt x="1228" y="25"/>
                </a:lnTo>
                <a:lnTo>
                  <a:pt x="1236" y="29"/>
                </a:lnTo>
                <a:lnTo>
                  <a:pt x="1244" y="24"/>
                </a:lnTo>
                <a:lnTo>
                  <a:pt x="1252" y="22"/>
                </a:lnTo>
                <a:lnTo>
                  <a:pt x="1260" y="17"/>
                </a:lnTo>
                <a:lnTo>
                  <a:pt x="1268" y="15"/>
                </a:lnTo>
                <a:lnTo>
                  <a:pt x="1276" y="19"/>
                </a:lnTo>
                <a:lnTo>
                  <a:pt x="1284" y="18"/>
                </a:lnTo>
                <a:lnTo>
                  <a:pt x="1291" y="19"/>
                </a:lnTo>
                <a:lnTo>
                  <a:pt x="1299" y="23"/>
                </a:lnTo>
                <a:lnTo>
                  <a:pt x="1307" y="20"/>
                </a:lnTo>
                <a:lnTo>
                  <a:pt x="1315" y="18"/>
                </a:lnTo>
                <a:lnTo>
                  <a:pt x="1323" y="15"/>
                </a:lnTo>
                <a:lnTo>
                  <a:pt x="1331" y="17"/>
                </a:lnTo>
                <a:lnTo>
                  <a:pt x="1339" y="22"/>
                </a:lnTo>
                <a:lnTo>
                  <a:pt x="1347" y="23"/>
                </a:lnTo>
                <a:lnTo>
                  <a:pt x="1354" y="19"/>
                </a:lnTo>
                <a:lnTo>
                  <a:pt x="1362" y="30"/>
                </a:lnTo>
                <a:lnTo>
                  <a:pt x="1370" y="27"/>
                </a:lnTo>
                <a:lnTo>
                  <a:pt x="1378" y="29"/>
                </a:lnTo>
                <a:lnTo>
                  <a:pt x="1386" y="36"/>
                </a:lnTo>
                <a:lnTo>
                  <a:pt x="1394" y="40"/>
                </a:lnTo>
                <a:lnTo>
                  <a:pt x="1402" y="43"/>
                </a:lnTo>
                <a:lnTo>
                  <a:pt x="1410" y="40"/>
                </a:lnTo>
                <a:lnTo>
                  <a:pt x="1417" y="43"/>
                </a:lnTo>
                <a:lnTo>
                  <a:pt x="1425" y="46"/>
                </a:lnTo>
                <a:lnTo>
                  <a:pt x="1433" y="45"/>
                </a:lnTo>
                <a:lnTo>
                  <a:pt x="1441" y="37"/>
                </a:lnTo>
                <a:lnTo>
                  <a:pt x="1449" y="32"/>
                </a:lnTo>
                <a:lnTo>
                  <a:pt x="1457" y="36"/>
                </a:lnTo>
                <a:lnTo>
                  <a:pt x="1465" y="30"/>
                </a:lnTo>
                <a:lnTo>
                  <a:pt x="1473" y="29"/>
                </a:lnTo>
                <a:lnTo>
                  <a:pt x="1481" y="26"/>
                </a:lnTo>
                <a:lnTo>
                  <a:pt x="1488" y="29"/>
                </a:lnTo>
                <a:lnTo>
                  <a:pt x="1496" y="60"/>
                </a:lnTo>
                <a:lnTo>
                  <a:pt x="1504" y="53"/>
                </a:lnTo>
                <a:lnTo>
                  <a:pt x="1512" y="47"/>
                </a:lnTo>
                <a:lnTo>
                  <a:pt x="1520" y="67"/>
                </a:lnTo>
                <a:lnTo>
                  <a:pt x="1528" y="71"/>
                </a:lnTo>
                <a:lnTo>
                  <a:pt x="1536" y="77"/>
                </a:lnTo>
                <a:lnTo>
                  <a:pt x="1544" y="62"/>
                </a:lnTo>
                <a:lnTo>
                  <a:pt x="1551" y="48"/>
                </a:lnTo>
                <a:lnTo>
                  <a:pt x="1559" y="37"/>
                </a:lnTo>
                <a:lnTo>
                  <a:pt x="1567" y="34"/>
                </a:lnTo>
                <a:lnTo>
                  <a:pt x="1575" y="25"/>
                </a:lnTo>
                <a:lnTo>
                  <a:pt x="1583" y="27"/>
                </a:lnTo>
                <a:lnTo>
                  <a:pt x="1591" y="29"/>
                </a:lnTo>
                <a:lnTo>
                  <a:pt x="1599" y="35"/>
                </a:lnTo>
                <a:lnTo>
                  <a:pt x="1607" y="27"/>
                </a:lnTo>
                <a:lnTo>
                  <a:pt x="1614" y="17"/>
                </a:lnTo>
                <a:lnTo>
                  <a:pt x="1622" y="18"/>
                </a:lnTo>
                <a:lnTo>
                  <a:pt x="1630" y="16"/>
                </a:lnTo>
                <a:lnTo>
                  <a:pt x="1638" y="16"/>
                </a:lnTo>
                <a:lnTo>
                  <a:pt x="1646" y="14"/>
                </a:lnTo>
                <a:lnTo>
                  <a:pt x="1654" y="25"/>
                </a:lnTo>
                <a:lnTo>
                  <a:pt x="1662" y="18"/>
                </a:lnTo>
                <a:lnTo>
                  <a:pt x="1670" y="12"/>
                </a:lnTo>
                <a:lnTo>
                  <a:pt x="1677" y="11"/>
                </a:lnTo>
                <a:lnTo>
                  <a:pt x="1685" y="12"/>
                </a:lnTo>
                <a:lnTo>
                  <a:pt x="1693" y="13"/>
                </a:lnTo>
                <a:lnTo>
                  <a:pt x="1701" y="15"/>
                </a:lnTo>
                <a:lnTo>
                  <a:pt x="1709" y="16"/>
                </a:lnTo>
                <a:lnTo>
                  <a:pt x="1717" y="11"/>
                </a:lnTo>
                <a:lnTo>
                  <a:pt x="1725" y="14"/>
                </a:lnTo>
                <a:lnTo>
                  <a:pt x="1733" y="14"/>
                </a:lnTo>
                <a:lnTo>
                  <a:pt x="1740" y="16"/>
                </a:lnTo>
                <a:lnTo>
                  <a:pt x="1748" y="13"/>
                </a:lnTo>
                <a:lnTo>
                  <a:pt x="1756" y="11"/>
                </a:lnTo>
                <a:lnTo>
                  <a:pt x="1764" y="12"/>
                </a:lnTo>
                <a:lnTo>
                  <a:pt x="1772" y="12"/>
                </a:lnTo>
                <a:lnTo>
                  <a:pt x="1780" y="15"/>
                </a:lnTo>
                <a:lnTo>
                  <a:pt x="1788" y="22"/>
                </a:lnTo>
                <a:lnTo>
                  <a:pt x="1796" y="40"/>
                </a:lnTo>
                <a:lnTo>
                  <a:pt x="1804" y="21"/>
                </a:lnTo>
                <a:lnTo>
                  <a:pt x="1811" y="13"/>
                </a:lnTo>
                <a:lnTo>
                  <a:pt x="1819" y="11"/>
                </a:lnTo>
                <a:lnTo>
                  <a:pt x="1827" y="12"/>
                </a:lnTo>
                <a:lnTo>
                  <a:pt x="1835" y="13"/>
                </a:lnTo>
                <a:lnTo>
                  <a:pt x="1843" y="37"/>
                </a:lnTo>
                <a:lnTo>
                  <a:pt x="1851" y="177"/>
                </a:lnTo>
                <a:lnTo>
                  <a:pt x="1859" y="627"/>
                </a:lnTo>
                <a:lnTo>
                  <a:pt x="1867" y="197"/>
                </a:lnTo>
                <a:lnTo>
                  <a:pt x="1874" y="57"/>
                </a:lnTo>
                <a:lnTo>
                  <a:pt x="1882" y="30"/>
                </a:lnTo>
                <a:lnTo>
                  <a:pt x="1890" y="25"/>
                </a:lnTo>
                <a:lnTo>
                  <a:pt x="1898" y="19"/>
                </a:lnTo>
                <a:lnTo>
                  <a:pt x="1906" y="17"/>
                </a:lnTo>
                <a:lnTo>
                  <a:pt x="1914" y="10"/>
                </a:lnTo>
                <a:lnTo>
                  <a:pt x="1922" y="9"/>
                </a:lnTo>
                <a:lnTo>
                  <a:pt x="1930" y="10"/>
                </a:lnTo>
                <a:lnTo>
                  <a:pt x="1937" y="31"/>
                </a:lnTo>
                <a:lnTo>
                  <a:pt x="1945" y="46"/>
                </a:lnTo>
                <a:lnTo>
                  <a:pt x="1953" y="18"/>
                </a:lnTo>
                <a:lnTo>
                  <a:pt x="1961" y="24"/>
                </a:lnTo>
                <a:lnTo>
                  <a:pt x="1969" y="15"/>
                </a:lnTo>
                <a:lnTo>
                  <a:pt x="1977" y="16"/>
                </a:lnTo>
                <a:lnTo>
                  <a:pt x="1985" y="18"/>
                </a:lnTo>
                <a:lnTo>
                  <a:pt x="1993" y="19"/>
                </a:lnTo>
                <a:lnTo>
                  <a:pt x="2000" y="16"/>
                </a:lnTo>
                <a:lnTo>
                  <a:pt x="2008" y="12"/>
                </a:lnTo>
                <a:lnTo>
                  <a:pt x="2016" y="14"/>
                </a:lnTo>
                <a:lnTo>
                  <a:pt x="2024" y="16"/>
                </a:lnTo>
                <a:lnTo>
                  <a:pt x="2032" y="12"/>
                </a:lnTo>
                <a:lnTo>
                  <a:pt x="2040" y="19"/>
                </a:lnTo>
                <a:lnTo>
                  <a:pt x="2048" y="22"/>
                </a:lnTo>
                <a:lnTo>
                  <a:pt x="2056" y="9"/>
                </a:lnTo>
                <a:lnTo>
                  <a:pt x="2063" y="6"/>
                </a:lnTo>
                <a:lnTo>
                  <a:pt x="2071" y="6"/>
                </a:lnTo>
                <a:lnTo>
                  <a:pt x="2079" y="6"/>
                </a:lnTo>
                <a:lnTo>
                  <a:pt x="2087" y="8"/>
                </a:lnTo>
                <a:lnTo>
                  <a:pt x="2095" y="6"/>
                </a:lnTo>
                <a:lnTo>
                  <a:pt x="2103" y="6"/>
                </a:lnTo>
                <a:lnTo>
                  <a:pt x="2111" y="5"/>
                </a:lnTo>
                <a:lnTo>
                  <a:pt x="2119" y="7"/>
                </a:lnTo>
                <a:lnTo>
                  <a:pt x="2126" y="10"/>
                </a:lnTo>
                <a:lnTo>
                  <a:pt x="2134" y="4"/>
                </a:lnTo>
                <a:lnTo>
                  <a:pt x="2142" y="0"/>
                </a:lnTo>
                <a:lnTo>
                  <a:pt x="2150" y="12"/>
                </a:lnTo>
                <a:lnTo>
                  <a:pt x="2158" y="4"/>
                </a:lnTo>
                <a:lnTo>
                  <a:pt x="2166" y="6"/>
                </a:lnTo>
                <a:lnTo>
                  <a:pt x="2174" y="5"/>
                </a:lnTo>
                <a:lnTo>
                  <a:pt x="2182" y="3"/>
                </a:lnTo>
                <a:lnTo>
                  <a:pt x="2190" y="4"/>
                </a:lnTo>
                <a:lnTo>
                  <a:pt x="2197" y="8"/>
                </a:lnTo>
                <a:lnTo>
                  <a:pt x="2205" y="5"/>
                </a:lnTo>
                <a:lnTo>
                  <a:pt x="2213" y="3"/>
                </a:lnTo>
                <a:lnTo>
                  <a:pt x="2221" y="9"/>
                </a:lnTo>
                <a:lnTo>
                  <a:pt x="2229" y="9"/>
                </a:lnTo>
                <a:lnTo>
                  <a:pt x="2237" y="11"/>
                </a:lnTo>
                <a:lnTo>
                  <a:pt x="2245" y="3"/>
                </a:lnTo>
                <a:lnTo>
                  <a:pt x="2253" y="6"/>
                </a:lnTo>
                <a:lnTo>
                  <a:pt x="2260" y="4"/>
                </a:lnTo>
                <a:lnTo>
                  <a:pt x="2268" y="10"/>
                </a:lnTo>
                <a:lnTo>
                  <a:pt x="2276" y="13"/>
                </a:lnTo>
                <a:lnTo>
                  <a:pt x="2284" y="20"/>
                </a:lnTo>
                <a:lnTo>
                  <a:pt x="2292" y="9"/>
                </a:lnTo>
                <a:lnTo>
                  <a:pt x="2300" y="13"/>
                </a:lnTo>
                <a:lnTo>
                  <a:pt x="2308" y="13"/>
                </a:lnTo>
                <a:lnTo>
                  <a:pt x="2316" y="8"/>
                </a:lnTo>
                <a:lnTo>
                  <a:pt x="2323" y="21"/>
                </a:lnTo>
                <a:lnTo>
                  <a:pt x="2331" y="37"/>
                </a:lnTo>
                <a:lnTo>
                  <a:pt x="2339" y="55"/>
                </a:lnTo>
                <a:lnTo>
                  <a:pt x="2347" y="26"/>
                </a:lnTo>
                <a:lnTo>
                  <a:pt x="2355" y="14"/>
                </a:lnTo>
                <a:lnTo>
                  <a:pt x="2363" y="11"/>
                </a:lnTo>
                <a:lnTo>
                  <a:pt x="2371" y="13"/>
                </a:lnTo>
                <a:lnTo>
                  <a:pt x="2379" y="9"/>
                </a:lnTo>
                <a:lnTo>
                  <a:pt x="2386" y="9"/>
                </a:lnTo>
                <a:lnTo>
                  <a:pt x="2394" y="10"/>
                </a:lnTo>
                <a:lnTo>
                  <a:pt x="2402" y="11"/>
                </a:lnTo>
                <a:lnTo>
                  <a:pt x="2410" y="6"/>
                </a:lnTo>
                <a:lnTo>
                  <a:pt x="2418" y="6"/>
                </a:lnTo>
                <a:lnTo>
                  <a:pt x="2426" y="6"/>
                </a:lnTo>
                <a:lnTo>
                  <a:pt x="2434" y="15"/>
                </a:lnTo>
                <a:lnTo>
                  <a:pt x="2442" y="1407"/>
                </a:lnTo>
                <a:lnTo>
                  <a:pt x="2449" y="8797"/>
                </a:lnTo>
                <a:lnTo>
                  <a:pt x="2457" y="2606"/>
                </a:lnTo>
                <a:lnTo>
                  <a:pt x="2465" y="98"/>
                </a:lnTo>
                <a:lnTo>
                  <a:pt x="2473" y="45"/>
                </a:lnTo>
                <a:lnTo>
                  <a:pt x="2481" y="37"/>
                </a:lnTo>
                <a:lnTo>
                  <a:pt x="2489" y="40"/>
                </a:lnTo>
                <a:lnTo>
                  <a:pt x="2497" y="32"/>
                </a:lnTo>
                <a:lnTo>
                  <a:pt x="2505" y="21"/>
                </a:lnTo>
                <a:lnTo>
                  <a:pt x="2512" y="98"/>
                </a:lnTo>
                <a:lnTo>
                  <a:pt x="2520" y="51"/>
                </a:lnTo>
                <a:lnTo>
                  <a:pt x="2528" y="32"/>
                </a:lnTo>
                <a:lnTo>
                  <a:pt x="2536" y="27"/>
                </a:lnTo>
                <a:lnTo>
                  <a:pt x="2544" y="23"/>
                </a:lnTo>
                <a:lnTo>
                  <a:pt x="2552" y="25"/>
                </a:lnTo>
                <a:lnTo>
                  <a:pt x="2560" y="18"/>
                </a:lnTo>
                <a:lnTo>
                  <a:pt x="2568" y="20"/>
                </a:lnTo>
                <a:lnTo>
                  <a:pt x="2576" y="24"/>
                </a:lnTo>
                <a:lnTo>
                  <a:pt x="2583" y="20"/>
                </a:lnTo>
                <a:lnTo>
                  <a:pt x="2591" y="17"/>
                </a:lnTo>
                <a:lnTo>
                  <a:pt x="2599" y="13"/>
                </a:lnTo>
                <a:lnTo>
                  <a:pt x="2607" y="16"/>
                </a:lnTo>
                <a:lnTo>
                  <a:pt x="2615" y="13"/>
                </a:lnTo>
                <a:lnTo>
                  <a:pt x="2623" y="20"/>
                </a:lnTo>
                <a:lnTo>
                  <a:pt x="2631" y="19"/>
                </a:lnTo>
                <a:lnTo>
                  <a:pt x="2639" y="38"/>
                </a:lnTo>
                <a:lnTo>
                  <a:pt x="2646" y="29"/>
                </a:lnTo>
                <a:lnTo>
                  <a:pt x="2654" y="25"/>
                </a:lnTo>
                <a:lnTo>
                  <a:pt x="2662" y="19"/>
                </a:lnTo>
                <a:lnTo>
                  <a:pt x="2670" y="26"/>
                </a:lnTo>
                <a:lnTo>
                  <a:pt x="2678" y="29"/>
                </a:lnTo>
                <a:lnTo>
                  <a:pt x="2686" y="22"/>
                </a:lnTo>
                <a:lnTo>
                  <a:pt x="2694" y="25"/>
                </a:lnTo>
                <a:lnTo>
                  <a:pt x="2702" y="26"/>
                </a:lnTo>
                <a:lnTo>
                  <a:pt x="2709" y="22"/>
                </a:lnTo>
                <a:lnTo>
                  <a:pt x="2717" y="23"/>
                </a:lnTo>
                <a:lnTo>
                  <a:pt x="2725" y="20"/>
                </a:lnTo>
                <a:lnTo>
                  <a:pt x="2733" y="36"/>
                </a:lnTo>
                <a:lnTo>
                  <a:pt x="2741" y="29"/>
                </a:lnTo>
                <a:lnTo>
                  <a:pt x="2749" y="28"/>
                </a:lnTo>
                <a:lnTo>
                  <a:pt x="2757" y="27"/>
                </a:lnTo>
                <a:lnTo>
                  <a:pt x="2765" y="26"/>
                </a:lnTo>
                <a:lnTo>
                  <a:pt x="2772" y="36"/>
                </a:lnTo>
                <a:lnTo>
                  <a:pt x="2780" y="88"/>
                </a:lnTo>
                <a:lnTo>
                  <a:pt x="2788" y="57"/>
                </a:lnTo>
                <a:lnTo>
                  <a:pt x="2796" y="34"/>
                </a:lnTo>
                <a:lnTo>
                  <a:pt x="2804" y="29"/>
                </a:lnTo>
                <a:lnTo>
                  <a:pt x="2812" y="28"/>
                </a:lnTo>
                <a:lnTo>
                  <a:pt x="2820" y="37"/>
                </a:lnTo>
                <a:lnTo>
                  <a:pt x="2828" y="49"/>
                </a:lnTo>
                <a:lnTo>
                  <a:pt x="2835" y="28"/>
                </a:lnTo>
                <a:lnTo>
                  <a:pt x="2843" y="33"/>
                </a:lnTo>
                <a:lnTo>
                  <a:pt x="2851" y="1646"/>
                </a:lnTo>
                <a:lnTo>
                  <a:pt x="2859" y="11053"/>
                </a:lnTo>
                <a:lnTo>
                  <a:pt x="2867" y="4038"/>
                </a:lnTo>
                <a:lnTo>
                  <a:pt x="2875" y="153"/>
                </a:lnTo>
                <a:lnTo>
                  <a:pt x="2883" y="109"/>
                </a:lnTo>
                <a:lnTo>
                  <a:pt x="2891" y="106"/>
                </a:lnTo>
                <a:lnTo>
                  <a:pt x="2898" y="118"/>
                </a:lnTo>
                <a:lnTo>
                  <a:pt x="2906" y="96"/>
                </a:lnTo>
                <a:lnTo>
                  <a:pt x="2914" y="88"/>
                </a:lnTo>
                <a:lnTo>
                  <a:pt x="2922" y="97"/>
                </a:lnTo>
                <a:lnTo>
                  <a:pt x="2930" y="57"/>
                </a:lnTo>
                <a:lnTo>
                  <a:pt x="2938" y="63"/>
                </a:lnTo>
                <a:lnTo>
                  <a:pt x="2946" y="79"/>
                </a:lnTo>
                <a:lnTo>
                  <a:pt x="2954" y="59"/>
                </a:lnTo>
                <a:lnTo>
                  <a:pt x="2962" y="53"/>
                </a:lnTo>
                <a:lnTo>
                  <a:pt x="2969" y="55"/>
                </a:lnTo>
                <a:lnTo>
                  <a:pt x="2977" y="49"/>
                </a:lnTo>
                <a:lnTo>
                  <a:pt x="2985" y="45"/>
                </a:lnTo>
                <a:lnTo>
                  <a:pt x="2993" y="41"/>
                </a:lnTo>
                <a:lnTo>
                  <a:pt x="3001" y="45"/>
                </a:lnTo>
                <a:lnTo>
                  <a:pt x="3009" y="47"/>
                </a:lnTo>
                <a:lnTo>
                  <a:pt x="3017" y="45"/>
                </a:lnTo>
                <a:lnTo>
                  <a:pt x="3025" y="44"/>
                </a:lnTo>
                <a:lnTo>
                  <a:pt x="3032" y="41"/>
                </a:lnTo>
                <a:lnTo>
                  <a:pt x="3040" y="42"/>
                </a:lnTo>
                <a:lnTo>
                  <a:pt x="3048" y="40"/>
                </a:lnTo>
                <a:lnTo>
                  <a:pt x="3056" y="55"/>
                </a:lnTo>
                <a:lnTo>
                  <a:pt x="3064" y="48"/>
                </a:lnTo>
                <a:lnTo>
                  <a:pt x="3072" y="53"/>
                </a:lnTo>
                <a:lnTo>
                  <a:pt x="3080" y="48"/>
                </a:lnTo>
                <a:lnTo>
                  <a:pt x="3088" y="50"/>
                </a:lnTo>
                <a:lnTo>
                  <a:pt x="3095" y="51"/>
                </a:lnTo>
                <a:lnTo>
                  <a:pt x="3103" y="55"/>
                </a:lnTo>
                <a:lnTo>
                  <a:pt x="3111" y="48"/>
                </a:lnTo>
                <a:lnTo>
                  <a:pt x="3119" y="49"/>
                </a:lnTo>
                <a:lnTo>
                  <a:pt x="3127" y="54"/>
                </a:lnTo>
                <a:lnTo>
                  <a:pt x="3135" y="55"/>
                </a:lnTo>
                <a:lnTo>
                  <a:pt x="3143" y="50"/>
                </a:lnTo>
                <a:lnTo>
                  <a:pt x="3151" y="54"/>
                </a:lnTo>
                <a:lnTo>
                  <a:pt x="3158" y="47"/>
                </a:lnTo>
                <a:lnTo>
                  <a:pt x="3166" y="51"/>
                </a:lnTo>
                <a:lnTo>
                  <a:pt x="3174" y="53"/>
                </a:lnTo>
                <a:lnTo>
                  <a:pt x="3182" y="49"/>
                </a:lnTo>
                <a:lnTo>
                  <a:pt x="3190" y="50"/>
                </a:lnTo>
                <a:lnTo>
                  <a:pt x="3198" y="94"/>
                </a:lnTo>
                <a:lnTo>
                  <a:pt x="3206" y="136"/>
                </a:lnTo>
                <a:lnTo>
                  <a:pt x="3214" y="110"/>
                </a:lnTo>
                <a:lnTo>
                  <a:pt x="3221" y="134"/>
                </a:lnTo>
                <a:lnTo>
                  <a:pt x="3229" y="106"/>
                </a:lnTo>
                <a:lnTo>
                  <a:pt x="3237" y="103"/>
                </a:lnTo>
                <a:lnTo>
                  <a:pt x="3245" y="102"/>
                </a:lnTo>
                <a:lnTo>
                  <a:pt x="3253" y="87"/>
                </a:lnTo>
                <a:lnTo>
                  <a:pt x="3261" y="93"/>
                </a:lnTo>
                <a:lnTo>
                  <a:pt x="3269" y="112"/>
                </a:lnTo>
                <a:lnTo>
                  <a:pt x="3277" y="91"/>
                </a:lnTo>
                <a:lnTo>
                  <a:pt x="3285" y="90"/>
                </a:lnTo>
                <a:lnTo>
                  <a:pt x="3292" y="92"/>
                </a:lnTo>
                <a:lnTo>
                  <a:pt x="3300" y="101"/>
                </a:lnTo>
                <a:lnTo>
                  <a:pt x="3308" y="107"/>
                </a:lnTo>
                <a:lnTo>
                  <a:pt x="3316" y="384"/>
                </a:lnTo>
                <a:lnTo>
                  <a:pt x="3324" y="235"/>
                </a:lnTo>
                <a:lnTo>
                  <a:pt x="3332" y="127"/>
                </a:lnTo>
                <a:lnTo>
                  <a:pt x="3340" y="117"/>
                </a:lnTo>
                <a:lnTo>
                  <a:pt x="3348" y="114"/>
                </a:lnTo>
                <a:lnTo>
                  <a:pt x="3355" y="113"/>
                </a:lnTo>
                <a:lnTo>
                  <a:pt x="3363" y="115"/>
                </a:lnTo>
                <a:lnTo>
                  <a:pt x="3371" y="194"/>
                </a:lnTo>
                <a:lnTo>
                  <a:pt x="3379" y="448"/>
                </a:lnTo>
                <a:lnTo>
                  <a:pt x="3387" y="177"/>
                </a:lnTo>
                <a:lnTo>
                  <a:pt x="3395" y="140"/>
                </a:lnTo>
                <a:lnTo>
                  <a:pt x="3403" y="130"/>
                </a:lnTo>
                <a:lnTo>
                  <a:pt x="3411" y="138"/>
                </a:lnTo>
                <a:lnTo>
                  <a:pt x="3418" y="135"/>
                </a:lnTo>
                <a:lnTo>
                  <a:pt x="3426" y="139"/>
                </a:lnTo>
                <a:lnTo>
                  <a:pt x="3434" y="127"/>
                </a:lnTo>
                <a:lnTo>
                  <a:pt x="3442" y="116"/>
                </a:lnTo>
                <a:lnTo>
                  <a:pt x="3450" y="112"/>
                </a:lnTo>
                <a:lnTo>
                  <a:pt x="3458" y="117"/>
                </a:lnTo>
                <a:lnTo>
                  <a:pt x="3466" y="107"/>
                </a:lnTo>
                <a:lnTo>
                  <a:pt x="3474" y="110"/>
                </a:lnTo>
                <a:lnTo>
                  <a:pt x="3481" y="111"/>
                </a:lnTo>
                <a:lnTo>
                  <a:pt x="3489" y="109"/>
                </a:lnTo>
                <a:lnTo>
                  <a:pt x="3497" y="107"/>
                </a:lnTo>
                <a:lnTo>
                  <a:pt x="3505" y="106"/>
                </a:lnTo>
                <a:lnTo>
                  <a:pt x="3513" y="102"/>
                </a:lnTo>
                <a:lnTo>
                  <a:pt x="3521" y="112"/>
                </a:lnTo>
                <a:lnTo>
                  <a:pt x="3529" y="106"/>
                </a:lnTo>
                <a:lnTo>
                  <a:pt x="3537" y="101"/>
                </a:lnTo>
                <a:lnTo>
                  <a:pt x="3544" y="107"/>
                </a:lnTo>
                <a:lnTo>
                  <a:pt x="3552" y="119"/>
                </a:lnTo>
                <a:lnTo>
                  <a:pt x="3560" y="114"/>
                </a:lnTo>
                <a:lnTo>
                  <a:pt x="3568" y="120"/>
                </a:lnTo>
                <a:lnTo>
                  <a:pt x="3576" y="117"/>
                </a:lnTo>
                <a:lnTo>
                  <a:pt x="3584" y="108"/>
                </a:lnTo>
                <a:lnTo>
                  <a:pt x="3592" y="151"/>
                </a:lnTo>
                <a:lnTo>
                  <a:pt x="3600" y="119"/>
                </a:lnTo>
                <a:lnTo>
                  <a:pt x="3607" y="123"/>
                </a:lnTo>
                <a:lnTo>
                  <a:pt x="3615" y="119"/>
                </a:lnTo>
                <a:lnTo>
                  <a:pt x="3623" y="122"/>
                </a:lnTo>
                <a:lnTo>
                  <a:pt x="3631" y="182"/>
                </a:lnTo>
                <a:lnTo>
                  <a:pt x="3639" y="2445"/>
                </a:lnTo>
                <a:lnTo>
                  <a:pt x="3647" y="747"/>
                </a:lnTo>
                <a:lnTo>
                  <a:pt x="3655" y="203"/>
                </a:lnTo>
                <a:lnTo>
                  <a:pt x="3663" y="243"/>
                </a:lnTo>
                <a:lnTo>
                  <a:pt x="3671" y="271"/>
                </a:lnTo>
                <a:lnTo>
                  <a:pt x="3678" y="229"/>
                </a:lnTo>
                <a:lnTo>
                  <a:pt x="3686" y="342"/>
                </a:lnTo>
                <a:lnTo>
                  <a:pt x="3694" y="253"/>
                </a:lnTo>
                <a:lnTo>
                  <a:pt x="3702" y="243"/>
                </a:lnTo>
                <a:lnTo>
                  <a:pt x="3710" y="252"/>
                </a:lnTo>
                <a:lnTo>
                  <a:pt x="3718" y="254"/>
                </a:lnTo>
                <a:lnTo>
                  <a:pt x="3726" y="232"/>
                </a:lnTo>
                <a:lnTo>
                  <a:pt x="3734" y="193"/>
                </a:lnTo>
                <a:lnTo>
                  <a:pt x="3741" y="182"/>
                </a:lnTo>
                <a:lnTo>
                  <a:pt x="3749" y="189"/>
                </a:lnTo>
                <a:lnTo>
                  <a:pt x="3757" y="188"/>
                </a:lnTo>
                <a:lnTo>
                  <a:pt x="3765" y="305"/>
                </a:lnTo>
                <a:lnTo>
                  <a:pt x="3773" y="282"/>
                </a:lnTo>
                <a:lnTo>
                  <a:pt x="3781" y="187"/>
                </a:lnTo>
                <a:lnTo>
                  <a:pt x="3789" y="172"/>
                </a:lnTo>
                <a:lnTo>
                  <a:pt x="3797" y="171"/>
                </a:lnTo>
                <a:lnTo>
                  <a:pt x="3804" y="175"/>
                </a:lnTo>
                <a:lnTo>
                  <a:pt x="3812" y="173"/>
                </a:lnTo>
                <a:lnTo>
                  <a:pt x="3820" y="173"/>
                </a:lnTo>
                <a:lnTo>
                  <a:pt x="3828" y="176"/>
                </a:lnTo>
                <a:lnTo>
                  <a:pt x="3836" y="169"/>
                </a:lnTo>
                <a:lnTo>
                  <a:pt x="3844" y="168"/>
                </a:lnTo>
                <a:lnTo>
                  <a:pt x="3852" y="173"/>
                </a:lnTo>
                <a:lnTo>
                  <a:pt x="3860" y="170"/>
                </a:lnTo>
                <a:lnTo>
                  <a:pt x="3867" y="167"/>
                </a:lnTo>
                <a:lnTo>
                  <a:pt x="3875" y="164"/>
                </a:lnTo>
                <a:lnTo>
                  <a:pt x="3883" y="186"/>
                </a:lnTo>
                <a:lnTo>
                  <a:pt x="3891" y="174"/>
                </a:lnTo>
                <a:lnTo>
                  <a:pt x="3899" y="195"/>
                </a:lnTo>
                <a:lnTo>
                  <a:pt x="3907" y="2081"/>
                </a:lnTo>
                <a:lnTo>
                  <a:pt x="3915" y="1500"/>
                </a:lnTo>
                <a:lnTo>
                  <a:pt x="3923" y="281"/>
                </a:lnTo>
                <a:lnTo>
                  <a:pt x="3930" y="214"/>
                </a:lnTo>
                <a:lnTo>
                  <a:pt x="3938" y="197"/>
                </a:lnTo>
                <a:lnTo>
                  <a:pt x="3946" y="257"/>
                </a:lnTo>
                <a:lnTo>
                  <a:pt x="3954" y="703"/>
                </a:lnTo>
                <a:lnTo>
                  <a:pt x="3962" y="302"/>
                </a:lnTo>
                <a:lnTo>
                  <a:pt x="3970" y="227"/>
                </a:lnTo>
                <a:lnTo>
                  <a:pt x="3978" y="218"/>
                </a:lnTo>
                <a:lnTo>
                  <a:pt x="3986" y="209"/>
                </a:lnTo>
                <a:lnTo>
                  <a:pt x="3993" y="204"/>
                </a:lnTo>
                <a:lnTo>
                  <a:pt x="4001" y="196"/>
                </a:lnTo>
                <a:lnTo>
                  <a:pt x="4009" y="196"/>
                </a:lnTo>
                <a:lnTo>
                  <a:pt x="4017" y="197"/>
                </a:lnTo>
                <a:lnTo>
                  <a:pt x="4025" y="202"/>
                </a:lnTo>
                <a:lnTo>
                  <a:pt x="4033" y="199"/>
                </a:lnTo>
                <a:lnTo>
                  <a:pt x="4041" y="206"/>
                </a:lnTo>
                <a:lnTo>
                  <a:pt x="4049" y="217"/>
                </a:lnTo>
                <a:lnTo>
                  <a:pt x="4057" y="200"/>
                </a:lnTo>
                <a:lnTo>
                  <a:pt x="4064" y="208"/>
                </a:lnTo>
                <a:lnTo>
                  <a:pt x="4072" y="208"/>
                </a:lnTo>
                <a:lnTo>
                  <a:pt x="4080" y="201"/>
                </a:lnTo>
                <a:lnTo>
                  <a:pt x="4088" y="214"/>
                </a:lnTo>
                <a:lnTo>
                  <a:pt x="4096" y="215"/>
                </a:lnTo>
                <a:lnTo>
                  <a:pt x="4104" y="214"/>
                </a:lnTo>
                <a:lnTo>
                  <a:pt x="4112" y="219"/>
                </a:lnTo>
                <a:lnTo>
                  <a:pt x="4120" y="217"/>
                </a:lnTo>
                <a:lnTo>
                  <a:pt x="4127" y="218"/>
                </a:lnTo>
                <a:lnTo>
                  <a:pt x="4135" y="228"/>
                </a:lnTo>
                <a:lnTo>
                  <a:pt x="4143" y="232"/>
                </a:lnTo>
                <a:lnTo>
                  <a:pt x="4151" y="229"/>
                </a:lnTo>
                <a:lnTo>
                  <a:pt x="4159" y="241"/>
                </a:lnTo>
                <a:lnTo>
                  <a:pt x="4167" y="229"/>
                </a:lnTo>
                <a:lnTo>
                  <a:pt x="4175" y="246"/>
                </a:lnTo>
                <a:lnTo>
                  <a:pt x="4183" y="235"/>
                </a:lnTo>
                <a:lnTo>
                  <a:pt x="4190" y="235"/>
                </a:lnTo>
                <a:lnTo>
                  <a:pt x="4198" y="238"/>
                </a:lnTo>
                <a:lnTo>
                  <a:pt x="4206" y="249"/>
                </a:lnTo>
                <a:lnTo>
                  <a:pt x="4214" y="239"/>
                </a:lnTo>
                <a:lnTo>
                  <a:pt x="4222" y="248"/>
                </a:lnTo>
                <a:lnTo>
                  <a:pt x="4230" y="251"/>
                </a:lnTo>
                <a:lnTo>
                  <a:pt x="4238" y="252"/>
                </a:lnTo>
                <a:lnTo>
                  <a:pt x="4246" y="250"/>
                </a:lnTo>
                <a:lnTo>
                  <a:pt x="4253" y="255"/>
                </a:lnTo>
                <a:lnTo>
                  <a:pt x="4261" y="283"/>
                </a:lnTo>
                <a:lnTo>
                  <a:pt x="4269" y="267"/>
                </a:lnTo>
                <a:lnTo>
                  <a:pt x="4277" y="283"/>
                </a:lnTo>
                <a:lnTo>
                  <a:pt x="4285" y="266"/>
                </a:lnTo>
                <a:lnTo>
                  <a:pt x="4293" y="259"/>
                </a:lnTo>
                <a:lnTo>
                  <a:pt x="4301" y="270"/>
                </a:lnTo>
                <a:lnTo>
                  <a:pt x="4309" y="267"/>
                </a:lnTo>
                <a:lnTo>
                  <a:pt x="4316" y="271"/>
                </a:lnTo>
                <a:lnTo>
                  <a:pt x="4324" y="272"/>
                </a:lnTo>
                <a:lnTo>
                  <a:pt x="4332" y="264"/>
                </a:lnTo>
                <a:lnTo>
                  <a:pt x="4340" y="272"/>
                </a:lnTo>
                <a:lnTo>
                  <a:pt x="4348" y="299"/>
                </a:lnTo>
                <a:lnTo>
                  <a:pt x="4356" y="376"/>
                </a:lnTo>
                <a:lnTo>
                  <a:pt x="4364" y="306"/>
                </a:lnTo>
                <a:lnTo>
                  <a:pt x="4372" y="284"/>
                </a:lnTo>
                <a:lnTo>
                  <a:pt x="4380" y="287"/>
                </a:lnTo>
                <a:lnTo>
                  <a:pt x="4387" y="298"/>
                </a:lnTo>
                <a:lnTo>
                  <a:pt x="4395" y="293"/>
                </a:lnTo>
                <a:lnTo>
                  <a:pt x="4403" y="301"/>
                </a:lnTo>
                <a:lnTo>
                  <a:pt x="4411" y="285"/>
                </a:lnTo>
                <a:lnTo>
                  <a:pt x="4419" y="300"/>
                </a:lnTo>
                <a:lnTo>
                  <a:pt x="4427" y="299"/>
                </a:lnTo>
                <a:lnTo>
                  <a:pt x="4435" y="301"/>
                </a:lnTo>
                <a:lnTo>
                  <a:pt x="4443" y="312"/>
                </a:lnTo>
                <a:lnTo>
                  <a:pt x="4450" y="314"/>
                </a:lnTo>
                <a:lnTo>
                  <a:pt x="4458" y="329"/>
                </a:lnTo>
                <a:lnTo>
                  <a:pt x="4466" y="317"/>
                </a:lnTo>
                <a:lnTo>
                  <a:pt x="4474" y="315"/>
                </a:lnTo>
                <a:lnTo>
                  <a:pt x="4482" y="325"/>
                </a:lnTo>
                <a:lnTo>
                  <a:pt x="4490" y="331"/>
                </a:lnTo>
                <a:lnTo>
                  <a:pt x="4498" y="325"/>
                </a:lnTo>
                <a:lnTo>
                  <a:pt x="4506" y="328"/>
                </a:lnTo>
                <a:lnTo>
                  <a:pt x="4513" y="338"/>
                </a:lnTo>
                <a:lnTo>
                  <a:pt x="4521" y="338"/>
                </a:lnTo>
                <a:lnTo>
                  <a:pt x="4529" y="334"/>
                </a:lnTo>
                <a:lnTo>
                  <a:pt x="4537" y="330"/>
                </a:lnTo>
                <a:lnTo>
                  <a:pt x="4545" y="335"/>
                </a:lnTo>
                <a:lnTo>
                  <a:pt x="4553" y="344"/>
                </a:lnTo>
                <a:lnTo>
                  <a:pt x="4561" y="354"/>
                </a:lnTo>
                <a:lnTo>
                  <a:pt x="4569" y="367"/>
                </a:lnTo>
                <a:lnTo>
                  <a:pt x="4576" y="353"/>
                </a:lnTo>
                <a:lnTo>
                  <a:pt x="4584" y="355"/>
                </a:lnTo>
                <a:lnTo>
                  <a:pt x="4592" y="365"/>
                </a:lnTo>
                <a:lnTo>
                  <a:pt x="4600" y="362"/>
                </a:lnTo>
                <a:lnTo>
                  <a:pt x="4608" y="372"/>
                </a:lnTo>
                <a:lnTo>
                  <a:pt x="4616" y="374"/>
                </a:lnTo>
                <a:lnTo>
                  <a:pt x="4624" y="363"/>
                </a:lnTo>
                <a:lnTo>
                  <a:pt x="4632" y="369"/>
                </a:lnTo>
                <a:lnTo>
                  <a:pt x="4639" y="378"/>
                </a:lnTo>
                <a:lnTo>
                  <a:pt x="4647" y="397"/>
                </a:lnTo>
                <a:lnTo>
                  <a:pt x="4655" y="400"/>
                </a:lnTo>
                <a:lnTo>
                  <a:pt x="4663" y="379"/>
                </a:lnTo>
                <a:lnTo>
                  <a:pt x="4671" y="391"/>
                </a:lnTo>
                <a:lnTo>
                  <a:pt x="4679" y="397"/>
                </a:lnTo>
                <a:lnTo>
                  <a:pt x="4687" y="397"/>
                </a:lnTo>
                <a:lnTo>
                  <a:pt x="4695" y="407"/>
                </a:lnTo>
                <a:lnTo>
                  <a:pt x="4702" y="399"/>
                </a:lnTo>
                <a:lnTo>
                  <a:pt x="4710" y="414"/>
                </a:lnTo>
                <a:lnTo>
                  <a:pt x="4718" y="422"/>
                </a:lnTo>
                <a:lnTo>
                  <a:pt x="4726" y="412"/>
                </a:lnTo>
                <a:lnTo>
                  <a:pt x="4734" y="411"/>
                </a:lnTo>
                <a:lnTo>
                  <a:pt x="4742" y="409"/>
                </a:lnTo>
                <a:lnTo>
                  <a:pt x="4750" y="415"/>
                </a:lnTo>
                <a:lnTo>
                  <a:pt x="4758" y="410"/>
                </a:lnTo>
                <a:lnTo>
                  <a:pt x="4766" y="415"/>
                </a:lnTo>
                <a:lnTo>
                  <a:pt x="4773" y="425"/>
                </a:lnTo>
                <a:lnTo>
                  <a:pt x="4781" y="429"/>
                </a:lnTo>
                <a:lnTo>
                  <a:pt x="4789" y="425"/>
                </a:lnTo>
                <a:lnTo>
                  <a:pt x="4797" y="430"/>
                </a:lnTo>
                <a:lnTo>
                  <a:pt x="4805" y="448"/>
                </a:lnTo>
                <a:lnTo>
                  <a:pt x="4813" y="451"/>
                </a:lnTo>
                <a:lnTo>
                  <a:pt x="4821" y="441"/>
                </a:lnTo>
                <a:lnTo>
                  <a:pt x="4829" y="440"/>
                </a:lnTo>
                <a:lnTo>
                  <a:pt x="4836" y="454"/>
                </a:lnTo>
                <a:lnTo>
                  <a:pt x="4844" y="451"/>
                </a:lnTo>
                <a:lnTo>
                  <a:pt x="4852" y="455"/>
                </a:lnTo>
                <a:lnTo>
                  <a:pt x="4860" y="459"/>
                </a:lnTo>
                <a:lnTo>
                  <a:pt x="4868" y="469"/>
                </a:lnTo>
                <a:lnTo>
                  <a:pt x="4876" y="480"/>
                </a:lnTo>
                <a:lnTo>
                  <a:pt x="4884" y="476"/>
                </a:lnTo>
                <a:lnTo>
                  <a:pt x="4892" y="479"/>
                </a:lnTo>
                <a:lnTo>
                  <a:pt x="4899" y="475"/>
                </a:lnTo>
                <a:lnTo>
                  <a:pt x="4907" y="479"/>
                </a:lnTo>
                <a:lnTo>
                  <a:pt x="4915" y="486"/>
                </a:lnTo>
                <a:lnTo>
                  <a:pt x="4923" y="482"/>
                </a:lnTo>
                <a:lnTo>
                  <a:pt x="4931" y="489"/>
                </a:lnTo>
                <a:lnTo>
                  <a:pt x="4939" y="493"/>
                </a:lnTo>
                <a:lnTo>
                  <a:pt x="4947" y="489"/>
                </a:lnTo>
                <a:lnTo>
                  <a:pt x="4955" y="508"/>
                </a:lnTo>
                <a:lnTo>
                  <a:pt x="4962" y="502"/>
                </a:lnTo>
                <a:lnTo>
                  <a:pt x="4970" y="503"/>
                </a:lnTo>
                <a:lnTo>
                  <a:pt x="4978" y="515"/>
                </a:lnTo>
                <a:lnTo>
                  <a:pt x="4986" y="508"/>
                </a:lnTo>
                <a:lnTo>
                  <a:pt x="4994" y="514"/>
                </a:lnTo>
                <a:lnTo>
                  <a:pt x="5002" y="526"/>
                </a:lnTo>
                <a:lnTo>
                  <a:pt x="5010" y="518"/>
                </a:lnTo>
                <a:lnTo>
                  <a:pt x="5018" y="542"/>
                </a:lnTo>
                <a:lnTo>
                  <a:pt x="5025" y="541"/>
                </a:lnTo>
                <a:lnTo>
                  <a:pt x="5033" y="533"/>
                </a:lnTo>
                <a:lnTo>
                  <a:pt x="5041" y="547"/>
                </a:lnTo>
                <a:lnTo>
                  <a:pt x="5049" y="545"/>
                </a:lnTo>
                <a:lnTo>
                  <a:pt x="5057" y="541"/>
                </a:lnTo>
                <a:lnTo>
                  <a:pt x="5065" y="540"/>
                </a:lnTo>
                <a:lnTo>
                  <a:pt x="5073" y="551"/>
                </a:lnTo>
                <a:lnTo>
                  <a:pt x="5081" y="550"/>
                </a:lnTo>
                <a:lnTo>
                  <a:pt x="5088" y="577"/>
                </a:lnTo>
                <a:lnTo>
                  <a:pt x="5096" y="585"/>
                </a:lnTo>
                <a:lnTo>
                  <a:pt x="5104" y="590"/>
                </a:lnTo>
                <a:lnTo>
                  <a:pt x="5112" y="575"/>
                </a:lnTo>
                <a:lnTo>
                  <a:pt x="5120" y="573"/>
                </a:lnTo>
                <a:lnTo>
                  <a:pt x="5128" y="576"/>
                </a:lnTo>
                <a:lnTo>
                  <a:pt x="5136" y="600"/>
                </a:lnTo>
                <a:lnTo>
                  <a:pt x="5144" y="601"/>
                </a:lnTo>
                <a:lnTo>
                  <a:pt x="5152" y="592"/>
                </a:lnTo>
                <a:lnTo>
                  <a:pt x="5159" y="595"/>
                </a:lnTo>
                <a:lnTo>
                  <a:pt x="5167" y="596"/>
                </a:lnTo>
                <a:lnTo>
                  <a:pt x="5175" y="612"/>
                </a:lnTo>
                <a:lnTo>
                  <a:pt x="5183" y="619"/>
                </a:lnTo>
                <a:lnTo>
                  <a:pt x="5191" y="616"/>
                </a:lnTo>
                <a:lnTo>
                  <a:pt x="5199" y="617"/>
                </a:lnTo>
                <a:lnTo>
                  <a:pt x="5207" y="630"/>
                </a:lnTo>
                <a:lnTo>
                  <a:pt x="5215" y="625"/>
                </a:lnTo>
                <a:lnTo>
                  <a:pt x="5222" y="631"/>
                </a:lnTo>
                <a:lnTo>
                  <a:pt x="5230" y="631"/>
                </a:lnTo>
                <a:lnTo>
                  <a:pt x="5238" y="635"/>
                </a:lnTo>
                <a:lnTo>
                  <a:pt x="5246" y="637"/>
                </a:lnTo>
                <a:lnTo>
                  <a:pt x="5254" y="655"/>
                </a:lnTo>
                <a:lnTo>
                  <a:pt x="5262" y="661"/>
                </a:lnTo>
                <a:lnTo>
                  <a:pt x="5270" y="664"/>
                </a:lnTo>
                <a:lnTo>
                  <a:pt x="5278" y="662"/>
                </a:lnTo>
                <a:lnTo>
                  <a:pt x="5285" y="672"/>
                </a:lnTo>
                <a:lnTo>
                  <a:pt x="5293" y="674"/>
                </a:lnTo>
                <a:lnTo>
                  <a:pt x="5301" y="678"/>
                </a:lnTo>
                <a:lnTo>
                  <a:pt x="5309" y="678"/>
                </a:lnTo>
                <a:lnTo>
                  <a:pt x="5317" y="690"/>
                </a:lnTo>
                <a:lnTo>
                  <a:pt x="5325" y="696"/>
                </a:lnTo>
                <a:lnTo>
                  <a:pt x="5333" y="696"/>
                </a:lnTo>
                <a:lnTo>
                  <a:pt x="5341" y="710"/>
                </a:lnTo>
                <a:lnTo>
                  <a:pt x="5348" y="715"/>
                </a:lnTo>
                <a:lnTo>
                  <a:pt x="5356" y="704"/>
                </a:lnTo>
                <a:lnTo>
                  <a:pt x="5364" y="719"/>
                </a:lnTo>
                <a:lnTo>
                  <a:pt x="5372" y="711"/>
                </a:lnTo>
                <a:lnTo>
                  <a:pt x="5380" y="724"/>
                </a:lnTo>
                <a:lnTo>
                  <a:pt x="5388" y="742"/>
                </a:lnTo>
                <a:lnTo>
                  <a:pt x="5396" y="745"/>
                </a:lnTo>
                <a:lnTo>
                  <a:pt x="5404" y="741"/>
                </a:lnTo>
                <a:lnTo>
                  <a:pt x="5411" y="741"/>
                </a:lnTo>
                <a:lnTo>
                  <a:pt x="5419" y="748"/>
                </a:lnTo>
                <a:lnTo>
                  <a:pt x="5427" y="749"/>
                </a:lnTo>
                <a:lnTo>
                  <a:pt x="5435" y="765"/>
                </a:lnTo>
                <a:lnTo>
                  <a:pt x="5443" y="776"/>
                </a:lnTo>
                <a:lnTo>
                  <a:pt x="5451" y="789"/>
                </a:lnTo>
                <a:lnTo>
                  <a:pt x="5459" y="775"/>
                </a:lnTo>
                <a:lnTo>
                  <a:pt x="5467" y="798"/>
                </a:lnTo>
                <a:lnTo>
                  <a:pt x="5474" y="788"/>
                </a:lnTo>
                <a:lnTo>
                  <a:pt x="5482" y="805"/>
                </a:lnTo>
                <a:lnTo>
                  <a:pt x="5490" y="805"/>
                </a:lnTo>
                <a:lnTo>
                  <a:pt x="5498" y="810"/>
                </a:lnTo>
                <a:lnTo>
                  <a:pt x="5506" y="819"/>
                </a:lnTo>
                <a:lnTo>
                  <a:pt x="5514" y="809"/>
                </a:lnTo>
                <a:lnTo>
                  <a:pt x="5522" y="827"/>
                </a:lnTo>
                <a:lnTo>
                  <a:pt x="5530" y="843"/>
                </a:lnTo>
                <a:lnTo>
                  <a:pt x="5538" y="849"/>
                </a:lnTo>
                <a:lnTo>
                  <a:pt x="5545" y="846"/>
                </a:lnTo>
                <a:lnTo>
                  <a:pt x="5553" y="848"/>
                </a:lnTo>
                <a:lnTo>
                  <a:pt x="5561" y="867"/>
                </a:lnTo>
                <a:lnTo>
                  <a:pt x="5569" y="860"/>
                </a:lnTo>
                <a:lnTo>
                  <a:pt x="5577" y="885"/>
                </a:lnTo>
                <a:lnTo>
                  <a:pt x="5585" y="878"/>
                </a:lnTo>
                <a:lnTo>
                  <a:pt x="5593" y="889"/>
                </a:lnTo>
                <a:lnTo>
                  <a:pt x="5601" y="902"/>
                </a:lnTo>
                <a:lnTo>
                  <a:pt x="5608" y="910"/>
                </a:lnTo>
                <a:lnTo>
                  <a:pt x="5616" y="911"/>
                </a:lnTo>
                <a:lnTo>
                  <a:pt x="5624" y="921"/>
                </a:lnTo>
                <a:lnTo>
                  <a:pt x="5632" y="921"/>
                </a:lnTo>
                <a:lnTo>
                  <a:pt x="5640" y="945"/>
                </a:lnTo>
                <a:lnTo>
                  <a:pt x="5648" y="938"/>
                </a:lnTo>
                <a:lnTo>
                  <a:pt x="5656" y="938"/>
                </a:lnTo>
                <a:lnTo>
                  <a:pt x="5664" y="951"/>
                </a:lnTo>
                <a:lnTo>
                  <a:pt x="5671" y="964"/>
                </a:lnTo>
                <a:lnTo>
                  <a:pt x="5679" y="954"/>
                </a:lnTo>
                <a:lnTo>
                  <a:pt x="5687" y="967"/>
                </a:lnTo>
                <a:lnTo>
                  <a:pt x="5695" y="980"/>
                </a:lnTo>
                <a:lnTo>
                  <a:pt x="5703" y="1002"/>
                </a:lnTo>
                <a:lnTo>
                  <a:pt x="5711" y="998"/>
                </a:lnTo>
                <a:lnTo>
                  <a:pt x="5719" y="1009"/>
                </a:lnTo>
                <a:lnTo>
                  <a:pt x="5727" y="1013"/>
                </a:lnTo>
                <a:lnTo>
                  <a:pt x="5734" y="1018"/>
                </a:lnTo>
                <a:lnTo>
                  <a:pt x="5742" y="1031"/>
                </a:lnTo>
                <a:lnTo>
                  <a:pt x="5750" y="1043"/>
                </a:lnTo>
                <a:lnTo>
                  <a:pt x="5758" y="1035"/>
                </a:lnTo>
                <a:lnTo>
                  <a:pt x="5766" y="1068"/>
                </a:lnTo>
                <a:lnTo>
                  <a:pt x="5774" y="1049"/>
                </a:lnTo>
                <a:lnTo>
                  <a:pt x="5782" y="1083"/>
                </a:lnTo>
                <a:lnTo>
                  <a:pt x="5790" y="1085"/>
                </a:lnTo>
                <a:lnTo>
                  <a:pt x="5797" y="1113"/>
                </a:lnTo>
                <a:lnTo>
                  <a:pt x="5805" y="1115"/>
                </a:lnTo>
                <a:lnTo>
                  <a:pt x="5813" y="1113"/>
                </a:lnTo>
                <a:lnTo>
                  <a:pt x="5821" y="1134"/>
                </a:lnTo>
                <a:lnTo>
                  <a:pt x="5829" y="1139"/>
                </a:lnTo>
                <a:lnTo>
                  <a:pt x="5837" y="1154"/>
                </a:lnTo>
                <a:lnTo>
                  <a:pt x="5845" y="1155"/>
                </a:lnTo>
                <a:lnTo>
                  <a:pt x="5853" y="1166"/>
                </a:lnTo>
                <a:lnTo>
                  <a:pt x="5861" y="1170"/>
                </a:lnTo>
                <a:lnTo>
                  <a:pt x="5868" y="1175"/>
                </a:lnTo>
                <a:lnTo>
                  <a:pt x="5876" y="1203"/>
                </a:lnTo>
                <a:lnTo>
                  <a:pt x="5884" y="1197"/>
                </a:lnTo>
                <a:lnTo>
                  <a:pt x="5892" y="1217"/>
                </a:lnTo>
                <a:lnTo>
                  <a:pt x="5900" y="1228"/>
                </a:lnTo>
                <a:lnTo>
                  <a:pt x="5908" y="1238"/>
                </a:lnTo>
                <a:lnTo>
                  <a:pt x="5916" y="1260"/>
                </a:lnTo>
                <a:lnTo>
                  <a:pt x="5924" y="1240"/>
                </a:lnTo>
                <a:lnTo>
                  <a:pt x="5931" y="1278"/>
                </a:lnTo>
                <a:lnTo>
                  <a:pt x="5939" y="1279"/>
                </a:lnTo>
                <a:lnTo>
                  <a:pt x="5947" y="1283"/>
                </a:lnTo>
                <a:lnTo>
                  <a:pt x="5955" y="1300"/>
                </a:lnTo>
                <a:lnTo>
                  <a:pt x="5963" y="1279"/>
                </a:lnTo>
                <a:lnTo>
                  <a:pt x="5971" y="1309"/>
                </a:lnTo>
                <a:lnTo>
                  <a:pt x="5979" y="1308"/>
                </a:lnTo>
                <a:lnTo>
                  <a:pt x="5987" y="1321"/>
                </a:lnTo>
                <a:lnTo>
                  <a:pt x="5994" y="1335"/>
                </a:lnTo>
                <a:lnTo>
                  <a:pt x="6002" y="1345"/>
                </a:lnTo>
                <a:lnTo>
                  <a:pt x="6010" y="1339"/>
                </a:lnTo>
                <a:lnTo>
                  <a:pt x="6018" y="1337"/>
                </a:lnTo>
                <a:lnTo>
                  <a:pt x="6026" y="1357"/>
                </a:lnTo>
                <a:lnTo>
                  <a:pt x="6034" y="1369"/>
                </a:lnTo>
                <a:lnTo>
                  <a:pt x="6042" y="1377"/>
                </a:lnTo>
                <a:lnTo>
                  <a:pt x="6050" y="1378"/>
                </a:lnTo>
                <a:lnTo>
                  <a:pt x="6057" y="1370"/>
                </a:lnTo>
                <a:lnTo>
                  <a:pt x="6065" y="1406"/>
                </a:lnTo>
                <a:lnTo>
                  <a:pt x="6073" y="1393"/>
                </a:lnTo>
                <a:lnTo>
                  <a:pt x="6081" y="1406"/>
                </a:lnTo>
                <a:lnTo>
                  <a:pt x="6089" y="1408"/>
                </a:lnTo>
                <a:lnTo>
                  <a:pt x="6097" y="1409"/>
                </a:lnTo>
                <a:lnTo>
                  <a:pt x="6105" y="1405"/>
                </a:lnTo>
                <a:lnTo>
                  <a:pt x="6113" y="1424"/>
                </a:lnTo>
                <a:lnTo>
                  <a:pt x="6120" y="1415"/>
                </a:lnTo>
                <a:lnTo>
                  <a:pt x="6128" y="1425"/>
                </a:lnTo>
                <a:lnTo>
                  <a:pt x="6136" y="1424"/>
                </a:lnTo>
                <a:lnTo>
                  <a:pt x="6144" y="1451"/>
                </a:lnTo>
                <a:lnTo>
                  <a:pt x="6152" y="1448"/>
                </a:lnTo>
                <a:lnTo>
                  <a:pt x="6160" y="1460"/>
                </a:lnTo>
                <a:lnTo>
                  <a:pt x="6168" y="1441"/>
                </a:lnTo>
                <a:lnTo>
                  <a:pt x="6176" y="1457"/>
                </a:lnTo>
                <a:lnTo>
                  <a:pt x="6183" y="1457"/>
                </a:lnTo>
                <a:lnTo>
                  <a:pt x="6191" y="1463"/>
                </a:lnTo>
                <a:lnTo>
                  <a:pt x="6199" y="1455"/>
                </a:lnTo>
                <a:lnTo>
                  <a:pt x="6207" y="1464"/>
                </a:lnTo>
                <a:lnTo>
                  <a:pt x="6215" y="1459"/>
                </a:lnTo>
                <a:lnTo>
                  <a:pt x="6223" y="1468"/>
                </a:lnTo>
                <a:lnTo>
                  <a:pt x="6231" y="1458"/>
                </a:lnTo>
                <a:lnTo>
                  <a:pt x="6239" y="1459"/>
                </a:lnTo>
                <a:lnTo>
                  <a:pt x="6247" y="1465"/>
                </a:lnTo>
                <a:lnTo>
                  <a:pt x="6254" y="1447"/>
                </a:lnTo>
                <a:lnTo>
                  <a:pt x="6262" y="1446"/>
                </a:lnTo>
                <a:lnTo>
                  <a:pt x="6270" y="1450"/>
                </a:lnTo>
                <a:lnTo>
                  <a:pt x="6278" y="1458"/>
                </a:lnTo>
                <a:lnTo>
                  <a:pt x="6286" y="1475"/>
                </a:lnTo>
                <a:lnTo>
                  <a:pt x="6294" y="1446"/>
                </a:lnTo>
                <a:lnTo>
                  <a:pt x="6302" y="1454"/>
                </a:lnTo>
                <a:lnTo>
                  <a:pt x="6310" y="1455"/>
                </a:lnTo>
                <a:lnTo>
                  <a:pt x="6317" y="1443"/>
                </a:lnTo>
                <a:lnTo>
                  <a:pt x="6325" y="1458"/>
                </a:lnTo>
                <a:lnTo>
                  <a:pt x="6333" y="1442"/>
                </a:lnTo>
                <a:lnTo>
                  <a:pt x="6341" y="1442"/>
                </a:lnTo>
                <a:lnTo>
                  <a:pt x="6349" y="1443"/>
                </a:lnTo>
                <a:lnTo>
                  <a:pt x="6357" y="1443"/>
                </a:lnTo>
                <a:lnTo>
                  <a:pt x="6365" y="1426"/>
                </a:lnTo>
                <a:lnTo>
                  <a:pt x="6373" y="1444"/>
                </a:lnTo>
                <a:lnTo>
                  <a:pt x="6380" y="1438"/>
                </a:lnTo>
                <a:lnTo>
                  <a:pt x="6388" y="1418"/>
                </a:lnTo>
                <a:lnTo>
                  <a:pt x="6396" y="1426"/>
                </a:lnTo>
                <a:lnTo>
                  <a:pt x="6404" y="1418"/>
                </a:lnTo>
                <a:lnTo>
                  <a:pt x="6412" y="1420"/>
                </a:lnTo>
                <a:lnTo>
                  <a:pt x="6420" y="1413"/>
                </a:lnTo>
                <a:lnTo>
                  <a:pt x="6428" y="1431"/>
                </a:lnTo>
                <a:lnTo>
                  <a:pt x="6436" y="1427"/>
                </a:lnTo>
                <a:lnTo>
                  <a:pt x="6443" y="1421"/>
                </a:lnTo>
                <a:lnTo>
                  <a:pt x="6451" y="1448"/>
                </a:lnTo>
                <a:lnTo>
                  <a:pt x="6459" y="1424"/>
                </a:lnTo>
                <a:lnTo>
                  <a:pt x="6467" y="1407"/>
                </a:lnTo>
                <a:lnTo>
                  <a:pt x="6475" y="1416"/>
                </a:lnTo>
                <a:lnTo>
                  <a:pt x="6483" y="1415"/>
                </a:lnTo>
                <a:lnTo>
                  <a:pt x="6491" y="1411"/>
                </a:lnTo>
                <a:lnTo>
                  <a:pt x="6499" y="1407"/>
                </a:lnTo>
                <a:lnTo>
                  <a:pt x="6506" y="1403"/>
                </a:lnTo>
                <a:lnTo>
                  <a:pt x="6514" y="1409"/>
                </a:lnTo>
                <a:lnTo>
                  <a:pt x="6522" y="1399"/>
                </a:lnTo>
                <a:lnTo>
                  <a:pt x="6530" y="1414"/>
                </a:lnTo>
                <a:lnTo>
                  <a:pt x="6538" y="1412"/>
                </a:lnTo>
                <a:lnTo>
                  <a:pt x="6546" y="1402"/>
                </a:lnTo>
                <a:lnTo>
                  <a:pt x="6554" y="1395"/>
                </a:lnTo>
                <a:lnTo>
                  <a:pt x="6562" y="1392"/>
                </a:lnTo>
                <a:lnTo>
                  <a:pt x="6569" y="1401"/>
                </a:lnTo>
                <a:lnTo>
                  <a:pt x="6577" y="1406"/>
                </a:lnTo>
                <a:lnTo>
                  <a:pt x="6585" y="1386"/>
                </a:lnTo>
                <a:lnTo>
                  <a:pt x="6593" y="1396"/>
                </a:lnTo>
                <a:lnTo>
                  <a:pt x="6601" y="1388"/>
                </a:lnTo>
                <a:lnTo>
                  <a:pt x="6609" y="1372"/>
                </a:lnTo>
                <a:lnTo>
                  <a:pt x="6617" y="1378"/>
                </a:lnTo>
                <a:lnTo>
                  <a:pt x="6625" y="1393"/>
                </a:lnTo>
                <a:lnTo>
                  <a:pt x="6633" y="1380"/>
                </a:lnTo>
                <a:lnTo>
                  <a:pt x="6640" y="1384"/>
                </a:lnTo>
                <a:lnTo>
                  <a:pt x="6648" y="1368"/>
                </a:lnTo>
                <a:lnTo>
                  <a:pt x="6656" y="1370"/>
                </a:lnTo>
                <a:lnTo>
                  <a:pt x="6664" y="1374"/>
                </a:lnTo>
                <a:lnTo>
                  <a:pt x="6672" y="1399"/>
                </a:lnTo>
                <a:lnTo>
                  <a:pt x="6680" y="1372"/>
                </a:lnTo>
                <a:lnTo>
                  <a:pt x="6688" y="1383"/>
                </a:lnTo>
                <a:lnTo>
                  <a:pt x="6696" y="1364"/>
                </a:lnTo>
                <a:lnTo>
                  <a:pt x="6703" y="1384"/>
                </a:lnTo>
                <a:lnTo>
                  <a:pt x="6711" y="1377"/>
                </a:lnTo>
                <a:lnTo>
                  <a:pt x="6719" y="1397"/>
                </a:lnTo>
                <a:lnTo>
                  <a:pt x="6727" y="1372"/>
                </a:lnTo>
                <a:lnTo>
                  <a:pt x="6735" y="1375"/>
                </a:lnTo>
                <a:lnTo>
                  <a:pt x="6743" y="1365"/>
                </a:lnTo>
                <a:lnTo>
                  <a:pt x="6751" y="1371"/>
                </a:lnTo>
                <a:lnTo>
                  <a:pt x="6759" y="1378"/>
                </a:lnTo>
                <a:lnTo>
                  <a:pt x="6766" y="1366"/>
                </a:lnTo>
                <a:lnTo>
                  <a:pt x="6774" y="1367"/>
                </a:lnTo>
                <a:lnTo>
                  <a:pt x="6782" y="1361"/>
                </a:lnTo>
                <a:lnTo>
                  <a:pt x="6790" y="1371"/>
                </a:lnTo>
                <a:lnTo>
                  <a:pt x="6798" y="1354"/>
                </a:lnTo>
                <a:lnTo>
                  <a:pt x="6806" y="1365"/>
                </a:lnTo>
                <a:lnTo>
                  <a:pt x="6814" y="1359"/>
                </a:lnTo>
                <a:lnTo>
                  <a:pt x="6822" y="1366"/>
                </a:lnTo>
                <a:lnTo>
                  <a:pt x="6829" y="1352"/>
                </a:lnTo>
                <a:lnTo>
                  <a:pt x="6837" y="1371"/>
                </a:lnTo>
                <a:lnTo>
                  <a:pt x="6845" y="1363"/>
                </a:lnTo>
                <a:lnTo>
                  <a:pt x="6853" y="1371"/>
                </a:lnTo>
                <a:lnTo>
                  <a:pt x="6861" y="1357"/>
                </a:lnTo>
                <a:lnTo>
                  <a:pt x="6869" y="1364"/>
                </a:lnTo>
                <a:lnTo>
                  <a:pt x="6877" y="1362"/>
                </a:lnTo>
                <a:lnTo>
                  <a:pt x="6885" y="1351"/>
                </a:lnTo>
                <a:lnTo>
                  <a:pt x="6892" y="1334"/>
                </a:lnTo>
                <a:lnTo>
                  <a:pt x="6900" y="1348"/>
                </a:lnTo>
                <a:lnTo>
                  <a:pt x="6908" y="1357"/>
                </a:lnTo>
                <a:lnTo>
                  <a:pt x="6916" y="1359"/>
                </a:lnTo>
                <a:lnTo>
                  <a:pt x="6924" y="1357"/>
                </a:lnTo>
                <a:lnTo>
                  <a:pt x="6932" y="1358"/>
                </a:lnTo>
                <a:lnTo>
                  <a:pt x="6940" y="1352"/>
                </a:lnTo>
                <a:lnTo>
                  <a:pt x="6948" y="1351"/>
                </a:lnTo>
                <a:lnTo>
                  <a:pt x="6956" y="1339"/>
                </a:lnTo>
                <a:lnTo>
                  <a:pt x="6963" y="1348"/>
                </a:lnTo>
                <a:lnTo>
                  <a:pt x="6971" y="1336"/>
                </a:lnTo>
                <a:lnTo>
                  <a:pt x="6979" y="1347"/>
                </a:lnTo>
                <a:lnTo>
                  <a:pt x="6987" y="1324"/>
                </a:lnTo>
                <a:lnTo>
                  <a:pt x="6995" y="1347"/>
                </a:lnTo>
                <a:lnTo>
                  <a:pt x="7003" y="1341"/>
                </a:lnTo>
                <a:lnTo>
                  <a:pt x="7011" y="1344"/>
                </a:lnTo>
                <a:lnTo>
                  <a:pt x="7019" y="1344"/>
                </a:lnTo>
                <a:lnTo>
                  <a:pt x="7026" y="1347"/>
                </a:lnTo>
                <a:lnTo>
                  <a:pt x="7034" y="1332"/>
                </a:lnTo>
                <a:lnTo>
                  <a:pt x="7042" y="1349"/>
                </a:lnTo>
                <a:lnTo>
                  <a:pt x="7050" y="1336"/>
                </a:lnTo>
                <a:lnTo>
                  <a:pt x="7058" y="1331"/>
                </a:lnTo>
                <a:lnTo>
                  <a:pt x="7066" y="1329"/>
                </a:lnTo>
                <a:lnTo>
                  <a:pt x="7074" y="1336"/>
                </a:lnTo>
                <a:lnTo>
                  <a:pt x="7082" y="1334"/>
                </a:lnTo>
                <a:lnTo>
                  <a:pt x="7089" y="1360"/>
                </a:lnTo>
                <a:lnTo>
                  <a:pt x="7097" y="1324"/>
                </a:lnTo>
                <a:lnTo>
                  <a:pt x="7105" y="1332"/>
                </a:lnTo>
                <a:lnTo>
                  <a:pt x="7113" y="1347"/>
                </a:lnTo>
                <a:lnTo>
                  <a:pt x="7121" y="1335"/>
                </a:lnTo>
                <a:lnTo>
                  <a:pt x="7129" y="1323"/>
                </a:lnTo>
                <a:lnTo>
                  <a:pt x="7137" y="1341"/>
                </a:lnTo>
                <a:lnTo>
                  <a:pt x="7145" y="1323"/>
                </a:lnTo>
                <a:lnTo>
                  <a:pt x="7152" y="1337"/>
                </a:lnTo>
                <a:lnTo>
                  <a:pt x="7160" y="1326"/>
                </a:lnTo>
                <a:lnTo>
                  <a:pt x="7168" y="1327"/>
                </a:lnTo>
                <a:lnTo>
                  <a:pt x="7176" y="1340"/>
                </a:lnTo>
                <a:lnTo>
                  <a:pt x="7184" y="1317"/>
                </a:lnTo>
                <a:lnTo>
                  <a:pt x="7192" y="1320"/>
                </a:lnTo>
                <a:lnTo>
                  <a:pt x="7200" y="1328"/>
                </a:lnTo>
                <a:lnTo>
                  <a:pt x="7208" y="1321"/>
                </a:lnTo>
                <a:lnTo>
                  <a:pt x="7215" y="1344"/>
                </a:lnTo>
                <a:lnTo>
                  <a:pt x="7223" y="1315"/>
                </a:lnTo>
                <a:lnTo>
                  <a:pt x="7231" y="1328"/>
                </a:lnTo>
                <a:lnTo>
                  <a:pt x="7239" y="1310"/>
                </a:lnTo>
                <a:lnTo>
                  <a:pt x="7247" y="1343"/>
                </a:lnTo>
                <a:lnTo>
                  <a:pt x="7255" y="1320"/>
                </a:lnTo>
                <a:lnTo>
                  <a:pt x="7263" y="1323"/>
                </a:lnTo>
                <a:lnTo>
                  <a:pt x="7271" y="1320"/>
                </a:lnTo>
                <a:lnTo>
                  <a:pt x="7278" y="1315"/>
                </a:lnTo>
                <a:lnTo>
                  <a:pt x="7286" y="1316"/>
                </a:lnTo>
                <a:lnTo>
                  <a:pt x="7294" y="1331"/>
                </a:lnTo>
                <a:lnTo>
                  <a:pt x="7302" y="1315"/>
                </a:lnTo>
                <a:lnTo>
                  <a:pt x="7310" y="1323"/>
                </a:lnTo>
                <a:lnTo>
                  <a:pt x="7318" y="1334"/>
                </a:lnTo>
                <a:lnTo>
                  <a:pt x="7326" y="1304"/>
                </a:lnTo>
                <a:lnTo>
                  <a:pt x="7334" y="1314"/>
                </a:lnTo>
                <a:lnTo>
                  <a:pt x="7342" y="1332"/>
                </a:lnTo>
                <a:lnTo>
                  <a:pt x="7349" y="1325"/>
                </a:lnTo>
                <a:lnTo>
                  <a:pt x="7357" y="1310"/>
                </a:lnTo>
                <a:lnTo>
                  <a:pt x="7365" y="1321"/>
                </a:lnTo>
                <a:lnTo>
                  <a:pt x="7373" y="1294"/>
                </a:lnTo>
                <a:lnTo>
                  <a:pt x="7381" y="1321"/>
                </a:lnTo>
                <a:lnTo>
                  <a:pt x="7389" y="1318"/>
                </a:lnTo>
                <a:lnTo>
                  <a:pt x="7397" y="1315"/>
                </a:lnTo>
                <a:lnTo>
                  <a:pt x="7405" y="1310"/>
                </a:lnTo>
                <a:lnTo>
                  <a:pt x="7412" y="1317"/>
                </a:lnTo>
                <a:lnTo>
                  <a:pt x="7420" y="1306"/>
                </a:lnTo>
                <a:lnTo>
                  <a:pt x="7428" y="1303"/>
                </a:lnTo>
                <a:lnTo>
                  <a:pt x="7436" y="1326"/>
                </a:lnTo>
                <a:lnTo>
                  <a:pt x="7444" y="1316"/>
                </a:lnTo>
                <a:lnTo>
                  <a:pt x="7452" y="1302"/>
                </a:lnTo>
                <a:lnTo>
                  <a:pt x="7460" y="1313"/>
                </a:lnTo>
                <a:lnTo>
                  <a:pt x="7468" y="1292"/>
                </a:lnTo>
                <a:lnTo>
                  <a:pt x="7475" y="1326"/>
                </a:lnTo>
                <a:lnTo>
                  <a:pt x="7483" y="1304"/>
                </a:lnTo>
                <a:lnTo>
                  <a:pt x="7491" y="1304"/>
                </a:lnTo>
                <a:lnTo>
                  <a:pt x="7499" y="1309"/>
                </a:lnTo>
                <a:lnTo>
                  <a:pt x="7507" y="1307"/>
                </a:lnTo>
                <a:lnTo>
                  <a:pt x="7515" y="1294"/>
                </a:lnTo>
                <a:lnTo>
                  <a:pt x="7523" y="1307"/>
                </a:lnTo>
                <a:lnTo>
                  <a:pt x="7531" y="1297"/>
                </a:lnTo>
                <a:lnTo>
                  <a:pt x="7538" y="1299"/>
                </a:lnTo>
                <a:lnTo>
                  <a:pt x="7546" y="1289"/>
                </a:lnTo>
                <a:lnTo>
                  <a:pt x="7554" y="1310"/>
                </a:lnTo>
                <a:lnTo>
                  <a:pt x="7562" y="1294"/>
                </a:lnTo>
                <a:lnTo>
                  <a:pt x="7570" y="1311"/>
                </a:lnTo>
                <a:lnTo>
                  <a:pt x="7578" y="1296"/>
                </a:lnTo>
                <a:lnTo>
                  <a:pt x="7586" y="1279"/>
                </a:lnTo>
                <a:lnTo>
                  <a:pt x="7594" y="1298"/>
                </a:lnTo>
                <a:lnTo>
                  <a:pt x="7601" y="1287"/>
                </a:lnTo>
                <a:lnTo>
                  <a:pt x="7609" y="1306"/>
                </a:lnTo>
                <a:lnTo>
                  <a:pt x="7617" y="1292"/>
                </a:lnTo>
                <a:lnTo>
                  <a:pt x="7625" y="1292"/>
                </a:lnTo>
                <a:lnTo>
                  <a:pt x="7633" y="1314"/>
                </a:lnTo>
                <a:lnTo>
                  <a:pt x="7641" y="1293"/>
                </a:lnTo>
                <a:lnTo>
                  <a:pt x="7649" y="1292"/>
                </a:lnTo>
                <a:lnTo>
                  <a:pt x="7657" y="1285"/>
                </a:lnTo>
                <a:lnTo>
                  <a:pt x="7664" y="1288"/>
                </a:lnTo>
                <a:lnTo>
                  <a:pt x="7672" y="1291"/>
                </a:lnTo>
                <a:lnTo>
                  <a:pt x="7680" y="1301"/>
                </a:lnTo>
                <a:lnTo>
                  <a:pt x="7688" y="1304"/>
                </a:lnTo>
                <a:lnTo>
                  <a:pt x="7696" y="1291"/>
                </a:lnTo>
                <a:lnTo>
                  <a:pt x="7704" y="1289"/>
                </a:lnTo>
                <a:lnTo>
                  <a:pt x="7712" y="1302"/>
                </a:lnTo>
                <a:lnTo>
                  <a:pt x="7720" y="1287"/>
                </a:lnTo>
                <a:lnTo>
                  <a:pt x="7728" y="1304"/>
                </a:lnTo>
                <a:lnTo>
                  <a:pt x="7735" y="1283"/>
                </a:lnTo>
                <a:lnTo>
                  <a:pt x="7743" y="1286"/>
                </a:lnTo>
                <a:lnTo>
                  <a:pt x="7751" y="1298"/>
                </a:lnTo>
                <a:lnTo>
                  <a:pt x="7759" y="1285"/>
                </a:lnTo>
                <a:lnTo>
                  <a:pt x="7767" y="1288"/>
                </a:lnTo>
                <a:lnTo>
                  <a:pt x="7775" y="1269"/>
                </a:lnTo>
                <a:lnTo>
                  <a:pt x="7783" y="1293"/>
                </a:lnTo>
                <a:lnTo>
                  <a:pt x="7791" y="1295"/>
                </a:lnTo>
                <a:lnTo>
                  <a:pt x="7798" y="1278"/>
                </a:lnTo>
                <a:lnTo>
                  <a:pt x="7806" y="1283"/>
                </a:lnTo>
                <a:lnTo>
                  <a:pt x="7814" y="1277"/>
                </a:lnTo>
                <a:lnTo>
                  <a:pt x="7822" y="1281"/>
                </a:lnTo>
                <a:lnTo>
                  <a:pt x="7830" y="1278"/>
                </a:lnTo>
                <a:lnTo>
                  <a:pt x="7838" y="1283"/>
                </a:lnTo>
                <a:lnTo>
                  <a:pt x="7846" y="1265"/>
                </a:lnTo>
                <a:lnTo>
                  <a:pt x="7854" y="1277"/>
                </a:lnTo>
                <a:lnTo>
                  <a:pt x="7861" y="1266"/>
                </a:lnTo>
                <a:lnTo>
                  <a:pt x="7869" y="1266"/>
                </a:lnTo>
                <a:lnTo>
                  <a:pt x="7877" y="1274"/>
                </a:lnTo>
                <a:lnTo>
                  <a:pt x="7885" y="1281"/>
                </a:lnTo>
                <a:lnTo>
                  <a:pt x="7893" y="1269"/>
                </a:lnTo>
                <a:lnTo>
                  <a:pt x="7901" y="1271"/>
                </a:lnTo>
                <a:lnTo>
                  <a:pt x="7909" y="1264"/>
                </a:lnTo>
                <a:lnTo>
                  <a:pt x="7917" y="1259"/>
                </a:lnTo>
                <a:lnTo>
                  <a:pt x="7924" y="1267"/>
                </a:lnTo>
                <a:lnTo>
                  <a:pt x="7932" y="1283"/>
                </a:lnTo>
                <a:lnTo>
                  <a:pt x="7940" y="1263"/>
                </a:lnTo>
                <a:lnTo>
                  <a:pt x="7948" y="1273"/>
                </a:lnTo>
                <a:lnTo>
                  <a:pt x="7956" y="1268"/>
                </a:lnTo>
                <a:lnTo>
                  <a:pt x="7964" y="1274"/>
                </a:lnTo>
                <a:lnTo>
                  <a:pt x="7972" y="1257"/>
                </a:lnTo>
                <a:lnTo>
                  <a:pt x="7980" y="1268"/>
                </a:lnTo>
                <a:lnTo>
                  <a:pt x="7987" y="1283"/>
                </a:lnTo>
                <a:lnTo>
                  <a:pt x="7995" y="1258"/>
                </a:lnTo>
                <a:lnTo>
                  <a:pt x="8003" y="1257"/>
                </a:lnTo>
                <a:lnTo>
                  <a:pt x="8011" y="1266"/>
                </a:lnTo>
                <a:lnTo>
                  <a:pt x="8019" y="1281"/>
                </a:lnTo>
                <a:lnTo>
                  <a:pt x="8027" y="1260"/>
                </a:lnTo>
                <a:lnTo>
                  <a:pt x="8035" y="1269"/>
                </a:lnTo>
                <a:lnTo>
                  <a:pt x="8043" y="1271"/>
                </a:lnTo>
                <a:lnTo>
                  <a:pt x="8050" y="1282"/>
                </a:lnTo>
                <a:lnTo>
                  <a:pt x="8058" y="1263"/>
                </a:lnTo>
                <a:lnTo>
                  <a:pt x="8066" y="1259"/>
                </a:lnTo>
                <a:lnTo>
                  <a:pt x="8074" y="1270"/>
                </a:lnTo>
                <a:lnTo>
                  <a:pt x="8082" y="1277"/>
                </a:lnTo>
                <a:lnTo>
                  <a:pt x="8090" y="1266"/>
                </a:lnTo>
                <a:lnTo>
                  <a:pt x="8098" y="1255"/>
                </a:lnTo>
                <a:lnTo>
                  <a:pt x="8106" y="1250"/>
                </a:lnTo>
                <a:lnTo>
                  <a:pt x="8114" y="1263"/>
                </a:lnTo>
                <a:lnTo>
                  <a:pt x="8121" y="1261"/>
                </a:lnTo>
                <a:lnTo>
                  <a:pt x="8129" y="1264"/>
                </a:lnTo>
                <a:lnTo>
                  <a:pt x="8137" y="1249"/>
                </a:lnTo>
                <a:lnTo>
                  <a:pt x="8145" y="1269"/>
                </a:lnTo>
                <a:lnTo>
                  <a:pt x="8153" y="1256"/>
                </a:lnTo>
                <a:lnTo>
                  <a:pt x="8161" y="1260"/>
                </a:lnTo>
                <a:lnTo>
                  <a:pt x="8169" y="1246"/>
                </a:lnTo>
                <a:lnTo>
                  <a:pt x="8177" y="1264"/>
                </a:lnTo>
                <a:lnTo>
                  <a:pt x="8184" y="1229"/>
                </a:lnTo>
                <a:lnTo>
                  <a:pt x="8192" y="1251"/>
                </a:lnTo>
                <a:lnTo>
                  <a:pt x="8200" y="1256"/>
                </a:lnTo>
                <a:lnTo>
                  <a:pt x="8208" y="1261"/>
                </a:lnTo>
                <a:lnTo>
                  <a:pt x="8216" y="1249"/>
                </a:lnTo>
                <a:lnTo>
                  <a:pt x="8224" y="1240"/>
                </a:lnTo>
                <a:lnTo>
                  <a:pt x="8232" y="1245"/>
                </a:lnTo>
                <a:lnTo>
                  <a:pt x="8240" y="1250"/>
                </a:lnTo>
                <a:lnTo>
                  <a:pt x="8247" y="1256"/>
                </a:lnTo>
                <a:lnTo>
                  <a:pt x="8255" y="1264"/>
                </a:lnTo>
                <a:lnTo>
                  <a:pt x="8263" y="1249"/>
                </a:lnTo>
                <a:lnTo>
                  <a:pt x="8271" y="1239"/>
                </a:lnTo>
                <a:lnTo>
                  <a:pt x="8279" y="1242"/>
                </a:lnTo>
                <a:lnTo>
                  <a:pt x="8287" y="1250"/>
                </a:lnTo>
                <a:lnTo>
                  <a:pt x="8295" y="1257"/>
                </a:lnTo>
                <a:lnTo>
                  <a:pt x="8303" y="1241"/>
                </a:lnTo>
                <a:lnTo>
                  <a:pt x="8310" y="1250"/>
                </a:lnTo>
                <a:lnTo>
                  <a:pt x="8318" y="1240"/>
                </a:lnTo>
                <a:lnTo>
                  <a:pt x="8326" y="1240"/>
                </a:lnTo>
                <a:lnTo>
                  <a:pt x="8334" y="1240"/>
                </a:lnTo>
                <a:lnTo>
                  <a:pt x="8342" y="1247"/>
                </a:lnTo>
                <a:lnTo>
                  <a:pt x="8350" y="1250"/>
                </a:lnTo>
                <a:lnTo>
                  <a:pt x="8358" y="1253"/>
                </a:lnTo>
                <a:lnTo>
                  <a:pt x="8366" y="1251"/>
                </a:lnTo>
                <a:lnTo>
                  <a:pt x="8373" y="1244"/>
                </a:lnTo>
                <a:lnTo>
                  <a:pt x="8381" y="1238"/>
                </a:lnTo>
                <a:lnTo>
                  <a:pt x="8389" y="1252"/>
                </a:lnTo>
                <a:lnTo>
                  <a:pt x="8397" y="1232"/>
                </a:lnTo>
                <a:lnTo>
                  <a:pt x="8405" y="1236"/>
                </a:lnTo>
                <a:lnTo>
                  <a:pt x="8413" y="1229"/>
                </a:lnTo>
                <a:lnTo>
                  <a:pt x="8421" y="1231"/>
                </a:lnTo>
                <a:lnTo>
                  <a:pt x="8429" y="1234"/>
                </a:lnTo>
                <a:lnTo>
                  <a:pt x="8437" y="1252"/>
                </a:lnTo>
                <a:lnTo>
                  <a:pt x="8444" y="1243"/>
                </a:lnTo>
                <a:lnTo>
                  <a:pt x="8452" y="1232"/>
                </a:lnTo>
                <a:lnTo>
                  <a:pt x="8460" y="1233"/>
                </a:lnTo>
                <a:lnTo>
                  <a:pt x="8468" y="1240"/>
                </a:lnTo>
                <a:lnTo>
                  <a:pt x="8476" y="1246"/>
                </a:lnTo>
                <a:lnTo>
                  <a:pt x="8484" y="1232"/>
                </a:lnTo>
                <a:lnTo>
                  <a:pt x="8492" y="1236"/>
                </a:lnTo>
                <a:lnTo>
                  <a:pt x="8500" y="1232"/>
                </a:lnTo>
                <a:lnTo>
                  <a:pt x="8507" y="1238"/>
                </a:lnTo>
                <a:lnTo>
                  <a:pt x="8515" y="1235"/>
                </a:lnTo>
                <a:lnTo>
                  <a:pt x="8523" y="1228"/>
                </a:lnTo>
                <a:lnTo>
                  <a:pt x="8531" y="1234"/>
                </a:lnTo>
                <a:lnTo>
                  <a:pt x="8539" y="1233"/>
                </a:lnTo>
                <a:lnTo>
                  <a:pt x="8547" y="1242"/>
                </a:lnTo>
                <a:lnTo>
                  <a:pt x="8555" y="1216"/>
                </a:lnTo>
                <a:lnTo>
                  <a:pt x="8563" y="1243"/>
                </a:lnTo>
                <a:lnTo>
                  <a:pt x="8570" y="1233"/>
                </a:lnTo>
                <a:lnTo>
                  <a:pt x="8578" y="1226"/>
                </a:lnTo>
                <a:lnTo>
                  <a:pt x="8586" y="1229"/>
                </a:lnTo>
                <a:lnTo>
                  <a:pt x="8594" y="1218"/>
                </a:lnTo>
                <a:lnTo>
                  <a:pt x="8602" y="1214"/>
                </a:lnTo>
                <a:lnTo>
                  <a:pt x="8610" y="1224"/>
                </a:lnTo>
                <a:lnTo>
                  <a:pt x="8618" y="1222"/>
                </a:lnTo>
                <a:lnTo>
                  <a:pt x="8626" y="1229"/>
                </a:lnTo>
                <a:lnTo>
                  <a:pt x="8633" y="1238"/>
                </a:lnTo>
                <a:lnTo>
                  <a:pt x="8641" y="1220"/>
                </a:lnTo>
                <a:lnTo>
                  <a:pt x="8649" y="1227"/>
                </a:lnTo>
                <a:lnTo>
                  <a:pt x="8657" y="1219"/>
                </a:lnTo>
                <a:lnTo>
                  <a:pt x="8665" y="1222"/>
                </a:lnTo>
                <a:lnTo>
                  <a:pt x="8673" y="1221"/>
                </a:lnTo>
                <a:lnTo>
                  <a:pt x="8681" y="1237"/>
                </a:lnTo>
                <a:lnTo>
                  <a:pt x="8689" y="1223"/>
                </a:lnTo>
                <a:lnTo>
                  <a:pt x="8696" y="1216"/>
                </a:lnTo>
              </a:path>
            </a:pathLst>
          </a:cu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123" name="Freeform 345">
            <a:extLst>
              <a:ext uri="{FF2B5EF4-FFF2-40B4-BE49-F238E27FC236}">
                <a16:creationId xmlns:a16="http://schemas.microsoft.com/office/drawing/2014/main" id="{E1A12F18-E928-4297-97E1-3DA718D92CEF}"/>
              </a:ext>
            </a:extLst>
          </p:cNvPr>
          <p:cNvSpPr>
            <a:spLocks/>
          </p:cNvSpPr>
          <p:nvPr/>
        </p:nvSpPr>
        <p:spPr bwMode="auto">
          <a:xfrm flipV="1">
            <a:off x="5045140" y="3706045"/>
            <a:ext cx="7938" cy="401"/>
          </a:xfrm>
          <a:custGeom>
            <a:avLst/>
            <a:gdLst>
              <a:gd name="T0" fmla="*/ 0 w 15"/>
              <a:gd name="T1" fmla="*/ 7 h 12"/>
              <a:gd name="T2" fmla="*/ 7 w 15"/>
              <a:gd name="T3" fmla="*/ 0 h 12"/>
              <a:gd name="T4" fmla="*/ 15 w 15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12">
                <a:moveTo>
                  <a:pt x="0" y="7"/>
                </a:moveTo>
                <a:lnTo>
                  <a:pt x="7" y="0"/>
                </a:lnTo>
                <a:lnTo>
                  <a:pt x="15" y="1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kumimoji="0" lang="ja-JP" altLang="en-US">
              <a:solidFill>
                <a:prstClr val="black"/>
              </a:solidFill>
              <a:latin typeface="Times New Roman"/>
              <a:ea typeface="ＭＳ 明朝"/>
            </a:endParaRPr>
          </a:p>
        </p:txBody>
      </p:sp>
      <p:grpSp>
        <p:nvGrpSpPr>
          <p:cNvPr id="129" name="グループ化 128">
            <a:extLst>
              <a:ext uri="{FF2B5EF4-FFF2-40B4-BE49-F238E27FC236}">
                <a16:creationId xmlns:a16="http://schemas.microsoft.com/office/drawing/2014/main" id="{2EC54DEA-A4D9-46C3-9EF2-5C8266415299}"/>
              </a:ext>
            </a:extLst>
          </p:cNvPr>
          <p:cNvGrpSpPr/>
          <p:nvPr/>
        </p:nvGrpSpPr>
        <p:grpSpPr>
          <a:xfrm>
            <a:off x="700153" y="3734199"/>
            <a:ext cx="5174844" cy="184666"/>
            <a:chOff x="1453891" y="2595540"/>
            <a:chExt cx="5174844" cy="513102"/>
          </a:xfrm>
        </p:grpSpPr>
        <p:sp>
          <p:nvSpPr>
            <p:cNvPr id="130" name="Line 7">
              <a:extLst>
                <a:ext uri="{FF2B5EF4-FFF2-40B4-BE49-F238E27FC236}">
                  <a16:creationId xmlns:a16="http://schemas.microsoft.com/office/drawing/2014/main" id="{B65DB7C7-1B09-4270-A86E-D0650C2BB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3891" y="2687696"/>
              <a:ext cx="43529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31" name="Line 12">
              <a:extLst>
                <a:ext uri="{FF2B5EF4-FFF2-40B4-BE49-F238E27FC236}">
                  <a16:creationId xmlns:a16="http://schemas.microsoft.com/office/drawing/2014/main" id="{12901069-4F4A-4CF8-BB58-7B71B7B264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1566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32" name="Line 17">
              <a:extLst>
                <a:ext uri="{FF2B5EF4-FFF2-40B4-BE49-F238E27FC236}">
                  <a16:creationId xmlns:a16="http://schemas.microsoft.com/office/drawing/2014/main" id="{A5EA0791-A9FC-4725-9C58-D559E647C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987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33" name="Line 22">
              <a:extLst>
                <a:ext uri="{FF2B5EF4-FFF2-40B4-BE49-F238E27FC236}">
                  <a16:creationId xmlns:a16="http://schemas.microsoft.com/office/drawing/2014/main" id="{1C1B5516-D0F1-492C-8CCC-ABDA15F1BB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77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34" name="Line 27">
              <a:extLst>
                <a:ext uri="{FF2B5EF4-FFF2-40B4-BE49-F238E27FC236}">
                  <a16:creationId xmlns:a16="http://schemas.microsoft.com/office/drawing/2014/main" id="{396AF070-4F18-401B-B7DB-238ED02516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8091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35" name="Line 32">
              <a:extLst>
                <a:ext uri="{FF2B5EF4-FFF2-40B4-BE49-F238E27FC236}">
                  <a16:creationId xmlns:a16="http://schemas.microsoft.com/office/drawing/2014/main" id="{856F96C1-BAC1-4BC5-845B-7073B1DAD7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6403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36" name="Line 37">
              <a:extLst>
                <a:ext uri="{FF2B5EF4-FFF2-40B4-BE49-F238E27FC236}">
                  <a16:creationId xmlns:a16="http://schemas.microsoft.com/office/drawing/2014/main" id="{D9D11517-0AA3-4EF0-A9B0-6DCF8F8F1A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6303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37" name="Line 42">
              <a:extLst>
                <a:ext uri="{FF2B5EF4-FFF2-40B4-BE49-F238E27FC236}">
                  <a16:creationId xmlns:a16="http://schemas.microsoft.com/office/drawing/2014/main" id="{E219E498-809A-4C64-8168-A2BCC1DF40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4616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38" name="Line 47">
              <a:extLst>
                <a:ext uri="{FF2B5EF4-FFF2-40B4-BE49-F238E27FC236}">
                  <a16:creationId xmlns:a16="http://schemas.microsoft.com/office/drawing/2014/main" id="{13643A83-6652-44CB-A7E1-815A1B5B2B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292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39" name="Line 52">
              <a:extLst>
                <a:ext uri="{FF2B5EF4-FFF2-40B4-BE49-F238E27FC236}">
                  <a16:creationId xmlns:a16="http://schemas.microsoft.com/office/drawing/2014/main" id="{EA3C9A6C-27D3-4A52-A383-31A8F5923B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282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40" name="Rectangle 54">
              <a:extLst>
                <a:ext uri="{FF2B5EF4-FFF2-40B4-BE49-F238E27FC236}">
                  <a16:creationId xmlns:a16="http://schemas.microsoft.com/office/drawing/2014/main" id="{581373C7-AD2A-48BD-A840-BD56CE971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124" y="2722622"/>
              <a:ext cx="38472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6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41" name="Rectangle 55">
              <a:extLst>
                <a:ext uri="{FF2B5EF4-FFF2-40B4-BE49-F238E27FC236}">
                  <a16:creationId xmlns:a16="http://schemas.microsoft.com/office/drawing/2014/main" id="{E6BE0136-75A2-4F6B-9C56-292DC5DEB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437" y="2722622"/>
              <a:ext cx="38472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8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42" name="Rectangle 56">
              <a:extLst>
                <a:ext uri="{FF2B5EF4-FFF2-40B4-BE49-F238E27FC236}">
                  <a16:creationId xmlns:a16="http://schemas.microsoft.com/office/drawing/2014/main" id="{418F6BE9-74CA-4715-929D-6A456B717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3999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10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43" name="Rectangle 57">
              <a:extLst>
                <a:ext uri="{FF2B5EF4-FFF2-40B4-BE49-F238E27FC236}">
                  <a16:creationId xmlns:a16="http://schemas.microsoft.com/office/drawing/2014/main" id="{3AA4E82E-52D7-4C99-A4E7-B26C092DD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620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12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44" name="Rectangle 58">
              <a:extLst>
                <a:ext uri="{FF2B5EF4-FFF2-40B4-BE49-F238E27FC236}">
                  <a16:creationId xmlns:a16="http://schemas.microsoft.com/office/drawing/2014/main" id="{DC7F7529-BEB7-482B-9EFF-512C61035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684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14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45" name="Rectangle 59">
              <a:extLst>
                <a:ext uri="{FF2B5EF4-FFF2-40B4-BE49-F238E27FC236}">
                  <a16:creationId xmlns:a16="http://schemas.microsoft.com/office/drawing/2014/main" id="{E26F1002-DDDB-4BEF-AEAE-C7E088996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727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16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46" name="Rectangle 60">
              <a:extLst>
                <a:ext uri="{FF2B5EF4-FFF2-40B4-BE49-F238E27FC236}">
                  <a16:creationId xmlns:a16="http://schemas.microsoft.com/office/drawing/2014/main" id="{145E80B6-4E99-47BE-BAC4-24B67D5B8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845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18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47" name="Rectangle 61">
              <a:extLst>
                <a:ext uri="{FF2B5EF4-FFF2-40B4-BE49-F238E27FC236}">
                  <a16:creationId xmlns:a16="http://schemas.microsoft.com/office/drawing/2014/main" id="{B388639E-6791-4325-ACB6-28C7F80A9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49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20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48" name="Rectangle 62">
              <a:extLst>
                <a:ext uri="{FF2B5EF4-FFF2-40B4-BE49-F238E27FC236}">
                  <a16:creationId xmlns:a16="http://schemas.microsoft.com/office/drawing/2014/main" id="{53891ED2-EFD0-4994-A013-B8A9D186C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998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22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49" name="Line 63">
              <a:extLst>
                <a:ext uri="{FF2B5EF4-FFF2-40B4-BE49-F238E27FC236}">
                  <a16:creationId xmlns:a16="http://schemas.microsoft.com/office/drawing/2014/main" id="{73DF11F7-0916-42F7-9391-8E9E52FD22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1566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50" name="Line 64">
              <a:extLst>
                <a:ext uri="{FF2B5EF4-FFF2-40B4-BE49-F238E27FC236}">
                  <a16:creationId xmlns:a16="http://schemas.microsoft.com/office/drawing/2014/main" id="{79A0173D-31DF-41D6-8F90-99F8CEFFDF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987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51" name="Line 65">
              <a:extLst>
                <a:ext uri="{FF2B5EF4-FFF2-40B4-BE49-F238E27FC236}">
                  <a16:creationId xmlns:a16="http://schemas.microsoft.com/office/drawing/2014/main" id="{FF8EA63A-0F38-4884-B0EE-5D4EFC3065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77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52" name="Line 66">
              <a:extLst>
                <a:ext uri="{FF2B5EF4-FFF2-40B4-BE49-F238E27FC236}">
                  <a16:creationId xmlns:a16="http://schemas.microsoft.com/office/drawing/2014/main" id="{A773A2B4-1A67-4651-89A7-E7392FE15C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8091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53" name="Line 67">
              <a:extLst>
                <a:ext uri="{FF2B5EF4-FFF2-40B4-BE49-F238E27FC236}">
                  <a16:creationId xmlns:a16="http://schemas.microsoft.com/office/drawing/2014/main" id="{52567DB8-C347-4215-8D5C-E1E1D74BCE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6403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54" name="Line 68">
              <a:extLst>
                <a:ext uri="{FF2B5EF4-FFF2-40B4-BE49-F238E27FC236}">
                  <a16:creationId xmlns:a16="http://schemas.microsoft.com/office/drawing/2014/main" id="{187137B5-7C45-4B7D-8C7D-87A22189DF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6303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55" name="Line 69">
              <a:extLst>
                <a:ext uri="{FF2B5EF4-FFF2-40B4-BE49-F238E27FC236}">
                  <a16:creationId xmlns:a16="http://schemas.microsoft.com/office/drawing/2014/main" id="{7B1A368A-78BC-4858-BC53-951677F765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4616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56" name="Line 70">
              <a:extLst>
                <a:ext uri="{FF2B5EF4-FFF2-40B4-BE49-F238E27FC236}">
                  <a16:creationId xmlns:a16="http://schemas.microsoft.com/office/drawing/2014/main" id="{96245D49-123E-4BCB-8DFE-82C8D7B52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292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57" name="Line 71">
              <a:extLst>
                <a:ext uri="{FF2B5EF4-FFF2-40B4-BE49-F238E27FC236}">
                  <a16:creationId xmlns:a16="http://schemas.microsoft.com/office/drawing/2014/main" id="{3C94BB1B-F15E-46E3-B92A-F12F9D9368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282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58" name="テキスト ボックス 157">
              <a:extLst>
                <a:ext uri="{FF2B5EF4-FFF2-40B4-BE49-F238E27FC236}">
                  <a16:creationId xmlns:a16="http://schemas.microsoft.com/office/drawing/2014/main" id="{FB9EB146-3309-4EE4-9BFF-4DEFFDDBFB8F}"/>
                </a:ext>
              </a:extLst>
            </p:cNvPr>
            <p:cNvSpPr txBox="1"/>
            <p:nvPr/>
          </p:nvSpPr>
          <p:spPr>
            <a:xfrm>
              <a:off x="5804470" y="2595540"/>
              <a:ext cx="824265" cy="513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rPr>
                <a:t>Retention time (min)</a:t>
              </a:r>
              <a:endParaRPr kumimoji="0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</p:grpSp>
      <p:sp>
        <p:nvSpPr>
          <p:cNvPr id="160" name="Line 370">
            <a:extLst>
              <a:ext uri="{FF2B5EF4-FFF2-40B4-BE49-F238E27FC236}">
                <a16:creationId xmlns:a16="http://schemas.microsoft.com/office/drawing/2014/main" id="{1939A62D-B129-47BA-B269-C88ECAD1CD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0153" y="3840584"/>
            <a:ext cx="0" cy="532763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162" name="Line 420">
            <a:extLst>
              <a:ext uri="{FF2B5EF4-FFF2-40B4-BE49-F238E27FC236}">
                <a16:creationId xmlns:a16="http://schemas.microsoft.com/office/drawing/2014/main" id="{4E7D8690-C99F-4D1A-9E9F-55882EB8E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65" y="4266634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164" name="Line 424">
            <a:extLst>
              <a:ext uri="{FF2B5EF4-FFF2-40B4-BE49-F238E27FC236}">
                <a16:creationId xmlns:a16="http://schemas.microsoft.com/office/drawing/2014/main" id="{2F5F1101-4CFB-44CA-9E20-FC69F427D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65" y="4153502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166" name="Line 428">
            <a:extLst>
              <a:ext uri="{FF2B5EF4-FFF2-40B4-BE49-F238E27FC236}">
                <a16:creationId xmlns:a16="http://schemas.microsoft.com/office/drawing/2014/main" id="{B365F16F-158D-4496-931D-66D9FC0FC2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65" y="4007691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168" name="Line 432">
            <a:extLst>
              <a:ext uri="{FF2B5EF4-FFF2-40B4-BE49-F238E27FC236}">
                <a16:creationId xmlns:a16="http://schemas.microsoft.com/office/drawing/2014/main" id="{BCE8246F-2400-4FE2-93FC-885C31CF02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65" y="3894158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170" name="Freeform 439">
            <a:extLst>
              <a:ext uri="{FF2B5EF4-FFF2-40B4-BE49-F238E27FC236}">
                <a16:creationId xmlns:a16="http://schemas.microsoft.com/office/drawing/2014/main" id="{01EBC903-8143-4A7F-95DF-45B4BC842041}"/>
              </a:ext>
            </a:extLst>
          </p:cNvPr>
          <p:cNvSpPr>
            <a:spLocks/>
          </p:cNvSpPr>
          <p:nvPr/>
        </p:nvSpPr>
        <p:spPr bwMode="auto">
          <a:xfrm flipV="1">
            <a:off x="700153" y="3840584"/>
            <a:ext cx="4348163" cy="532763"/>
          </a:xfrm>
          <a:custGeom>
            <a:avLst/>
            <a:gdLst>
              <a:gd name="T0" fmla="*/ 133 w 8696"/>
              <a:gd name="T1" fmla="*/ 76 h 9193"/>
              <a:gd name="T2" fmla="*/ 275 w 8696"/>
              <a:gd name="T3" fmla="*/ 70 h 9193"/>
              <a:gd name="T4" fmla="*/ 417 w 8696"/>
              <a:gd name="T5" fmla="*/ 52 h 9193"/>
              <a:gd name="T6" fmla="*/ 559 w 8696"/>
              <a:gd name="T7" fmla="*/ 40 h 9193"/>
              <a:gd name="T8" fmla="*/ 701 w 8696"/>
              <a:gd name="T9" fmla="*/ 35 h 9193"/>
              <a:gd name="T10" fmla="*/ 842 w 8696"/>
              <a:gd name="T11" fmla="*/ 29 h 9193"/>
              <a:gd name="T12" fmla="*/ 984 w 8696"/>
              <a:gd name="T13" fmla="*/ 38 h 9193"/>
              <a:gd name="T14" fmla="*/ 1126 w 8696"/>
              <a:gd name="T15" fmla="*/ 40 h 9193"/>
              <a:gd name="T16" fmla="*/ 1268 w 8696"/>
              <a:gd name="T17" fmla="*/ 16 h 9193"/>
              <a:gd name="T18" fmla="*/ 1410 w 8696"/>
              <a:gd name="T19" fmla="*/ 18 h 9193"/>
              <a:gd name="T20" fmla="*/ 1551 w 8696"/>
              <a:gd name="T21" fmla="*/ 51 h 9193"/>
              <a:gd name="T22" fmla="*/ 1693 w 8696"/>
              <a:gd name="T23" fmla="*/ 15 h 9193"/>
              <a:gd name="T24" fmla="*/ 1835 w 8696"/>
              <a:gd name="T25" fmla="*/ 9 h 9193"/>
              <a:gd name="T26" fmla="*/ 1977 w 8696"/>
              <a:gd name="T27" fmla="*/ 16 h 9193"/>
              <a:gd name="T28" fmla="*/ 2119 w 8696"/>
              <a:gd name="T29" fmla="*/ 11 h 9193"/>
              <a:gd name="T30" fmla="*/ 2260 w 8696"/>
              <a:gd name="T31" fmla="*/ 8 h 9193"/>
              <a:gd name="T32" fmla="*/ 2402 w 8696"/>
              <a:gd name="T33" fmla="*/ 7 h 9193"/>
              <a:gd name="T34" fmla="*/ 2544 w 8696"/>
              <a:gd name="T35" fmla="*/ 26 h 9193"/>
              <a:gd name="T36" fmla="*/ 2686 w 8696"/>
              <a:gd name="T37" fmla="*/ 19 h 9193"/>
              <a:gd name="T38" fmla="*/ 2828 w 8696"/>
              <a:gd name="T39" fmla="*/ 56 h 9193"/>
              <a:gd name="T40" fmla="*/ 2969 w 8696"/>
              <a:gd name="T41" fmla="*/ 45 h 9193"/>
              <a:gd name="T42" fmla="*/ 3111 w 8696"/>
              <a:gd name="T43" fmla="*/ 56 h 9193"/>
              <a:gd name="T44" fmla="*/ 3253 w 8696"/>
              <a:gd name="T45" fmla="*/ 102 h 9193"/>
              <a:gd name="T46" fmla="*/ 3395 w 8696"/>
              <a:gd name="T47" fmla="*/ 138 h 9193"/>
              <a:gd name="T48" fmla="*/ 3537 w 8696"/>
              <a:gd name="T49" fmla="*/ 105 h 9193"/>
              <a:gd name="T50" fmla="*/ 3678 w 8696"/>
              <a:gd name="T51" fmla="*/ 187 h 9193"/>
              <a:gd name="T52" fmla="*/ 3820 w 8696"/>
              <a:gd name="T53" fmla="*/ 153 h 9193"/>
              <a:gd name="T54" fmla="*/ 3962 w 8696"/>
              <a:gd name="T55" fmla="*/ 183 h 9193"/>
              <a:gd name="T56" fmla="*/ 4104 w 8696"/>
              <a:gd name="T57" fmla="*/ 209 h 9193"/>
              <a:gd name="T58" fmla="*/ 4246 w 8696"/>
              <a:gd name="T59" fmla="*/ 249 h 9193"/>
              <a:gd name="T60" fmla="*/ 4387 w 8696"/>
              <a:gd name="T61" fmla="*/ 313 h 9193"/>
              <a:gd name="T62" fmla="*/ 4529 w 8696"/>
              <a:gd name="T63" fmla="*/ 362 h 9193"/>
              <a:gd name="T64" fmla="*/ 4671 w 8696"/>
              <a:gd name="T65" fmla="*/ 413 h 9193"/>
              <a:gd name="T66" fmla="*/ 4813 w 8696"/>
              <a:gd name="T67" fmla="*/ 479 h 9193"/>
              <a:gd name="T68" fmla="*/ 4955 w 8696"/>
              <a:gd name="T69" fmla="*/ 563 h 9193"/>
              <a:gd name="T70" fmla="*/ 5096 w 8696"/>
              <a:gd name="T71" fmla="*/ 639 h 9193"/>
              <a:gd name="T72" fmla="*/ 5238 w 8696"/>
              <a:gd name="T73" fmla="*/ 723 h 9193"/>
              <a:gd name="T74" fmla="*/ 5380 w 8696"/>
              <a:gd name="T75" fmla="*/ 811 h 9193"/>
              <a:gd name="T76" fmla="*/ 5522 w 8696"/>
              <a:gd name="T77" fmla="*/ 929 h 9193"/>
              <a:gd name="T78" fmla="*/ 5664 w 8696"/>
              <a:gd name="T79" fmla="*/ 1070 h 9193"/>
              <a:gd name="T80" fmla="*/ 5805 w 8696"/>
              <a:gd name="T81" fmla="*/ 1217 h 9193"/>
              <a:gd name="T82" fmla="*/ 5947 w 8696"/>
              <a:gd name="T83" fmla="*/ 1398 h 9193"/>
              <a:gd name="T84" fmla="*/ 6089 w 8696"/>
              <a:gd name="T85" fmla="*/ 1513 h 9193"/>
              <a:gd name="T86" fmla="*/ 6231 w 8696"/>
              <a:gd name="T87" fmla="*/ 1575 h 9193"/>
              <a:gd name="T88" fmla="*/ 6373 w 8696"/>
              <a:gd name="T89" fmla="*/ 1522 h 9193"/>
              <a:gd name="T90" fmla="*/ 6514 w 8696"/>
              <a:gd name="T91" fmla="*/ 1492 h 9193"/>
              <a:gd name="T92" fmla="*/ 6656 w 8696"/>
              <a:gd name="T93" fmla="*/ 1458 h 9193"/>
              <a:gd name="T94" fmla="*/ 6798 w 8696"/>
              <a:gd name="T95" fmla="*/ 1434 h 9193"/>
              <a:gd name="T96" fmla="*/ 6940 w 8696"/>
              <a:gd name="T97" fmla="*/ 1409 h 9193"/>
              <a:gd name="T98" fmla="*/ 7082 w 8696"/>
              <a:gd name="T99" fmla="*/ 1392 h 9193"/>
              <a:gd name="T100" fmla="*/ 7223 w 8696"/>
              <a:gd name="T101" fmla="*/ 1346 h 9193"/>
              <a:gd name="T102" fmla="*/ 7365 w 8696"/>
              <a:gd name="T103" fmla="*/ 1365 h 9193"/>
              <a:gd name="T104" fmla="*/ 7507 w 8696"/>
              <a:gd name="T105" fmla="*/ 1340 h 9193"/>
              <a:gd name="T106" fmla="*/ 7649 w 8696"/>
              <a:gd name="T107" fmla="*/ 1333 h 9193"/>
              <a:gd name="T108" fmla="*/ 7791 w 8696"/>
              <a:gd name="T109" fmla="*/ 1312 h 9193"/>
              <a:gd name="T110" fmla="*/ 7932 w 8696"/>
              <a:gd name="T111" fmla="*/ 1319 h 9193"/>
              <a:gd name="T112" fmla="*/ 8074 w 8696"/>
              <a:gd name="T113" fmla="*/ 1299 h 9193"/>
              <a:gd name="T114" fmla="*/ 8216 w 8696"/>
              <a:gd name="T115" fmla="*/ 1298 h 9193"/>
              <a:gd name="T116" fmla="*/ 8358 w 8696"/>
              <a:gd name="T117" fmla="*/ 1271 h 9193"/>
              <a:gd name="T118" fmla="*/ 8500 w 8696"/>
              <a:gd name="T119" fmla="*/ 1256 h 9193"/>
              <a:gd name="T120" fmla="*/ 8641 w 8696"/>
              <a:gd name="T121" fmla="*/ 1252 h 9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696" h="9193">
                <a:moveTo>
                  <a:pt x="0" y="120"/>
                </a:moveTo>
                <a:lnTo>
                  <a:pt x="7" y="131"/>
                </a:lnTo>
                <a:lnTo>
                  <a:pt x="15" y="139"/>
                </a:lnTo>
                <a:lnTo>
                  <a:pt x="23" y="120"/>
                </a:lnTo>
                <a:lnTo>
                  <a:pt x="31" y="113"/>
                </a:lnTo>
                <a:lnTo>
                  <a:pt x="39" y="108"/>
                </a:lnTo>
                <a:lnTo>
                  <a:pt x="47" y="97"/>
                </a:lnTo>
                <a:lnTo>
                  <a:pt x="55" y="100"/>
                </a:lnTo>
                <a:lnTo>
                  <a:pt x="63" y="90"/>
                </a:lnTo>
                <a:lnTo>
                  <a:pt x="70" y="91"/>
                </a:lnTo>
                <a:lnTo>
                  <a:pt x="78" y="93"/>
                </a:lnTo>
                <a:lnTo>
                  <a:pt x="86" y="86"/>
                </a:lnTo>
                <a:lnTo>
                  <a:pt x="94" y="80"/>
                </a:lnTo>
                <a:lnTo>
                  <a:pt x="102" y="81"/>
                </a:lnTo>
                <a:lnTo>
                  <a:pt x="110" y="69"/>
                </a:lnTo>
                <a:lnTo>
                  <a:pt x="118" y="76"/>
                </a:lnTo>
                <a:lnTo>
                  <a:pt x="126" y="70"/>
                </a:lnTo>
                <a:lnTo>
                  <a:pt x="133" y="76"/>
                </a:lnTo>
                <a:lnTo>
                  <a:pt x="141" y="143"/>
                </a:lnTo>
                <a:lnTo>
                  <a:pt x="149" y="200"/>
                </a:lnTo>
                <a:lnTo>
                  <a:pt x="157" y="188"/>
                </a:lnTo>
                <a:lnTo>
                  <a:pt x="165" y="477"/>
                </a:lnTo>
                <a:lnTo>
                  <a:pt x="173" y="382"/>
                </a:lnTo>
                <a:lnTo>
                  <a:pt x="181" y="329"/>
                </a:lnTo>
                <a:lnTo>
                  <a:pt x="189" y="301"/>
                </a:lnTo>
                <a:lnTo>
                  <a:pt x="196" y="238"/>
                </a:lnTo>
                <a:lnTo>
                  <a:pt x="204" y="205"/>
                </a:lnTo>
                <a:lnTo>
                  <a:pt x="212" y="167"/>
                </a:lnTo>
                <a:lnTo>
                  <a:pt x="220" y="155"/>
                </a:lnTo>
                <a:lnTo>
                  <a:pt x="228" y="134"/>
                </a:lnTo>
                <a:lnTo>
                  <a:pt x="236" y="118"/>
                </a:lnTo>
                <a:lnTo>
                  <a:pt x="244" y="110"/>
                </a:lnTo>
                <a:lnTo>
                  <a:pt x="252" y="100"/>
                </a:lnTo>
                <a:lnTo>
                  <a:pt x="259" y="92"/>
                </a:lnTo>
                <a:lnTo>
                  <a:pt x="267" y="86"/>
                </a:lnTo>
                <a:lnTo>
                  <a:pt x="275" y="70"/>
                </a:lnTo>
                <a:lnTo>
                  <a:pt x="283" y="56"/>
                </a:lnTo>
                <a:lnTo>
                  <a:pt x="291" y="52"/>
                </a:lnTo>
                <a:lnTo>
                  <a:pt x="299" y="51"/>
                </a:lnTo>
                <a:lnTo>
                  <a:pt x="307" y="42"/>
                </a:lnTo>
                <a:lnTo>
                  <a:pt x="315" y="48"/>
                </a:lnTo>
                <a:lnTo>
                  <a:pt x="322" y="44"/>
                </a:lnTo>
                <a:lnTo>
                  <a:pt x="330" y="46"/>
                </a:lnTo>
                <a:lnTo>
                  <a:pt x="338" y="47"/>
                </a:lnTo>
                <a:lnTo>
                  <a:pt x="346" y="48"/>
                </a:lnTo>
                <a:lnTo>
                  <a:pt x="354" y="46"/>
                </a:lnTo>
                <a:lnTo>
                  <a:pt x="362" y="49"/>
                </a:lnTo>
                <a:lnTo>
                  <a:pt x="370" y="46"/>
                </a:lnTo>
                <a:lnTo>
                  <a:pt x="378" y="46"/>
                </a:lnTo>
                <a:lnTo>
                  <a:pt x="386" y="40"/>
                </a:lnTo>
                <a:lnTo>
                  <a:pt x="393" y="46"/>
                </a:lnTo>
                <a:lnTo>
                  <a:pt x="401" y="53"/>
                </a:lnTo>
                <a:lnTo>
                  <a:pt x="409" y="45"/>
                </a:lnTo>
                <a:lnTo>
                  <a:pt x="417" y="52"/>
                </a:lnTo>
                <a:lnTo>
                  <a:pt x="425" y="50"/>
                </a:lnTo>
                <a:lnTo>
                  <a:pt x="433" y="47"/>
                </a:lnTo>
                <a:lnTo>
                  <a:pt x="441" y="39"/>
                </a:lnTo>
                <a:lnTo>
                  <a:pt x="449" y="47"/>
                </a:lnTo>
                <a:lnTo>
                  <a:pt x="456" y="46"/>
                </a:lnTo>
                <a:lnTo>
                  <a:pt x="464" y="38"/>
                </a:lnTo>
                <a:lnTo>
                  <a:pt x="472" y="41"/>
                </a:lnTo>
                <a:lnTo>
                  <a:pt x="480" y="45"/>
                </a:lnTo>
                <a:lnTo>
                  <a:pt x="488" y="37"/>
                </a:lnTo>
                <a:lnTo>
                  <a:pt x="496" y="39"/>
                </a:lnTo>
                <a:lnTo>
                  <a:pt x="504" y="44"/>
                </a:lnTo>
                <a:lnTo>
                  <a:pt x="512" y="41"/>
                </a:lnTo>
                <a:lnTo>
                  <a:pt x="519" y="40"/>
                </a:lnTo>
                <a:lnTo>
                  <a:pt x="527" y="45"/>
                </a:lnTo>
                <a:lnTo>
                  <a:pt x="535" y="46"/>
                </a:lnTo>
                <a:lnTo>
                  <a:pt x="543" y="46"/>
                </a:lnTo>
                <a:lnTo>
                  <a:pt x="551" y="46"/>
                </a:lnTo>
                <a:lnTo>
                  <a:pt x="559" y="40"/>
                </a:lnTo>
                <a:lnTo>
                  <a:pt x="567" y="42"/>
                </a:lnTo>
                <a:lnTo>
                  <a:pt x="575" y="60"/>
                </a:lnTo>
                <a:lnTo>
                  <a:pt x="582" y="101"/>
                </a:lnTo>
                <a:lnTo>
                  <a:pt x="590" y="88"/>
                </a:lnTo>
                <a:lnTo>
                  <a:pt x="598" y="76"/>
                </a:lnTo>
                <a:lnTo>
                  <a:pt x="606" y="68"/>
                </a:lnTo>
                <a:lnTo>
                  <a:pt x="614" y="61"/>
                </a:lnTo>
                <a:lnTo>
                  <a:pt x="622" y="53"/>
                </a:lnTo>
                <a:lnTo>
                  <a:pt x="630" y="46"/>
                </a:lnTo>
                <a:lnTo>
                  <a:pt x="638" y="45"/>
                </a:lnTo>
                <a:lnTo>
                  <a:pt x="645" y="42"/>
                </a:lnTo>
                <a:lnTo>
                  <a:pt x="653" y="35"/>
                </a:lnTo>
                <a:lnTo>
                  <a:pt x="661" y="34"/>
                </a:lnTo>
                <a:lnTo>
                  <a:pt x="669" y="31"/>
                </a:lnTo>
                <a:lnTo>
                  <a:pt x="677" y="35"/>
                </a:lnTo>
                <a:lnTo>
                  <a:pt x="685" y="31"/>
                </a:lnTo>
                <a:lnTo>
                  <a:pt x="693" y="34"/>
                </a:lnTo>
                <a:lnTo>
                  <a:pt x="701" y="35"/>
                </a:lnTo>
                <a:lnTo>
                  <a:pt x="709" y="37"/>
                </a:lnTo>
                <a:lnTo>
                  <a:pt x="716" y="34"/>
                </a:lnTo>
                <a:lnTo>
                  <a:pt x="724" y="35"/>
                </a:lnTo>
                <a:lnTo>
                  <a:pt x="732" y="25"/>
                </a:lnTo>
                <a:lnTo>
                  <a:pt x="740" y="33"/>
                </a:lnTo>
                <a:lnTo>
                  <a:pt x="748" y="31"/>
                </a:lnTo>
                <a:lnTo>
                  <a:pt x="756" y="26"/>
                </a:lnTo>
                <a:lnTo>
                  <a:pt x="764" y="32"/>
                </a:lnTo>
                <a:lnTo>
                  <a:pt x="772" y="40"/>
                </a:lnTo>
                <a:lnTo>
                  <a:pt x="779" y="37"/>
                </a:lnTo>
                <a:lnTo>
                  <a:pt x="787" y="35"/>
                </a:lnTo>
                <a:lnTo>
                  <a:pt x="795" y="36"/>
                </a:lnTo>
                <a:lnTo>
                  <a:pt x="803" y="48"/>
                </a:lnTo>
                <a:lnTo>
                  <a:pt x="811" y="49"/>
                </a:lnTo>
                <a:lnTo>
                  <a:pt x="819" y="43"/>
                </a:lnTo>
                <a:lnTo>
                  <a:pt x="827" y="37"/>
                </a:lnTo>
                <a:lnTo>
                  <a:pt x="835" y="33"/>
                </a:lnTo>
                <a:lnTo>
                  <a:pt x="842" y="29"/>
                </a:lnTo>
                <a:lnTo>
                  <a:pt x="850" y="26"/>
                </a:lnTo>
                <a:lnTo>
                  <a:pt x="858" y="48"/>
                </a:lnTo>
                <a:lnTo>
                  <a:pt x="866" y="84"/>
                </a:lnTo>
                <a:lnTo>
                  <a:pt x="874" y="74"/>
                </a:lnTo>
                <a:lnTo>
                  <a:pt x="882" y="62"/>
                </a:lnTo>
                <a:lnTo>
                  <a:pt x="890" y="44"/>
                </a:lnTo>
                <a:lnTo>
                  <a:pt x="898" y="48"/>
                </a:lnTo>
                <a:lnTo>
                  <a:pt x="905" y="39"/>
                </a:lnTo>
                <a:lnTo>
                  <a:pt x="913" y="46"/>
                </a:lnTo>
                <a:lnTo>
                  <a:pt x="921" y="34"/>
                </a:lnTo>
                <a:lnTo>
                  <a:pt x="929" y="31"/>
                </a:lnTo>
                <a:lnTo>
                  <a:pt x="937" y="70"/>
                </a:lnTo>
                <a:lnTo>
                  <a:pt x="945" y="77"/>
                </a:lnTo>
                <a:lnTo>
                  <a:pt x="953" y="71"/>
                </a:lnTo>
                <a:lnTo>
                  <a:pt x="961" y="53"/>
                </a:lnTo>
                <a:lnTo>
                  <a:pt x="968" y="48"/>
                </a:lnTo>
                <a:lnTo>
                  <a:pt x="976" y="40"/>
                </a:lnTo>
                <a:lnTo>
                  <a:pt x="984" y="38"/>
                </a:lnTo>
                <a:lnTo>
                  <a:pt x="992" y="42"/>
                </a:lnTo>
                <a:lnTo>
                  <a:pt x="1000" y="38"/>
                </a:lnTo>
                <a:lnTo>
                  <a:pt x="1008" y="40"/>
                </a:lnTo>
                <a:lnTo>
                  <a:pt x="1016" y="45"/>
                </a:lnTo>
                <a:lnTo>
                  <a:pt x="1024" y="45"/>
                </a:lnTo>
                <a:lnTo>
                  <a:pt x="1031" y="41"/>
                </a:lnTo>
                <a:lnTo>
                  <a:pt x="1039" y="47"/>
                </a:lnTo>
                <a:lnTo>
                  <a:pt x="1047" y="45"/>
                </a:lnTo>
                <a:lnTo>
                  <a:pt x="1055" y="43"/>
                </a:lnTo>
                <a:lnTo>
                  <a:pt x="1063" y="50"/>
                </a:lnTo>
                <a:lnTo>
                  <a:pt x="1071" y="45"/>
                </a:lnTo>
                <a:lnTo>
                  <a:pt x="1079" y="48"/>
                </a:lnTo>
                <a:lnTo>
                  <a:pt x="1087" y="42"/>
                </a:lnTo>
                <a:lnTo>
                  <a:pt x="1095" y="33"/>
                </a:lnTo>
                <a:lnTo>
                  <a:pt x="1102" y="29"/>
                </a:lnTo>
                <a:lnTo>
                  <a:pt x="1110" y="23"/>
                </a:lnTo>
                <a:lnTo>
                  <a:pt x="1118" y="37"/>
                </a:lnTo>
                <a:lnTo>
                  <a:pt x="1126" y="40"/>
                </a:lnTo>
                <a:lnTo>
                  <a:pt x="1134" y="42"/>
                </a:lnTo>
                <a:lnTo>
                  <a:pt x="1142" y="35"/>
                </a:lnTo>
                <a:lnTo>
                  <a:pt x="1150" y="38"/>
                </a:lnTo>
                <a:lnTo>
                  <a:pt x="1158" y="37"/>
                </a:lnTo>
                <a:lnTo>
                  <a:pt x="1165" y="28"/>
                </a:lnTo>
                <a:lnTo>
                  <a:pt x="1173" y="25"/>
                </a:lnTo>
                <a:lnTo>
                  <a:pt x="1181" y="32"/>
                </a:lnTo>
                <a:lnTo>
                  <a:pt x="1189" y="30"/>
                </a:lnTo>
                <a:lnTo>
                  <a:pt x="1197" y="26"/>
                </a:lnTo>
                <a:lnTo>
                  <a:pt x="1205" y="25"/>
                </a:lnTo>
                <a:lnTo>
                  <a:pt x="1213" y="26"/>
                </a:lnTo>
                <a:lnTo>
                  <a:pt x="1221" y="24"/>
                </a:lnTo>
                <a:lnTo>
                  <a:pt x="1228" y="23"/>
                </a:lnTo>
                <a:lnTo>
                  <a:pt x="1236" y="21"/>
                </a:lnTo>
                <a:lnTo>
                  <a:pt x="1244" y="20"/>
                </a:lnTo>
                <a:lnTo>
                  <a:pt x="1252" y="24"/>
                </a:lnTo>
                <a:lnTo>
                  <a:pt x="1260" y="17"/>
                </a:lnTo>
                <a:lnTo>
                  <a:pt x="1268" y="16"/>
                </a:lnTo>
                <a:lnTo>
                  <a:pt x="1276" y="19"/>
                </a:lnTo>
                <a:lnTo>
                  <a:pt x="1284" y="15"/>
                </a:lnTo>
                <a:lnTo>
                  <a:pt x="1291" y="16"/>
                </a:lnTo>
                <a:lnTo>
                  <a:pt x="1299" y="16"/>
                </a:lnTo>
                <a:lnTo>
                  <a:pt x="1307" y="20"/>
                </a:lnTo>
                <a:lnTo>
                  <a:pt x="1315" y="17"/>
                </a:lnTo>
                <a:lnTo>
                  <a:pt x="1323" y="17"/>
                </a:lnTo>
                <a:lnTo>
                  <a:pt x="1331" y="10"/>
                </a:lnTo>
                <a:lnTo>
                  <a:pt x="1339" y="21"/>
                </a:lnTo>
                <a:lnTo>
                  <a:pt x="1347" y="17"/>
                </a:lnTo>
                <a:lnTo>
                  <a:pt x="1354" y="21"/>
                </a:lnTo>
                <a:lnTo>
                  <a:pt x="1362" y="12"/>
                </a:lnTo>
                <a:lnTo>
                  <a:pt x="1370" y="18"/>
                </a:lnTo>
                <a:lnTo>
                  <a:pt x="1378" y="17"/>
                </a:lnTo>
                <a:lnTo>
                  <a:pt x="1386" y="20"/>
                </a:lnTo>
                <a:lnTo>
                  <a:pt x="1394" y="21"/>
                </a:lnTo>
                <a:lnTo>
                  <a:pt x="1402" y="26"/>
                </a:lnTo>
                <a:lnTo>
                  <a:pt x="1410" y="18"/>
                </a:lnTo>
                <a:lnTo>
                  <a:pt x="1417" y="18"/>
                </a:lnTo>
                <a:lnTo>
                  <a:pt x="1425" y="27"/>
                </a:lnTo>
                <a:lnTo>
                  <a:pt x="1433" y="26"/>
                </a:lnTo>
                <a:lnTo>
                  <a:pt x="1441" y="29"/>
                </a:lnTo>
                <a:lnTo>
                  <a:pt x="1449" y="42"/>
                </a:lnTo>
                <a:lnTo>
                  <a:pt x="1457" y="32"/>
                </a:lnTo>
                <a:lnTo>
                  <a:pt x="1465" y="34"/>
                </a:lnTo>
                <a:lnTo>
                  <a:pt x="1473" y="27"/>
                </a:lnTo>
                <a:lnTo>
                  <a:pt x="1481" y="30"/>
                </a:lnTo>
                <a:lnTo>
                  <a:pt x="1488" y="30"/>
                </a:lnTo>
                <a:lnTo>
                  <a:pt x="1496" y="70"/>
                </a:lnTo>
                <a:lnTo>
                  <a:pt x="1504" y="60"/>
                </a:lnTo>
                <a:lnTo>
                  <a:pt x="1512" y="41"/>
                </a:lnTo>
                <a:lnTo>
                  <a:pt x="1520" y="43"/>
                </a:lnTo>
                <a:lnTo>
                  <a:pt x="1528" y="38"/>
                </a:lnTo>
                <a:lnTo>
                  <a:pt x="1536" y="73"/>
                </a:lnTo>
                <a:lnTo>
                  <a:pt x="1544" y="62"/>
                </a:lnTo>
                <a:lnTo>
                  <a:pt x="1551" y="51"/>
                </a:lnTo>
                <a:lnTo>
                  <a:pt x="1559" y="37"/>
                </a:lnTo>
                <a:lnTo>
                  <a:pt x="1567" y="20"/>
                </a:lnTo>
                <a:lnTo>
                  <a:pt x="1575" y="26"/>
                </a:lnTo>
                <a:lnTo>
                  <a:pt x="1583" y="22"/>
                </a:lnTo>
                <a:lnTo>
                  <a:pt x="1591" y="26"/>
                </a:lnTo>
                <a:lnTo>
                  <a:pt x="1599" y="26"/>
                </a:lnTo>
                <a:lnTo>
                  <a:pt x="1607" y="24"/>
                </a:lnTo>
                <a:lnTo>
                  <a:pt x="1614" y="23"/>
                </a:lnTo>
                <a:lnTo>
                  <a:pt x="1622" y="11"/>
                </a:lnTo>
                <a:lnTo>
                  <a:pt x="1630" y="15"/>
                </a:lnTo>
                <a:lnTo>
                  <a:pt x="1638" y="17"/>
                </a:lnTo>
                <a:lnTo>
                  <a:pt x="1646" y="14"/>
                </a:lnTo>
                <a:lnTo>
                  <a:pt x="1654" y="15"/>
                </a:lnTo>
                <a:lnTo>
                  <a:pt x="1662" y="18"/>
                </a:lnTo>
                <a:lnTo>
                  <a:pt x="1670" y="15"/>
                </a:lnTo>
                <a:lnTo>
                  <a:pt x="1677" y="11"/>
                </a:lnTo>
                <a:lnTo>
                  <a:pt x="1685" y="13"/>
                </a:lnTo>
                <a:lnTo>
                  <a:pt x="1693" y="15"/>
                </a:lnTo>
                <a:lnTo>
                  <a:pt x="1701" y="11"/>
                </a:lnTo>
                <a:lnTo>
                  <a:pt x="1709" y="15"/>
                </a:lnTo>
                <a:lnTo>
                  <a:pt x="1717" y="14"/>
                </a:lnTo>
                <a:lnTo>
                  <a:pt x="1725" y="14"/>
                </a:lnTo>
                <a:lnTo>
                  <a:pt x="1733" y="24"/>
                </a:lnTo>
                <a:lnTo>
                  <a:pt x="1740" y="22"/>
                </a:lnTo>
                <a:lnTo>
                  <a:pt x="1748" y="16"/>
                </a:lnTo>
                <a:lnTo>
                  <a:pt x="1756" y="10"/>
                </a:lnTo>
                <a:lnTo>
                  <a:pt x="1764" y="11"/>
                </a:lnTo>
                <a:lnTo>
                  <a:pt x="1772" y="11"/>
                </a:lnTo>
                <a:lnTo>
                  <a:pt x="1780" y="7"/>
                </a:lnTo>
                <a:lnTo>
                  <a:pt x="1788" y="16"/>
                </a:lnTo>
                <a:lnTo>
                  <a:pt x="1796" y="24"/>
                </a:lnTo>
                <a:lnTo>
                  <a:pt x="1803" y="20"/>
                </a:lnTo>
                <a:lnTo>
                  <a:pt x="1811" y="14"/>
                </a:lnTo>
                <a:lnTo>
                  <a:pt x="1819" y="9"/>
                </a:lnTo>
                <a:lnTo>
                  <a:pt x="1827" y="9"/>
                </a:lnTo>
                <a:lnTo>
                  <a:pt x="1835" y="9"/>
                </a:lnTo>
                <a:lnTo>
                  <a:pt x="1843" y="9"/>
                </a:lnTo>
                <a:lnTo>
                  <a:pt x="1851" y="95"/>
                </a:lnTo>
                <a:lnTo>
                  <a:pt x="1859" y="515"/>
                </a:lnTo>
                <a:lnTo>
                  <a:pt x="1867" y="288"/>
                </a:lnTo>
                <a:lnTo>
                  <a:pt x="1874" y="76"/>
                </a:lnTo>
                <a:lnTo>
                  <a:pt x="1882" y="36"/>
                </a:lnTo>
                <a:lnTo>
                  <a:pt x="1890" y="18"/>
                </a:lnTo>
                <a:lnTo>
                  <a:pt x="1898" y="19"/>
                </a:lnTo>
                <a:lnTo>
                  <a:pt x="1906" y="19"/>
                </a:lnTo>
                <a:lnTo>
                  <a:pt x="1914" y="11"/>
                </a:lnTo>
                <a:lnTo>
                  <a:pt x="1922" y="7"/>
                </a:lnTo>
                <a:lnTo>
                  <a:pt x="1930" y="7"/>
                </a:lnTo>
                <a:lnTo>
                  <a:pt x="1937" y="18"/>
                </a:lnTo>
                <a:lnTo>
                  <a:pt x="1945" y="44"/>
                </a:lnTo>
                <a:lnTo>
                  <a:pt x="1953" y="24"/>
                </a:lnTo>
                <a:lnTo>
                  <a:pt x="1961" y="22"/>
                </a:lnTo>
                <a:lnTo>
                  <a:pt x="1969" y="19"/>
                </a:lnTo>
                <a:lnTo>
                  <a:pt x="1977" y="16"/>
                </a:lnTo>
                <a:lnTo>
                  <a:pt x="1985" y="26"/>
                </a:lnTo>
                <a:lnTo>
                  <a:pt x="1993" y="18"/>
                </a:lnTo>
                <a:lnTo>
                  <a:pt x="2000" y="21"/>
                </a:lnTo>
                <a:lnTo>
                  <a:pt x="2008" y="22"/>
                </a:lnTo>
                <a:lnTo>
                  <a:pt x="2016" y="12"/>
                </a:lnTo>
                <a:lnTo>
                  <a:pt x="2024" y="16"/>
                </a:lnTo>
                <a:lnTo>
                  <a:pt x="2032" y="18"/>
                </a:lnTo>
                <a:lnTo>
                  <a:pt x="2040" y="39"/>
                </a:lnTo>
                <a:lnTo>
                  <a:pt x="2048" y="2325"/>
                </a:lnTo>
                <a:lnTo>
                  <a:pt x="2056" y="9193"/>
                </a:lnTo>
                <a:lnTo>
                  <a:pt x="2063" y="1520"/>
                </a:lnTo>
                <a:lnTo>
                  <a:pt x="2071" y="68"/>
                </a:lnTo>
                <a:lnTo>
                  <a:pt x="2079" y="40"/>
                </a:lnTo>
                <a:lnTo>
                  <a:pt x="2087" y="21"/>
                </a:lnTo>
                <a:lnTo>
                  <a:pt x="2095" y="18"/>
                </a:lnTo>
                <a:lnTo>
                  <a:pt x="2103" y="15"/>
                </a:lnTo>
                <a:lnTo>
                  <a:pt x="2111" y="13"/>
                </a:lnTo>
                <a:lnTo>
                  <a:pt x="2119" y="11"/>
                </a:lnTo>
                <a:lnTo>
                  <a:pt x="2126" y="15"/>
                </a:lnTo>
                <a:lnTo>
                  <a:pt x="2134" y="10"/>
                </a:lnTo>
                <a:lnTo>
                  <a:pt x="2142" y="14"/>
                </a:lnTo>
                <a:lnTo>
                  <a:pt x="2150" y="13"/>
                </a:lnTo>
                <a:lnTo>
                  <a:pt x="2158" y="13"/>
                </a:lnTo>
                <a:lnTo>
                  <a:pt x="2166" y="9"/>
                </a:lnTo>
                <a:lnTo>
                  <a:pt x="2174" y="7"/>
                </a:lnTo>
                <a:lnTo>
                  <a:pt x="2182" y="4"/>
                </a:lnTo>
                <a:lnTo>
                  <a:pt x="2190" y="5"/>
                </a:lnTo>
                <a:lnTo>
                  <a:pt x="2197" y="13"/>
                </a:lnTo>
                <a:lnTo>
                  <a:pt x="2205" y="12"/>
                </a:lnTo>
                <a:lnTo>
                  <a:pt x="2213" y="10"/>
                </a:lnTo>
                <a:lnTo>
                  <a:pt x="2221" y="0"/>
                </a:lnTo>
                <a:lnTo>
                  <a:pt x="2229" y="4"/>
                </a:lnTo>
                <a:lnTo>
                  <a:pt x="2237" y="14"/>
                </a:lnTo>
                <a:lnTo>
                  <a:pt x="2245" y="10"/>
                </a:lnTo>
                <a:lnTo>
                  <a:pt x="2253" y="4"/>
                </a:lnTo>
                <a:lnTo>
                  <a:pt x="2260" y="8"/>
                </a:lnTo>
                <a:lnTo>
                  <a:pt x="2268" y="4"/>
                </a:lnTo>
                <a:lnTo>
                  <a:pt x="2276" y="14"/>
                </a:lnTo>
                <a:lnTo>
                  <a:pt x="2284" y="14"/>
                </a:lnTo>
                <a:lnTo>
                  <a:pt x="2292" y="15"/>
                </a:lnTo>
                <a:lnTo>
                  <a:pt x="2300" y="13"/>
                </a:lnTo>
                <a:lnTo>
                  <a:pt x="2308" y="12"/>
                </a:lnTo>
                <a:lnTo>
                  <a:pt x="2316" y="18"/>
                </a:lnTo>
                <a:lnTo>
                  <a:pt x="2323" y="18"/>
                </a:lnTo>
                <a:lnTo>
                  <a:pt x="2331" y="23"/>
                </a:lnTo>
                <a:lnTo>
                  <a:pt x="2339" y="39"/>
                </a:lnTo>
                <a:lnTo>
                  <a:pt x="2347" y="25"/>
                </a:lnTo>
                <a:lnTo>
                  <a:pt x="2355" y="7"/>
                </a:lnTo>
                <a:lnTo>
                  <a:pt x="2363" y="10"/>
                </a:lnTo>
                <a:lnTo>
                  <a:pt x="2371" y="9"/>
                </a:lnTo>
                <a:lnTo>
                  <a:pt x="2379" y="3"/>
                </a:lnTo>
                <a:lnTo>
                  <a:pt x="2386" y="8"/>
                </a:lnTo>
                <a:lnTo>
                  <a:pt x="2394" y="9"/>
                </a:lnTo>
                <a:lnTo>
                  <a:pt x="2402" y="7"/>
                </a:lnTo>
                <a:lnTo>
                  <a:pt x="2410" y="8"/>
                </a:lnTo>
                <a:lnTo>
                  <a:pt x="2418" y="6"/>
                </a:lnTo>
                <a:lnTo>
                  <a:pt x="2426" y="9"/>
                </a:lnTo>
                <a:lnTo>
                  <a:pt x="2434" y="12"/>
                </a:lnTo>
                <a:lnTo>
                  <a:pt x="2442" y="297"/>
                </a:lnTo>
                <a:lnTo>
                  <a:pt x="2449" y="5920"/>
                </a:lnTo>
                <a:lnTo>
                  <a:pt x="2457" y="7686"/>
                </a:lnTo>
                <a:lnTo>
                  <a:pt x="2465" y="144"/>
                </a:lnTo>
                <a:lnTo>
                  <a:pt x="2473" y="59"/>
                </a:lnTo>
                <a:lnTo>
                  <a:pt x="2481" y="33"/>
                </a:lnTo>
                <a:lnTo>
                  <a:pt x="2489" y="34"/>
                </a:lnTo>
                <a:lnTo>
                  <a:pt x="2497" y="30"/>
                </a:lnTo>
                <a:lnTo>
                  <a:pt x="2505" y="27"/>
                </a:lnTo>
                <a:lnTo>
                  <a:pt x="2512" y="89"/>
                </a:lnTo>
                <a:lnTo>
                  <a:pt x="2520" y="94"/>
                </a:lnTo>
                <a:lnTo>
                  <a:pt x="2528" y="33"/>
                </a:lnTo>
                <a:lnTo>
                  <a:pt x="2536" y="29"/>
                </a:lnTo>
                <a:lnTo>
                  <a:pt x="2544" y="26"/>
                </a:lnTo>
                <a:lnTo>
                  <a:pt x="2552" y="16"/>
                </a:lnTo>
                <a:lnTo>
                  <a:pt x="2560" y="16"/>
                </a:lnTo>
                <a:lnTo>
                  <a:pt x="2568" y="19"/>
                </a:lnTo>
                <a:lnTo>
                  <a:pt x="2576" y="17"/>
                </a:lnTo>
                <a:lnTo>
                  <a:pt x="2583" y="18"/>
                </a:lnTo>
                <a:lnTo>
                  <a:pt x="2591" y="16"/>
                </a:lnTo>
                <a:lnTo>
                  <a:pt x="2599" y="15"/>
                </a:lnTo>
                <a:lnTo>
                  <a:pt x="2607" y="15"/>
                </a:lnTo>
                <a:lnTo>
                  <a:pt x="2615" y="17"/>
                </a:lnTo>
                <a:lnTo>
                  <a:pt x="2623" y="18"/>
                </a:lnTo>
                <a:lnTo>
                  <a:pt x="2631" y="9"/>
                </a:lnTo>
                <a:lnTo>
                  <a:pt x="2639" y="38"/>
                </a:lnTo>
                <a:lnTo>
                  <a:pt x="2646" y="37"/>
                </a:lnTo>
                <a:lnTo>
                  <a:pt x="2654" y="26"/>
                </a:lnTo>
                <a:lnTo>
                  <a:pt x="2662" y="19"/>
                </a:lnTo>
                <a:lnTo>
                  <a:pt x="2670" y="21"/>
                </a:lnTo>
                <a:lnTo>
                  <a:pt x="2678" y="21"/>
                </a:lnTo>
                <a:lnTo>
                  <a:pt x="2686" y="19"/>
                </a:lnTo>
                <a:lnTo>
                  <a:pt x="2694" y="24"/>
                </a:lnTo>
                <a:lnTo>
                  <a:pt x="2702" y="25"/>
                </a:lnTo>
                <a:lnTo>
                  <a:pt x="2709" y="26"/>
                </a:lnTo>
                <a:lnTo>
                  <a:pt x="2717" y="27"/>
                </a:lnTo>
                <a:lnTo>
                  <a:pt x="2725" y="21"/>
                </a:lnTo>
                <a:lnTo>
                  <a:pt x="2733" y="25"/>
                </a:lnTo>
                <a:lnTo>
                  <a:pt x="2741" y="23"/>
                </a:lnTo>
                <a:lnTo>
                  <a:pt x="2749" y="27"/>
                </a:lnTo>
                <a:lnTo>
                  <a:pt x="2757" y="25"/>
                </a:lnTo>
                <a:lnTo>
                  <a:pt x="2765" y="21"/>
                </a:lnTo>
                <a:lnTo>
                  <a:pt x="2772" y="23"/>
                </a:lnTo>
                <a:lnTo>
                  <a:pt x="2780" y="94"/>
                </a:lnTo>
                <a:lnTo>
                  <a:pt x="2788" y="89"/>
                </a:lnTo>
                <a:lnTo>
                  <a:pt x="2796" y="37"/>
                </a:lnTo>
                <a:lnTo>
                  <a:pt x="2804" y="37"/>
                </a:lnTo>
                <a:lnTo>
                  <a:pt x="2812" y="28"/>
                </a:lnTo>
                <a:lnTo>
                  <a:pt x="2820" y="43"/>
                </a:lnTo>
                <a:lnTo>
                  <a:pt x="2828" y="56"/>
                </a:lnTo>
                <a:lnTo>
                  <a:pt x="2835" y="31"/>
                </a:lnTo>
                <a:lnTo>
                  <a:pt x="2843" y="31"/>
                </a:lnTo>
                <a:lnTo>
                  <a:pt x="2851" y="30"/>
                </a:lnTo>
                <a:lnTo>
                  <a:pt x="2859" y="56"/>
                </a:lnTo>
                <a:lnTo>
                  <a:pt x="2867" y="52"/>
                </a:lnTo>
                <a:lnTo>
                  <a:pt x="2875" y="66"/>
                </a:lnTo>
                <a:lnTo>
                  <a:pt x="2883" y="53"/>
                </a:lnTo>
                <a:lnTo>
                  <a:pt x="2891" y="67"/>
                </a:lnTo>
                <a:lnTo>
                  <a:pt x="2898" y="92"/>
                </a:lnTo>
                <a:lnTo>
                  <a:pt x="2906" y="83"/>
                </a:lnTo>
                <a:lnTo>
                  <a:pt x="2914" y="68"/>
                </a:lnTo>
                <a:lnTo>
                  <a:pt x="2922" y="90"/>
                </a:lnTo>
                <a:lnTo>
                  <a:pt x="2930" y="57"/>
                </a:lnTo>
                <a:lnTo>
                  <a:pt x="2938" y="45"/>
                </a:lnTo>
                <a:lnTo>
                  <a:pt x="2946" y="58"/>
                </a:lnTo>
                <a:lnTo>
                  <a:pt x="2954" y="48"/>
                </a:lnTo>
                <a:lnTo>
                  <a:pt x="2962" y="53"/>
                </a:lnTo>
                <a:lnTo>
                  <a:pt x="2969" y="45"/>
                </a:lnTo>
                <a:lnTo>
                  <a:pt x="2977" y="46"/>
                </a:lnTo>
                <a:lnTo>
                  <a:pt x="2985" y="53"/>
                </a:lnTo>
                <a:lnTo>
                  <a:pt x="2993" y="48"/>
                </a:lnTo>
                <a:lnTo>
                  <a:pt x="3001" y="51"/>
                </a:lnTo>
                <a:lnTo>
                  <a:pt x="3009" y="46"/>
                </a:lnTo>
                <a:lnTo>
                  <a:pt x="3017" y="67"/>
                </a:lnTo>
                <a:lnTo>
                  <a:pt x="3025" y="74"/>
                </a:lnTo>
                <a:lnTo>
                  <a:pt x="3032" y="56"/>
                </a:lnTo>
                <a:lnTo>
                  <a:pt x="3040" y="44"/>
                </a:lnTo>
                <a:lnTo>
                  <a:pt x="3048" y="48"/>
                </a:lnTo>
                <a:lnTo>
                  <a:pt x="3056" y="49"/>
                </a:lnTo>
                <a:lnTo>
                  <a:pt x="3064" y="52"/>
                </a:lnTo>
                <a:lnTo>
                  <a:pt x="3072" y="45"/>
                </a:lnTo>
                <a:lnTo>
                  <a:pt x="3080" y="96"/>
                </a:lnTo>
                <a:lnTo>
                  <a:pt x="3088" y="118"/>
                </a:lnTo>
                <a:lnTo>
                  <a:pt x="3095" y="62"/>
                </a:lnTo>
                <a:lnTo>
                  <a:pt x="3103" y="54"/>
                </a:lnTo>
                <a:lnTo>
                  <a:pt x="3111" y="56"/>
                </a:lnTo>
                <a:lnTo>
                  <a:pt x="3119" y="54"/>
                </a:lnTo>
                <a:lnTo>
                  <a:pt x="3127" y="53"/>
                </a:lnTo>
                <a:lnTo>
                  <a:pt x="3135" y="54"/>
                </a:lnTo>
                <a:lnTo>
                  <a:pt x="3143" y="49"/>
                </a:lnTo>
                <a:lnTo>
                  <a:pt x="3151" y="55"/>
                </a:lnTo>
                <a:lnTo>
                  <a:pt x="3158" y="52"/>
                </a:lnTo>
                <a:lnTo>
                  <a:pt x="3166" y="58"/>
                </a:lnTo>
                <a:lnTo>
                  <a:pt x="3174" y="60"/>
                </a:lnTo>
                <a:lnTo>
                  <a:pt x="3182" y="302"/>
                </a:lnTo>
                <a:lnTo>
                  <a:pt x="3190" y="154"/>
                </a:lnTo>
                <a:lnTo>
                  <a:pt x="3198" y="75"/>
                </a:lnTo>
                <a:lnTo>
                  <a:pt x="3206" y="85"/>
                </a:lnTo>
                <a:lnTo>
                  <a:pt x="3214" y="102"/>
                </a:lnTo>
                <a:lnTo>
                  <a:pt x="3221" y="98"/>
                </a:lnTo>
                <a:lnTo>
                  <a:pt x="3229" y="96"/>
                </a:lnTo>
                <a:lnTo>
                  <a:pt x="3237" y="91"/>
                </a:lnTo>
                <a:lnTo>
                  <a:pt x="3245" y="86"/>
                </a:lnTo>
                <a:lnTo>
                  <a:pt x="3253" y="102"/>
                </a:lnTo>
                <a:lnTo>
                  <a:pt x="3261" y="714"/>
                </a:lnTo>
                <a:lnTo>
                  <a:pt x="3269" y="262"/>
                </a:lnTo>
                <a:lnTo>
                  <a:pt x="3277" y="116"/>
                </a:lnTo>
                <a:lnTo>
                  <a:pt x="3285" y="94"/>
                </a:lnTo>
                <a:lnTo>
                  <a:pt x="3292" y="89"/>
                </a:lnTo>
                <a:lnTo>
                  <a:pt x="3300" y="93"/>
                </a:lnTo>
                <a:lnTo>
                  <a:pt x="3308" y="93"/>
                </a:lnTo>
                <a:lnTo>
                  <a:pt x="3316" y="213"/>
                </a:lnTo>
                <a:lnTo>
                  <a:pt x="3324" y="412"/>
                </a:lnTo>
                <a:lnTo>
                  <a:pt x="3332" y="140"/>
                </a:lnTo>
                <a:lnTo>
                  <a:pt x="3340" y="316"/>
                </a:lnTo>
                <a:lnTo>
                  <a:pt x="3348" y="1723"/>
                </a:lnTo>
                <a:lnTo>
                  <a:pt x="3355" y="290"/>
                </a:lnTo>
                <a:lnTo>
                  <a:pt x="3363" y="134"/>
                </a:lnTo>
                <a:lnTo>
                  <a:pt x="3371" y="124"/>
                </a:lnTo>
                <a:lnTo>
                  <a:pt x="3379" y="474"/>
                </a:lnTo>
                <a:lnTo>
                  <a:pt x="3387" y="282"/>
                </a:lnTo>
                <a:lnTo>
                  <a:pt x="3395" y="138"/>
                </a:lnTo>
                <a:lnTo>
                  <a:pt x="3403" y="121"/>
                </a:lnTo>
                <a:lnTo>
                  <a:pt x="3411" y="118"/>
                </a:lnTo>
                <a:lnTo>
                  <a:pt x="3418" y="117"/>
                </a:lnTo>
                <a:lnTo>
                  <a:pt x="3426" y="111"/>
                </a:lnTo>
                <a:lnTo>
                  <a:pt x="3434" y="114"/>
                </a:lnTo>
                <a:lnTo>
                  <a:pt x="3442" y="113"/>
                </a:lnTo>
                <a:lnTo>
                  <a:pt x="3450" y="108"/>
                </a:lnTo>
                <a:lnTo>
                  <a:pt x="3458" y="104"/>
                </a:lnTo>
                <a:lnTo>
                  <a:pt x="3466" y="114"/>
                </a:lnTo>
                <a:lnTo>
                  <a:pt x="3474" y="105"/>
                </a:lnTo>
                <a:lnTo>
                  <a:pt x="3481" y="101"/>
                </a:lnTo>
                <a:lnTo>
                  <a:pt x="3489" y="104"/>
                </a:lnTo>
                <a:lnTo>
                  <a:pt x="3497" y="117"/>
                </a:lnTo>
                <a:lnTo>
                  <a:pt x="3505" y="122"/>
                </a:lnTo>
                <a:lnTo>
                  <a:pt x="3513" y="112"/>
                </a:lnTo>
                <a:lnTo>
                  <a:pt x="3521" y="111"/>
                </a:lnTo>
                <a:lnTo>
                  <a:pt x="3529" y="109"/>
                </a:lnTo>
                <a:lnTo>
                  <a:pt x="3537" y="105"/>
                </a:lnTo>
                <a:lnTo>
                  <a:pt x="3544" y="112"/>
                </a:lnTo>
                <a:lnTo>
                  <a:pt x="3552" y="104"/>
                </a:lnTo>
                <a:lnTo>
                  <a:pt x="3560" y="107"/>
                </a:lnTo>
                <a:lnTo>
                  <a:pt x="3568" y="110"/>
                </a:lnTo>
                <a:lnTo>
                  <a:pt x="3576" y="115"/>
                </a:lnTo>
                <a:lnTo>
                  <a:pt x="3584" y="106"/>
                </a:lnTo>
                <a:lnTo>
                  <a:pt x="3592" y="134"/>
                </a:lnTo>
                <a:lnTo>
                  <a:pt x="3600" y="126"/>
                </a:lnTo>
                <a:lnTo>
                  <a:pt x="3607" y="116"/>
                </a:lnTo>
                <a:lnTo>
                  <a:pt x="3615" y="121"/>
                </a:lnTo>
                <a:lnTo>
                  <a:pt x="3623" y="114"/>
                </a:lnTo>
                <a:lnTo>
                  <a:pt x="3631" y="125"/>
                </a:lnTo>
                <a:lnTo>
                  <a:pt x="3639" y="1066"/>
                </a:lnTo>
                <a:lnTo>
                  <a:pt x="3647" y="1942"/>
                </a:lnTo>
                <a:lnTo>
                  <a:pt x="3655" y="277"/>
                </a:lnTo>
                <a:lnTo>
                  <a:pt x="3663" y="246"/>
                </a:lnTo>
                <a:lnTo>
                  <a:pt x="3671" y="280"/>
                </a:lnTo>
                <a:lnTo>
                  <a:pt x="3678" y="187"/>
                </a:lnTo>
                <a:lnTo>
                  <a:pt x="3686" y="230"/>
                </a:lnTo>
                <a:lnTo>
                  <a:pt x="3694" y="191"/>
                </a:lnTo>
                <a:lnTo>
                  <a:pt x="3702" y="150"/>
                </a:lnTo>
                <a:lnTo>
                  <a:pt x="3710" y="143"/>
                </a:lnTo>
                <a:lnTo>
                  <a:pt x="3718" y="144"/>
                </a:lnTo>
                <a:lnTo>
                  <a:pt x="3726" y="147"/>
                </a:lnTo>
                <a:lnTo>
                  <a:pt x="3734" y="146"/>
                </a:lnTo>
                <a:lnTo>
                  <a:pt x="3741" y="210"/>
                </a:lnTo>
                <a:lnTo>
                  <a:pt x="3749" y="156"/>
                </a:lnTo>
                <a:lnTo>
                  <a:pt x="3757" y="140"/>
                </a:lnTo>
                <a:lnTo>
                  <a:pt x="3765" y="137"/>
                </a:lnTo>
                <a:lnTo>
                  <a:pt x="3773" y="150"/>
                </a:lnTo>
                <a:lnTo>
                  <a:pt x="3781" y="152"/>
                </a:lnTo>
                <a:lnTo>
                  <a:pt x="3789" y="144"/>
                </a:lnTo>
                <a:lnTo>
                  <a:pt x="3797" y="145"/>
                </a:lnTo>
                <a:lnTo>
                  <a:pt x="3804" y="147"/>
                </a:lnTo>
                <a:lnTo>
                  <a:pt x="3812" y="156"/>
                </a:lnTo>
                <a:lnTo>
                  <a:pt x="3820" y="153"/>
                </a:lnTo>
                <a:lnTo>
                  <a:pt x="3828" y="152"/>
                </a:lnTo>
                <a:lnTo>
                  <a:pt x="3836" y="158"/>
                </a:lnTo>
                <a:lnTo>
                  <a:pt x="3844" y="160"/>
                </a:lnTo>
                <a:lnTo>
                  <a:pt x="3852" y="154"/>
                </a:lnTo>
                <a:lnTo>
                  <a:pt x="3860" y="161"/>
                </a:lnTo>
                <a:lnTo>
                  <a:pt x="3867" y="150"/>
                </a:lnTo>
                <a:lnTo>
                  <a:pt x="3875" y="157"/>
                </a:lnTo>
                <a:lnTo>
                  <a:pt x="3883" y="169"/>
                </a:lnTo>
                <a:lnTo>
                  <a:pt x="3891" y="173"/>
                </a:lnTo>
                <a:lnTo>
                  <a:pt x="3899" y="160"/>
                </a:lnTo>
                <a:lnTo>
                  <a:pt x="3907" y="161"/>
                </a:lnTo>
                <a:lnTo>
                  <a:pt x="3915" y="166"/>
                </a:lnTo>
                <a:lnTo>
                  <a:pt x="3923" y="162"/>
                </a:lnTo>
                <a:lnTo>
                  <a:pt x="3930" y="174"/>
                </a:lnTo>
                <a:lnTo>
                  <a:pt x="3938" y="167"/>
                </a:lnTo>
                <a:lnTo>
                  <a:pt x="3946" y="177"/>
                </a:lnTo>
                <a:lnTo>
                  <a:pt x="3954" y="177"/>
                </a:lnTo>
                <a:lnTo>
                  <a:pt x="3962" y="183"/>
                </a:lnTo>
                <a:lnTo>
                  <a:pt x="3970" y="179"/>
                </a:lnTo>
                <a:lnTo>
                  <a:pt x="3978" y="185"/>
                </a:lnTo>
                <a:lnTo>
                  <a:pt x="3986" y="187"/>
                </a:lnTo>
                <a:lnTo>
                  <a:pt x="3993" y="183"/>
                </a:lnTo>
                <a:lnTo>
                  <a:pt x="4001" y="185"/>
                </a:lnTo>
                <a:lnTo>
                  <a:pt x="4009" y="181"/>
                </a:lnTo>
                <a:lnTo>
                  <a:pt x="4017" y="195"/>
                </a:lnTo>
                <a:lnTo>
                  <a:pt x="4025" y="193"/>
                </a:lnTo>
                <a:lnTo>
                  <a:pt x="4033" y="184"/>
                </a:lnTo>
                <a:lnTo>
                  <a:pt x="4041" y="203"/>
                </a:lnTo>
                <a:lnTo>
                  <a:pt x="4049" y="204"/>
                </a:lnTo>
                <a:lnTo>
                  <a:pt x="4057" y="196"/>
                </a:lnTo>
                <a:lnTo>
                  <a:pt x="4064" y="205"/>
                </a:lnTo>
                <a:lnTo>
                  <a:pt x="4072" y="208"/>
                </a:lnTo>
                <a:lnTo>
                  <a:pt x="4080" y="205"/>
                </a:lnTo>
                <a:lnTo>
                  <a:pt x="4088" y="211"/>
                </a:lnTo>
                <a:lnTo>
                  <a:pt x="4096" y="201"/>
                </a:lnTo>
                <a:lnTo>
                  <a:pt x="4104" y="209"/>
                </a:lnTo>
                <a:lnTo>
                  <a:pt x="4112" y="213"/>
                </a:lnTo>
                <a:lnTo>
                  <a:pt x="4120" y="216"/>
                </a:lnTo>
                <a:lnTo>
                  <a:pt x="4127" y="218"/>
                </a:lnTo>
                <a:lnTo>
                  <a:pt x="4135" y="222"/>
                </a:lnTo>
                <a:lnTo>
                  <a:pt x="4143" y="225"/>
                </a:lnTo>
                <a:lnTo>
                  <a:pt x="4151" y="222"/>
                </a:lnTo>
                <a:lnTo>
                  <a:pt x="4159" y="227"/>
                </a:lnTo>
                <a:lnTo>
                  <a:pt x="4167" y="229"/>
                </a:lnTo>
                <a:lnTo>
                  <a:pt x="4175" y="235"/>
                </a:lnTo>
                <a:lnTo>
                  <a:pt x="4183" y="229"/>
                </a:lnTo>
                <a:lnTo>
                  <a:pt x="4190" y="239"/>
                </a:lnTo>
                <a:lnTo>
                  <a:pt x="4198" y="229"/>
                </a:lnTo>
                <a:lnTo>
                  <a:pt x="4206" y="235"/>
                </a:lnTo>
                <a:lnTo>
                  <a:pt x="4214" y="251"/>
                </a:lnTo>
                <a:lnTo>
                  <a:pt x="4222" y="246"/>
                </a:lnTo>
                <a:lnTo>
                  <a:pt x="4230" y="252"/>
                </a:lnTo>
                <a:lnTo>
                  <a:pt x="4238" y="263"/>
                </a:lnTo>
                <a:lnTo>
                  <a:pt x="4246" y="249"/>
                </a:lnTo>
                <a:lnTo>
                  <a:pt x="4253" y="254"/>
                </a:lnTo>
                <a:lnTo>
                  <a:pt x="4261" y="260"/>
                </a:lnTo>
                <a:lnTo>
                  <a:pt x="4269" y="267"/>
                </a:lnTo>
                <a:lnTo>
                  <a:pt x="4277" y="276"/>
                </a:lnTo>
                <a:lnTo>
                  <a:pt x="4285" y="269"/>
                </a:lnTo>
                <a:lnTo>
                  <a:pt x="4293" y="269"/>
                </a:lnTo>
                <a:lnTo>
                  <a:pt x="4301" y="264"/>
                </a:lnTo>
                <a:lnTo>
                  <a:pt x="4309" y="272"/>
                </a:lnTo>
                <a:lnTo>
                  <a:pt x="4316" y="272"/>
                </a:lnTo>
                <a:lnTo>
                  <a:pt x="4324" y="279"/>
                </a:lnTo>
                <a:lnTo>
                  <a:pt x="4332" y="278"/>
                </a:lnTo>
                <a:lnTo>
                  <a:pt x="4340" y="288"/>
                </a:lnTo>
                <a:lnTo>
                  <a:pt x="4348" y="291"/>
                </a:lnTo>
                <a:lnTo>
                  <a:pt x="4356" y="308"/>
                </a:lnTo>
                <a:lnTo>
                  <a:pt x="4364" y="306"/>
                </a:lnTo>
                <a:lnTo>
                  <a:pt x="4372" y="302"/>
                </a:lnTo>
                <a:lnTo>
                  <a:pt x="4379" y="305"/>
                </a:lnTo>
                <a:lnTo>
                  <a:pt x="4387" y="313"/>
                </a:lnTo>
                <a:lnTo>
                  <a:pt x="4395" y="313"/>
                </a:lnTo>
                <a:lnTo>
                  <a:pt x="4403" y="300"/>
                </a:lnTo>
                <a:lnTo>
                  <a:pt x="4411" y="321"/>
                </a:lnTo>
                <a:lnTo>
                  <a:pt x="4419" y="310"/>
                </a:lnTo>
                <a:lnTo>
                  <a:pt x="4427" y="315"/>
                </a:lnTo>
                <a:lnTo>
                  <a:pt x="4435" y="320"/>
                </a:lnTo>
                <a:lnTo>
                  <a:pt x="4443" y="312"/>
                </a:lnTo>
                <a:lnTo>
                  <a:pt x="4450" y="332"/>
                </a:lnTo>
                <a:lnTo>
                  <a:pt x="4458" y="332"/>
                </a:lnTo>
                <a:lnTo>
                  <a:pt x="4466" y="331"/>
                </a:lnTo>
                <a:lnTo>
                  <a:pt x="4474" y="330"/>
                </a:lnTo>
                <a:lnTo>
                  <a:pt x="4482" y="343"/>
                </a:lnTo>
                <a:lnTo>
                  <a:pt x="4490" y="341"/>
                </a:lnTo>
                <a:lnTo>
                  <a:pt x="4498" y="345"/>
                </a:lnTo>
                <a:lnTo>
                  <a:pt x="4506" y="352"/>
                </a:lnTo>
                <a:lnTo>
                  <a:pt x="4513" y="351"/>
                </a:lnTo>
                <a:lnTo>
                  <a:pt x="4521" y="354"/>
                </a:lnTo>
                <a:lnTo>
                  <a:pt x="4529" y="362"/>
                </a:lnTo>
                <a:lnTo>
                  <a:pt x="4537" y="352"/>
                </a:lnTo>
                <a:lnTo>
                  <a:pt x="4545" y="363"/>
                </a:lnTo>
                <a:lnTo>
                  <a:pt x="4553" y="361"/>
                </a:lnTo>
                <a:lnTo>
                  <a:pt x="4561" y="366"/>
                </a:lnTo>
                <a:lnTo>
                  <a:pt x="4569" y="370"/>
                </a:lnTo>
                <a:lnTo>
                  <a:pt x="4576" y="372"/>
                </a:lnTo>
                <a:lnTo>
                  <a:pt x="4584" y="383"/>
                </a:lnTo>
                <a:lnTo>
                  <a:pt x="4592" y="383"/>
                </a:lnTo>
                <a:lnTo>
                  <a:pt x="4600" y="381"/>
                </a:lnTo>
                <a:lnTo>
                  <a:pt x="4608" y="383"/>
                </a:lnTo>
                <a:lnTo>
                  <a:pt x="4616" y="388"/>
                </a:lnTo>
                <a:lnTo>
                  <a:pt x="4624" y="394"/>
                </a:lnTo>
                <a:lnTo>
                  <a:pt x="4632" y="392"/>
                </a:lnTo>
                <a:lnTo>
                  <a:pt x="4639" y="404"/>
                </a:lnTo>
                <a:lnTo>
                  <a:pt x="4647" y="405"/>
                </a:lnTo>
                <a:lnTo>
                  <a:pt x="4655" y="412"/>
                </a:lnTo>
                <a:lnTo>
                  <a:pt x="4663" y="412"/>
                </a:lnTo>
                <a:lnTo>
                  <a:pt x="4671" y="413"/>
                </a:lnTo>
                <a:lnTo>
                  <a:pt x="4679" y="416"/>
                </a:lnTo>
                <a:lnTo>
                  <a:pt x="4687" y="417"/>
                </a:lnTo>
                <a:lnTo>
                  <a:pt x="4695" y="422"/>
                </a:lnTo>
                <a:lnTo>
                  <a:pt x="4702" y="425"/>
                </a:lnTo>
                <a:lnTo>
                  <a:pt x="4710" y="432"/>
                </a:lnTo>
                <a:lnTo>
                  <a:pt x="4718" y="448"/>
                </a:lnTo>
                <a:lnTo>
                  <a:pt x="4726" y="456"/>
                </a:lnTo>
                <a:lnTo>
                  <a:pt x="4734" y="436"/>
                </a:lnTo>
                <a:lnTo>
                  <a:pt x="4742" y="451"/>
                </a:lnTo>
                <a:lnTo>
                  <a:pt x="4750" y="449"/>
                </a:lnTo>
                <a:lnTo>
                  <a:pt x="4758" y="460"/>
                </a:lnTo>
                <a:lnTo>
                  <a:pt x="4766" y="451"/>
                </a:lnTo>
                <a:lnTo>
                  <a:pt x="4773" y="468"/>
                </a:lnTo>
                <a:lnTo>
                  <a:pt x="4781" y="457"/>
                </a:lnTo>
                <a:lnTo>
                  <a:pt x="4789" y="460"/>
                </a:lnTo>
                <a:lnTo>
                  <a:pt x="4797" y="476"/>
                </a:lnTo>
                <a:lnTo>
                  <a:pt x="4805" y="472"/>
                </a:lnTo>
                <a:lnTo>
                  <a:pt x="4813" y="479"/>
                </a:lnTo>
                <a:lnTo>
                  <a:pt x="4821" y="484"/>
                </a:lnTo>
                <a:lnTo>
                  <a:pt x="4829" y="481"/>
                </a:lnTo>
                <a:lnTo>
                  <a:pt x="4836" y="494"/>
                </a:lnTo>
                <a:lnTo>
                  <a:pt x="4844" y="501"/>
                </a:lnTo>
                <a:lnTo>
                  <a:pt x="4852" y="506"/>
                </a:lnTo>
                <a:lnTo>
                  <a:pt x="4860" y="516"/>
                </a:lnTo>
                <a:lnTo>
                  <a:pt x="4868" y="511"/>
                </a:lnTo>
                <a:lnTo>
                  <a:pt x="4876" y="513"/>
                </a:lnTo>
                <a:lnTo>
                  <a:pt x="4884" y="510"/>
                </a:lnTo>
                <a:lnTo>
                  <a:pt x="4892" y="519"/>
                </a:lnTo>
                <a:lnTo>
                  <a:pt x="4899" y="524"/>
                </a:lnTo>
                <a:lnTo>
                  <a:pt x="4907" y="526"/>
                </a:lnTo>
                <a:lnTo>
                  <a:pt x="4915" y="535"/>
                </a:lnTo>
                <a:lnTo>
                  <a:pt x="4923" y="544"/>
                </a:lnTo>
                <a:lnTo>
                  <a:pt x="4931" y="547"/>
                </a:lnTo>
                <a:lnTo>
                  <a:pt x="4939" y="537"/>
                </a:lnTo>
                <a:lnTo>
                  <a:pt x="4947" y="556"/>
                </a:lnTo>
                <a:lnTo>
                  <a:pt x="4955" y="563"/>
                </a:lnTo>
                <a:lnTo>
                  <a:pt x="4962" y="563"/>
                </a:lnTo>
                <a:lnTo>
                  <a:pt x="4970" y="567"/>
                </a:lnTo>
                <a:lnTo>
                  <a:pt x="4978" y="570"/>
                </a:lnTo>
                <a:lnTo>
                  <a:pt x="4986" y="577"/>
                </a:lnTo>
                <a:lnTo>
                  <a:pt x="4994" y="579"/>
                </a:lnTo>
                <a:lnTo>
                  <a:pt x="5002" y="580"/>
                </a:lnTo>
                <a:lnTo>
                  <a:pt x="5010" y="569"/>
                </a:lnTo>
                <a:lnTo>
                  <a:pt x="5018" y="593"/>
                </a:lnTo>
                <a:lnTo>
                  <a:pt x="5025" y="612"/>
                </a:lnTo>
                <a:lnTo>
                  <a:pt x="5033" y="605"/>
                </a:lnTo>
                <a:lnTo>
                  <a:pt x="5041" y="604"/>
                </a:lnTo>
                <a:lnTo>
                  <a:pt x="5049" y="609"/>
                </a:lnTo>
                <a:lnTo>
                  <a:pt x="5057" y="617"/>
                </a:lnTo>
                <a:lnTo>
                  <a:pt x="5065" y="605"/>
                </a:lnTo>
                <a:lnTo>
                  <a:pt x="5073" y="627"/>
                </a:lnTo>
                <a:lnTo>
                  <a:pt x="5081" y="624"/>
                </a:lnTo>
                <a:lnTo>
                  <a:pt x="5088" y="624"/>
                </a:lnTo>
                <a:lnTo>
                  <a:pt x="5096" y="639"/>
                </a:lnTo>
                <a:lnTo>
                  <a:pt x="5104" y="641"/>
                </a:lnTo>
                <a:lnTo>
                  <a:pt x="5112" y="664"/>
                </a:lnTo>
                <a:lnTo>
                  <a:pt x="5120" y="652"/>
                </a:lnTo>
                <a:lnTo>
                  <a:pt x="5128" y="659"/>
                </a:lnTo>
                <a:lnTo>
                  <a:pt x="5136" y="637"/>
                </a:lnTo>
                <a:lnTo>
                  <a:pt x="5144" y="651"/>
                </a:lnTo>
                <a:lnTo>
                  <a:pt x="5152" y="675"/>
                </a:lnTo>
                <a:lnTo>
                  <a:pt x="5159" y="674"/>
                </a:lnTo>
                <a:lnTo>
                  <a:pt x="5167" y="687"/>
                </a:lnTo>
                <a:lnTo>
                  <a:pt x="5175" y="700"/>
                </a:lnTo>
                <a:lnTo>
                  <a:pt x="5183" y="699"/>
                </a:lnTo>
                <a:lnTo>
                  <a:pt x="5191" y="699"/>
                </a:lnTo>
                <a:lnTo>
                  <a:pt x="5199" y="711"/>
                </a:lnTo>
                <a:lnTo>
                  <a:pt x="5207" y="701"/>
                </a:lnTo>
                <a:lnTo>
                  <a:pt x="5215" y="716"/>
                </a:lnTo>
                <a:lnTo>
                  <a:pt x="5222" y="724"/>
                </a:lnTo>
                <a:lnTo>
                  <a:pt x="5230" y="713"/>
                </a:lnTo>
                <a:lnTo>
                  <a:pt x="5238" y="723"/>
                </a:lnTo>
                <a:lnTo>
                  <a:pt x="5246" y="741"/>
                </a:lnTo>
                <a:lnTo>
                  <a:pt x="5254" y="745"/>
                </a:lnTo>
                <a:lnTo>
                  <a:pt x="5262" y="736"/>
                </a:lnTo>
                <a:lnTo>
                  <a:pt x="5270" y="741"/>
                </a:lnTo>
                <a:lnTo>
                  <a:pt x="5278" y="757"/>
                </a:lnTo>
                <a:lnTo>
                  <a:pt x="5285" y="766"/>
                </a:lnTo>
                <a:lnTo>
                  <a:pt x="5293" y="768"/>
                </a:lnTo>
                <a:lnTo>
                  <a:pt x="5301" y="769"/>
                </a:lnTo>
                <a:lnTo>
                  <a:pt x="5309" y="771"/>
                </a:lnTo>
                <a:lnTo>
                  <a:pt x="5317" y="789"/>
                </a:lnTo>
                <a:lnTo>
                  <a:pt x="5325" y="781"/>
                </a:lnTo>
                <a:lnTo>
                  <a:pt x="5333" y="785"/>
                </a:lnTo>
                <a:lnTo>
                  <a:pt x="5341" y="791"/>
                </a:lnTo>
                <a:lnTo>
                  <a:pt x="5348" y="792"/>
                </a:lnTo>
                <a:lnTo>
                  <a:pt x="5356" y="808"/>
                </a:lnTo>
                <a:lnTo>
                  <a:pt x="5364" y="819"/>
                </a:lnTo>
                <a:lnTo>
                  <a:pt x="5372" y="812"/>
                </a:lnTo>
                <a:lnTo>
                  <a:pt x="5380" y="811"/>
                </a:lnTo>
                <a:lnTo>
                  <a:pt x="5388" y="819"/>
                </a:lnTo>
                <a:lnTo>
                  <a:pt x="5396" y="832"/>
                </a:lnTo>
                <a:lnTo>
                  <a:pt x="5404" y="854"/>
                </a:lnTo>
                <a:lnTo>
                  <a:pt x="5411" y="848"/>
                </a:lnTo>
                <a:lnTo>
                  <a:pt x="5419" y="855"/>
                </a:lnTo>
                <a:lnTo>
                  <a:pt x="5427" y="859"/>
                </a:lnTo>
                <a:lnTo>
                  <a:pt x="5435" y="869"/>
                </a:lnTo>
                <a:lnTo>
                  <a:pt x="5443" y="870"/>
                </a:lnTo>
                <a:lnTo>
                  <a:pt x="5451" y="891"/>
                </a:lnTo>
                <a:lnTo>
                  <a:pt x="5459" y="876"/>
                </a:lnTo>
                <a:lnTo>
                  <a:pt x="5467" y="890"/>
                </a:lnTo>
                <a:lnTo>
                  <a:pt x="5474" y="895"/>
                </a:lnTo>
                <a:lnTo>
                  <a:pt x="5482" y="913"/>
                </a:lnTo>
                <a:lnTo>
                  <a:pt x="5490" y="910"/>
                </a:lnTo>
                <a:lnTo>
                  <a:pt x="5498" y="909"/>
                </a:lnTo>
                <a:lnTo>
                  <a:pt x="5506" y="910"/>
                </a:lnTo>
                <a:lnTo>
                  <a:pt x="5514" y="920"/>
                </a:lnTo>
                <a:lnTo>
                  <a:pt x="5522" y="929"/>
                </a:lnTo>
                <a:lnTo>
                  <a:pt x="5530" y="940"/>
                </a:lnTo>
                <a:lnTo>
                  <a:pt x="5538" y="962"/>
                </a:lnTo>
                <a:lnTo>
                  <a:pt x="5545" y="943"/>
                </a:lnTo>
                <a:lnTo>
                  <a:pt x="5553" y="957"/>
                </a:lnTo>
                <a:lnTo>
                  <a:pt x="5561" y="984"/>
                </a:lnTo>
                <a:lnTo>
                  <a:pt x="5569" y="969"/>
                </a:lnTo>
                <a:lnTo>
                  <a:pt x="5577" y="986"/>
                </a:lnTo>
                <a:lnTo>
                  <a:pt x="5585" y="987"/>
                </a:lnTo>
                <a:lnTo>
                  <a:pt x="5593" y="990"/>
                </a:lnTo>
                <a:lnTo>
                  <a:pt x="5601" y="1005"/>
                </a:lnTo>
                <a:lnTo>
                  <a:pt x="5608" y="999"/>
                </a:lnTo>
                <a:lnTo>
                  <a:pt x="5616" y="1012"/>
                </a:lnTo>
                <a:lnTo>
                  <a:pt x="5624" y="1025"/>
                </a:lnTo>
                <a:lnTo>
                  <a:pt x="5632" y="1031"/>
                </a:lnTo>
                <a:lnTo>
                  <a:pt x="5640" y="1034"/>
                </a:lnTo>
                <a:lnTo>
                  <a:pt x="5648" y="1040"/>
                </a:lnTo>
                <a:lnTo>
                  <a:pt x="5656" y="1057"/>
                </a:lnTo>
                <a:lnTo>
                  <a:pt x="5664" y="1070"/>
                </a:lnTo>
                <a:lnTo>
                  <a:pt x="5671" y="1068"/>
                </a:lnTo>
                <a:lnTo>
                  <a:pt x="5679" y="1069"/>
                </a:lnTo>
                <a:lnTo>
                  <a:pt x="5687" y="1100"/>
                </a:lnTo>
                <a:lnTo>
                  <a:pt x="5695" y="1091"/>
                </a:lnTo>
                <a:lnTo>
                  <a:pt x="5703" y="1109"/>
                </a:lnTo>
                <a:lnTo>
                  <a:pt x="5711" y="1106"/>
                </a:lnTo>
                <a:lnTo>
                  <a:pt x="5719" y="1118"/>
                </a:lnTo>
                <a:lnTo>
                  <a:pt x="5727" y="1120"/>
                </a:lnTo>
                <a:lnTo>
                  <a:pt x="5734" y="1144"/>
                </a:lnTo>
                <a:lnTo>
                  <a:pt x="5742" y="1134"/>
                </a:lnTo>
                <a:lnTo>
                  <a:pt x="5750" y="1148"/>
                </a:lnTo>
                <a:lnTo>
                  <a:pt x="5758" y="1160"/>
                </a:lnTo>
                <a:lnTo>
                  <a:pt x="5766" y="1162"/>
                </a:lnTo>
                <a:lnTo>
                  <a:pt x="5774" y="1173"/>
                </a:lnTo>
                <a:lnTo>
                  <a:pt x="5782" y="1192"/>
                </a:lnTo>
                <a:lnTo>
                  <a:pt x="5790" y="1190"/>
                </a:lnTo>
                <a:lnTo>
                  <a:pt x="5797" y="1212"/>
                </a:lnTo>
                <a:lnTo>
                  <a:pt x="5805" y="1217"/>
                </a:lnTo>
                <a:lnTo>
                  <a:pt x="5813" y="1221"/>
                </a:lnTo>
                <a:lnTo>
                  <a:pt x="5821" y="1227"/>
                </a:lnTo>
                <a:lnTo>
                  <a:pt x="5829" y="1238"/>
                </a:lnTo>
                <a:lnTo>
                  <a:pt x="5837" y="1247"/>
                </a:lnTo>
                <a:lnTo>
                  <a:pt x="5845" y="1266"/>
                </a:lnTo>
                <a:lnTo>
                  <a:pt x="5853" y="1274"/>
                </a:lnTo>
                <a:lnTo>
                  <a:pt x="5861" y="1284"/>
                </a:lnTo>
                <a:lnTo>
                  <a:pt x="5868" y="1298"/>
                </a:lnTo>
                <a:lnTo>
                  <a:pt x="5876" y="1304"/>
                </a:lnTo>
                <a:lnTo>
                  <a:pt x="5884" y="1317"/>
                </a:lnTo>
                <a:lnTo>
                  <a:pt x="5892" y="1309"/>
                </a:lnTo>
                <a:lnTo>
                  <a:pt x="5900" y="1338"/>
                </a:lnTo>
                <a:lnTo>
                  <a:pt x="5908" y="1340"/>
                </a:lnTo>
                <a:lnTo>
                  <a:pt x="5916" y="1345"/>
                </a:lnTo>
                <a:lnTo>
                  <a:pt x="5924" y="1364"/>
                </a:lnTo>
                <a:lnTo>
                  <a:pt x="5931" y="1372"/>
                </a:lnTo>
                <a:lnTo>
                  <a:pt x="5939" y="1396"/>
                </a:lnTo>
                <a:lnTo>
                  <a:pt x="5947" y="1398"/>
                </a:lnTo>
                <a:lnTo>
                  <a:pt x="5955" y="1382"/>
                </a:lnTo>
                <a:lnTo>
                  <a:pt x="5963" y="1407"/>
                </a:lnTo>
                <a:lnTo>
                  <a:pt x="5971" y="1427"/>
                </a:lnTo>
                <a:lnTo>
                  <a:pt x="5979" y="1420"/>
                </a:lnTo>
                <a:lnTo>
                  <a:pt x="5987" y="1449"/>
                </a:lnTo>
                <a:lnTo>
                  <a:pt x="5994" y="1442"/>
                </a:lnTo>
                <a:lnTo>
                  <a:pt x="6002" y="1437"/>
                </a:lnTo>
                <a:lnTo>
                  <a:pt x="6010" y="1481"/>
                </a:lnTo>
                <a:lnTo>
                  <a:pt x="6018" y="1460"/>
                </a:lnTo>
                <a:lnTo>
                  <a:pt x="6026" y="1475"/>
                </a:lnTo>
                <a:lnTo>
                  <a:pt x="6034" y="1477"/>
                </a:lnTo>
                <a:lnTo>
                  <a:pt x="6042" y="1471"/>
                </a:lnTo>
                <a:lnTo>
                  <a:pt x="6050" y="1484"/>
                </a:lnTo>
                <a:lnTo>
                  <a:pt x="6057" y="1494"/>
                </a:lnTo>
                <a:lnTo>
                  <a:pt x="6065" y="1498"/>
                </a:lnTo>
                <a:lnTo>
                  <a:pt x="6073" y="1491"/>
                </a:lnTo>
                <a:lnTo>
                  <a:pt x="6081" y="1510"/>
                </a:lnTo>
                <a:lnTo>
                  <a:pt x="6089" y="1513"/>
                </a:lnTo>
                <a:lnTo>
                  <a:pt x="6097" y="1517"/>
                </a:lnTo>
                <a:lnTo>
                  <a:pt x="6105" y="1522"/>
                </a:lnTo>
                <a:lnTo>
                  <a:pt x="6113" y="1543"/>
                </a:lnTo>
                <a:lnTo>
                  <a:pt x="6120" y="1519"/>
                </a:lnTo>
                <a:lnTo>
                  <a:pt x="6128" y="1530"/>
                </a:lnTo>
                <a:lnTo>
                  <a:pt x="6136" y="1555"/>
                </a:lnTo>
                <a:lnTo>
                  <a:pt x="6144" y="1552"/>
                </a:lnTo>
                <a:lnTo>
                  <a:pt x="6152" y="1553"/>
                </a:lnTo>
                <a:lnTo>
                  <a:pt x="6160" y="1571"/>
                </a:lnTo>
                <a:lnTo>
                  <a:pt x="6168" y="1524"/>
                </a:lnTo>
                <a:lnTo>
                  <a:pt x="6176" y="1558"/>
                </a:lnTo>
                <a:lnTo>
                  <a:pt x="6183" y="1556"/>
                </a:lnTo>
                <a:lnTo>
                  <a:pt x="6191" y="1563"/>
                </a:lnTo>
                <a:lnTo>
                  <a:pt x="6199" y="1561"/>
                </a:lnTo>
                <a:lnTo>
                  <a:pt x="6207" y="1580"/>
                </a:lnTo>
                <a:lnTo>
                  <a:pt x="6215" y="1570"/>
                </a:lnTo>
                <a:lnTo>
                  <a:pt x="6223" y="1547"/>
                </a:lnTo>
                <a:lnTo>
                  <a:pt x="6231" y="1575"/>
                </a:lnTo>
                <a:lnTo>
                  <a:pt x="6239" y="1572"/>
                </a:lnTo>
                <a:lnTo>
                  <a:pt x="6247" y="1547"/>
                </a:lnTo>
                <a:lnTo>
                  <a:pt x="6254" y="1550"/>
                </a:lnTo>
                <a:lnTo>
                  <a:pt x="6262" y="1554"/>
                </a:lnTo>
                <a:lnTo>
                  <a:pt x="6270" y="1563"/>
                </a:lnTo>
                <a:lnTo>
                  <a:pt x="6278" y="1525"/>
                </a:lnTo>
                <a:lnTo>
                  <a:pt x="6286" y="1549"/>
                </a:lnTo>
                <a:lnTo>
                  <a:pt x="6294" y="1537"/>
                </a:lnTo>
                <a:lnTo>
                  <a:pt x="6302" y="1557"/>
                </a:lnTo>
                <a:lnTo>
                  <a:pt x="6310" y="1530"/>
                </a:lnTo>
                <a:lnTo>
                  <a:pt x="6317" y="1543"/>
                </a:lnTo>
                <a:lnTo>
                  <a:pt x="6325" y="1542"/>
                </a:lnTo>
                <a:lnTo>
                  <a:pt x="6333" y="1551"/>
                </a:lnTo>
                <a:lnTo>
                  <a:pt x="6341" y="1538"/>
                </a:lnTo>
                <a:lnTo>
                  <a:pt x="6349" y="1534"/>
                </a:lnTo>
                <a:lnTo>
                  <a:pt x="6357" y="1546"/>
                </a:lnTo>
                <a:lnTo>
                  <a:pt x="6365" y="1530"/>
                </a:lnTo>
                <a:lnTo>
                  <a:pt x="6373" y="1522"/>
                </a:lnTo>
                <a:lnTo>
                  <a:pt x="6380" y="1528"/>
                </a:lnTo>
                <a:lnTo>
                  <a:pt x="6388" y="1495"/>
                </a:lnTo>
                <a:lnTo>
                  <a:pt x="6396" y="1514"/>
                </a:lnTo>
                <a:lnTo>
                  <a:pt x="6404" y="1517"/>
                </a:lnTo>
                <a:lnTo>
                  <a:pt x="6412" y="1514"/>
                </a:lnTo>
                <a:lnTo>
                  <a:pt x="6420" y="1495"/>
                </a:lnTo>
                <a:lnTo>
                  <a:pt x="6428" y="1509"/>
                </a:lnTo>
                <a:lnTo>
                  <a:pt x="6436" y="1498"/>
                </a:lnTo>
                <a:lnTo>
                  <a:pt x="6443" y="1483"/>
                </a:lnTo>
                <a:lnTo>
                  <a:pt x="6451" y="1521"/>
                </a:lnTo>
                <a:lnTo>
                  <a:pt x="6459" y="1511"/>
                </a:lnTo>
                <a:lnTo>
                  <a:pt x="6467" y="1501"/>
                </a:lnTo>
                <a:lnTo>
                  <a:pt x="6475" y="1498"/>
                </a:lnTo>
                <a:lnTo>
                  <a:pt x="6483" y="1515"/>
                </a:lnTo>
                <a:lnTo>
                  <a:pt x="6491" y="1510"/>
                </a:lnTo>
                <a:lnTo>
                  <a:pt x="6499" y="1478"/>
                </a:lnTo>
                <a:lnTo>
                  <a:pt x="6506" y="1486"/>
                </a:lnTo>
                <a:lnTo>
                  <a:pt x="6514" y="1492"/>
                </a:lnTo>
                <a:lnTo>
                  <a:pt x="6522" y="1482"/>
                </a:lnTo>
                <a:lnTo>
                  <a:pt x="6530" y="1463"/>
                </a:lnTo>
                <a:lnTo>
                  <a:pt x="6538" y="1485"/>
                </a:lnTo>
                <a:lnTo>
                  <a:pt x="6546" y="1487"/>
                </a:lnTo>
                <a:lnTo>
                  <a:pt x="6554" y="1452"/>
                </a:lnTo>
                <a:lnTo>
                  <a:pt x="6562" y="1478"/>
                </a:lnTo>
                <a:lnTo>
                  <a:pt x="6569" y="1468"/>
                </a:lnTo>
                <a:lnTo>
                  <a:pt x="6577" y="1460"/>
                </a:lnTo>
                <a:lnTo>
                  <a:pt x="6585" y="1455"/>
                </a:lnTo>
                <a:lnTo>
                  <a:pt x="6593" y="1479"/>
                </a:lnTo>
                <a:lnTo>
                  <a:pt x="6601" y="1467"/>
                </a:lnTo>
                <a:lnTo>
                  <a:pt x="6609" y="1474"/>
                </a:lnTo>
                <a:lnTo>
                  <a:pt x="6617" y="1461"/>
                </a:lnTo>
                <a:lnTo>
                  <a:pt x="6625" y="1470"/>
                </a:lnTo>
                <a:lnTo>
                  <a:pt x="6633" y="1446"/>
                </a:lnTo>
                <a:lnTo>
                  <a:pt x="6640" y="1459"/>
                </a:lnTo>
                <a:lnTo>
                  <a:pt x="6648" y="1466"/>
                </a:lnTo>
                <a:lnTo>
                  <a:pt x="6656" y="1458"/>
                </a:lnTo>
                <a:lnTo>
                  <a:pt x="6664" y="1456"/>
                </a:lnTo>
                <a:lnTo>
                  <a:pt x="6672" y="1441"/>
                </a:lnTo>
                <a:lnTo>
                  <a:pt x="6680" y="1460"/>
                </a:lnTo>
                <a:lnTo>
                  <a:pt x="6688" y="1444"/>
                </a:lnTo>
                <a:lnTo>
                  <a:pt x="6696" y="1432"/>
                </a:lnTo>
                <a:lnTo>
                  <a:pt x="6703" y="1430"/>
                </a:lnTo>
                <a:lnTo>
                  <a:pt x="6711" y="1431"/>
                </a:lnTo>
                <a:lnTo>
                  <a:pt x="6719" y="1434"/>
                </a:lnTo>
                <a:lnTo>
                  <a:pt x="6727" y="1437"/>
                </a:lnTo>
                <a:lnTo>
                  <a:pt x="6735" y="1454"/>
                </a:lnTo>
                <a:lnTo>
                  <a:pt x="6743" y="1446"/>
                </a:lnTo>
                <a:lnTo>
                  <a:pt x="6751" y="1419"/>
                </a:lnTo>
                <a:lnTo>
                  <a:pt x="6759" y="1434"/>
                </a:lnTo>
                <a:lnTo>
                  <a:pt x="6766" y="1427"/>
                </a:lnTo>
                <a:lnTo>
                  <a:pt x="6774" y="1427"/>
                </a:lnTo>
                <a:lnTo>
                  <a:pt x="6782" y="1425"/>
                </a:lnTo>
                <a:lnTo>
                  <a:pt x="6790" y="1431"/>
                </a:lnTo>
                <a:lnTo>
                  <a:pt x="6798" y="1434"/>
                </a:lnTo>
                <a:lnTo>
                  <a:pt x="6806" y="1423"/>
                </a:lnTo>
                <a:lnTo>
                  <a:pt x="6814" y="1410"/>
                </a:lnTo>
                <a:lnTo>
                  <a:pt x="6822" y="1404"/>
                </a:lnTo>
                <a:lnTo>
                  <a:pt x="6829" y="1427"/>
                </a:lnTo>
                <a:lnTo>
                  <a:pt x="6837" y="1402"/>
                </a:lnTo>
                <a:lnTo>
                  <a:pt x="6845" y="1430"/>
                </a:lnTo>
                <a:lnTo>
                  <a:pt x="6853" y="1415"/>
                </a:lnTo>
                <a:lnTo>
                  <a:pt x="6861" y="1422"/>
                </a:lnTo>
                <a:lnTo>
                  <a:pt x="6869" y="1417"/>
                </a:lnTo>
                <a:lnTo>
                  <a:pt x="6877" y="1416"/>
                </a:lnTo>
                <a:lnTo>
                  <a:pt x="6885" y="1401"/>
                </a:lnTo>
                <a:lnTo>
                  <a:pt x="6892" y="1412"/>
                </a:lnTo>
                <a:lnTo>
                  <a:pt x="6900" y="1402"/>
                </a:lnTo>
                <a:lnTo>
                  <a:pt x="6908" y="1417"/>
                </a:lnTo>
                <a:lnTo>
                  <a:pt x="6916" y="1419"/>
                </a:lnTo>
                <a:lnTo>
                  <a:pt x="6924" y="1402"/>
                </a:lnTo>
                <a:lnTo>
                  <a:pt x="6932" y="1412"/>
                </a:lnTo>
                <a:lnTo>
                  <a:pt x="6940" y="1409"/>
                </a:lnTo>
                <a:lnTo>
                  <a:pt x="6948" y="1404"/>
                </a:lnTo>
                <a:lnTo>
                  <a:pt x="6955" y="1393"/>
                </a:lnTo>
                <a:lnTo>
                  <a:pt x="6963" y="1390"/>
                </a:lnTo>
                <a:lnTo>
                  <a:pt x="6971" y="1399"/>
                </a:lnTo>
                <a:lnTo>
                  <a:pt x="6979" y="1393"/>
                </a:lnTo>
                <a:lnTo>
                  <a:pt x="6987" y="1405"/>
                </a:lnTo>
                <a:lnTo>
                  <a:pt x="6995" y="1388"/>
                </a:lnTo>
                <a:lnTo>
                  <a:pt x="7003" y="1398"/>
                </a:lnTo>
                <a:lnTo>
                  <a:pt x="7011" y="1412"/>
                </a:lnTo>
                <a:lnTo>
                  <a:pt x="7019" y="1391"/>
                </a:lnTo>
                <a:lnTo>
                  <a:pt x="7026" y="1382"/>
                </a:lnTo>
                <a:lnTo>
                  <a:pt x="7034" y="1401"/>
                </a:lnTo>
                <a:lnTo>
                  <a:pt x="7042" y="1400"/>
                </a:lnTo>
                <a:lnTo>
                  <a:pt x="7050" y="1388"/>
                </a:lnTo>
                <a:lnTo>
                  <a:pt x="7058" y="1397"/>
                </a:lnTo>
                <a:lnTo>
                  <a:pt x="7066" y="1381"/>
                </a:lnTo>
                <a:lnTo>
                  <a:pt x="7074" y="1388"/>
                </a:lnTo>
                <a:lnTo>
                  <a:pt x="7082" y="1392"/>
                </a:lnTo>
                <a:lnTo>
                  <a:pt x="7089" y="1390"/>
                </a:lnTo>
                <a:lnTo>
                  <a:pt x="7097" y="1379"/>
                </a:lnTo>
                <a:lnTo>
                  <a:pt x="7105" y="1366"/>
                </a:lnTo>
                <a:lnTo>
                  <a:pt x="7113" y="1384"/>
                </a:lnTo>
                <a:lnTo>
                  <a:pt x="7121" y="1360"/>
                </a:lnTo>
                <a:lnTo>
                  <a:pt x="7129" y="1380"/>
                </a:lnTo>
                <a:lnTo>
                  <a:pt x="7137" y="1396"/>
                </a:lnTo>
                <a:lnTo>
                  <a:pt x="7145" y="1373"/>
                </a:lnTo>
                <a:lnTo>
                  <a:pt x="7152" y="1381"/>
                </a:lnTo>
                <a:lnTo>
                  <a:pt x="7160" y="1364"/>
                </a:lnTo>
                <a:lnTo>
                  <a:pt x="7168" y="1372"/>
                </a:lnTo>
                <a:lnTo>
                  <a:pt x="7176" y="1371"/>
                </a:lnTo>
                <a:lnTo>
                  <a:pt x="7184" y="1376"/>
                </a:lnTo>
                <a:lnTo>
                  <a:pt x="7192" y="1386"/>
                </a:lnTo>
                <a:lnTo>
                  <a:pt x="7200" y="1378"/>
                </a:lnTo>
                <a:lnTo>
                  <a:pt x="7208" y="1349"/>
                </a:lnTo>
                <a:lnTo>
                  <a:pt x="7215" y="1364"/>
                </a:lnTo>
                <a:lnTo>
                  <a:pt x="7223" y="1346"/>
                </a:lnTo>
                <a:lnTo>
                  <a:pt x="7231" y="1367"/>
                </a:lnTo>
                <a:lnTo>
                  <a:pt x="7239" y="1354"/>
                </a:lnTo>
                <a:lnTo>
                  <a:pt x="7247" y="1355"/>
                </a:lnTo>
                <a:lnTo>
                  <a:pt x="7255" y="1360"/>
                </a:lnTo>
                <a:lnTo>
                  <a:pt x="7263" y="1362"/>
                </a:lnTo>
                <a:lnTo>
                  <a:pt x="7271" y="1385"/>
                </a:lnTo>
                <a:lnTo>
                  <a:pt x="7278" y="1358"/>
                </a:lnTo>
                <a:lnTo>
                  <a:pt x="7286" y="1367"/>
                </a:lnTo>
                <a:lnTo>
                  <a:pt x="7294" y="1364"/>
                </a:lnTo>
                <a:lnTo>
                  <a:pt x="7302" y="1369"/>
                </a:lnTo>
                <a:lnTo>
                  <a:pt x="7310" y="1350"/>
                </a:lnTo>
                <a:lnTo>
                  <a:pt x="7318" y="1357"/>
                </a:lnTo>
                <a:lnTo>
                  <a:pt x="7326" y="1359"/>
                </a:lnTo>
                <a:lnTo>
                  <a:pt x="7334" y="1340"/>
                </a:lnTo>
                <a:lnTo>
                  <a:pt x="7342" y="1345"/>
                </a:lnTo>
                <a:lnTo>
                  <a:pt x="7349" y="1357"/>
                </a:lnTo>
                <a:lnTo>
                  <a:pt x="7357" y="1341"/>
                </a:lnTo>
                <a:lnTo>
                  <a:pt x="7365" y="1365"/>
                </a:lnTo>
                <a:lnTo>
                  <a:pt x="7373" y="1353"/>
                </a:lnTo>
                <a:lnTo>
                  <a:pt x="7381" y="1341"/>
                </a:lnTo>
                <a:lnTo>
                  <a:pt x="7389" y="1350"/>
                </a:lnTo>
                <a:lnTo>
                  <a:pt x="7397" y="1349"/>
                </a:lnTo>
                <a:lnTo>
                  <a:pt x="7405" y="1336"/>
                </a:lnTo>
                <a:lnTo>
                  <a:pt x="7412" y="1340"/>
                </a:lnTo>
                <a:lnTo>
                  <a:pt x="7420" y="1346"/>
                </a:lnTo>
                <a:lnTo>
                  <a:pt x="7428" y="1341"/>
                </a:lnTo>
                <a:lnTo>
                  <a:pt x="7436" y="1361"/>
                </a:lnTo>
                <a:lnTo>
                  <a:pt x="7444" y="1350"/>
                </a:lnTo>
                <a:lnTo>
                  <a:pt x="7452" y="1346"/>
                </a:lnTo>
                <a:lnTo>
                  <a:pt x="7460" y="1348"/>
                </a:lnTo>
                <a:lnTo>
                  <a:pt x="7468" y="1340"/>
                </a:lnTo>
                <a:lnTo>
                  <a:pt x="7475" y="1329"/>
                </a:lnTo>
                <a:lnTo>
                  <a:pt x="7483" y="1354"/>
                </a:lnTo>
                <a:lnTo>
                  <a:pt x="7491" y="1344"/>
                </a:lnTo>
                <a:lnTo>
                  <a:pt x="7499" y="1341"/>
                </a:lnTo>
                <a:lnTo>
                  <a:pt x="7507" y="1340"/>
                </a:lnTo>
                <a:lnTo>
                  <a:pt x="7515" y="1334"/>
                </a:lnTo>
                <a:lnTo>
                  <a:pt x="7523" y="1337"/>
                </a:lnTo>
                <a:lnTo>
                  <a:pt x="7531" y="1333"/>
                </a:lnTo>
                <a:lnTo>
                  <a:pt x="7538" y="1337"/>
                </a:lnTo>
                <a:lnTo>
                  <a:pt x="7546" y="1330"/>
                </a:lnTo>
                <a:lnTo>
                  <a:pt x="7554" y="1332"/>
                </a:lnTo>
                <a:lnTo>
                  <a:pt x="7562" y="1341"/>
                </a:lnTo>
                <a:lnTo>
                  <a:pt x="7570" y="1328"/>
                </a:lnTo>
                <a:lnTo>
                  <a:pt x="7578" y="1320"/>
                </a:lnTo>
                <a:lnTo>
                  <a:pt x="7586" y="1333"/>
                </a:lnTo>
                <a:lnTo>
                  <a:pt x="7594" y="1332"/>
                </a:lnTo>
                <a:lnTo>
                  <a:pt x="7601" y="1337"/>
                </a:lnTo>
                <a:lnTo>
                  <a:pt x="7609" y="1334"/>
                </a:lnTo>
                <a:lnTo>
                  <a:pt x="7617" y="1338"/>
                </a:lnTo>
                <a:lnTo>
                  <a:pt x="7625" y="1336"/>
                </a:lnTo>
                <a:lnTo>
                  <a:pt x="7633" y="1338"/>
                </a:lnTo>
                <a:lnTo>
                  <a:pt x="7641" y="1320"/>
                </a:lnTo>
                <a:lnTo>
                  <a:pt x="7649" y="1333"/>
                </a:lnTo>
                <a:lnTo>
                  <a:pt x="7657" y="1333"/>
                </a:lnTo>
                <a:lnTo>
                  <a:pt x="7664" y="1322"/>
                </a:lnTo>
                <a:lnTo>
                  <a:pt x="7672" y="1317"/>
                </a:lnTo>
                <a:lnTo>
                  <a:pt x="7680" y="1326"/>
                </a:lnTo>
                <a:lnTo>
                  <a:pt x="7688" y="1331"/>
                </a:lnTo>
                <a:lnTo>
                  <a:pt x="7696" y="1316"/>
                </a:lnTo>
                <a:lnTo>
                  <a:pt x="7704" y="1317"/>
                </a:lnTo>
                <a:lnTo>
                  <a:pt x="7712" y="1324"/>
                </a:lnTo>
                <a:lnTo>
                  <a:pt x="7720" y="1306"/>
                </a:lnTo>
                <a:lnTo>
                  <a:pt x="7728" y="1318"/>
                </a:lnTo>
                <a:lnTo>
                  <a:pt x="7735" y="1323"/>
                </a:lnTo>
                <a:lnTo>
                  <a:pt x="7743" y="1311"/>
                </a:lnTo>
                <a:lnTo>
                  <a:pt x="7751" y="1316"/>
                </a:lnTo>
                <a:lnTo>
                  <a:pt x="7759" y="1334"/>
                </a:lnTo>
                <a:lnTo>
                  <a:pt x="7767" y="1325"/>
                </a:lnTo>
                <a:lnTo>
                  <a:pt x="7775" y="1323"/>
                </a:lnTo>
                <a:lnTo>
                  <a:pt x="7783" y="1321"/>
                </a:lnTo>
                <a:lnTo>
                  <a:pt x="7791" y="1312"/>
                </a:lnTo>
                <a:lnTo>
                  <a:pt x="7798" y="1312"/>
                </a:lnTo>
                <a:lnTo>
                  <a:pt x="7806" y="1317"/>
                </a:lnTo>
                <a:lnTo>
                  <a:pt x="7814" y="1312"/>
                </a:lnTo>
                <a:lnTo>
                  <a:pt x="7822" y="1303"/>
                </a:lnTo>
                <a:lnTo>
                  <a:pt x="7830" y="1296"/>
                </a:lnTo>
                <a:lnTo>
                  <a:pt x="7838" y="1295"/>
                </a:lnTo>
                <a:lnTo>
                  <a:pt x="7846" y="1286"/>
                </a:lnTo>
                <a:lnTo>
                  <a:pt x="7854" y="1311"/>
                </a:lnTo>
                <a:lnTo>
                  <a:pt x="7861" y="1304"/>
                </a:lnTo>
                <a:lnTo>
                  <a:pt x="7869" y="1309"/>
                </a:lnTo>
                <a:lnTo>
                  <a:pt x="7877" y="1292"/>
                </a:lnTo>
                <a:lnTo>
                  <a:pt x="7885" y="1305"/>
                </a:lnTo>
                <a:lnTo>
                  <a:pt x="7893" y="1296"/>
                </a:lnTo>
                <a:lnTo>
                  <a:pt x="7901" y="1295"/>
                </a:lnTo>
                <a:lnTo>
                  <a:pt x="7909" y="1299"/>
                </a:lnTo>
                <a:lnTo>
                  <a:pt x="7917" y="1302"/>
                </a:lnTo>
                <a:lnTo>
                  <a:pt x="7924" y="1313"/>
                </a:lnTo>
                <a:lnTo>
                  <a:pt x="7932" y="1319"/>
                </a:lnTo>
                <a:lnTo>
                  <a:pt x="7940" y="1292"/>
                </a:lnTo>
                <a:lnTo>
                  <a:pt x="7948" y="1293"/>
                </a:lnTo>
                <a:lnTo>
                  <a:pt x="7956" y="1313"/>
                </a:lnTo>
                <a:lnTo>
                  <a:pt x="7964" y="1284"/>
                </a:lnTo>
                <a:lnTo>
                  <a:pt x="7972" y="1308"/>
                </a:lnTo>
                <a:lnTo>
                  <a:pt x="7980" y="1292"/>
                </a:lnTo>
                <a:lnTo>
                  <a:pt x="7987" y="1310"/>
                </a:lnTo>
                <a:lnTo>
                  <a:pt x="7995" y="1293"/>
                </a:lnTo>
                <a:lnTo>
                  <a:pt x="8003" y="1300"/>
                </a:lnTo>
                <a:lnTo>
                  <a:pt x="8011" y="1291"/>
                </a:lnTo>
                <a:lnTo>
                  <a:pt x="8019" y="1287"/>
                </a:lnTo>
                <a:lnTo>
                  <a:pt x="8027" y="1285"/>
                </a:lnTo>
                <a:lnTo>
                  <a:pt x="8035" y="1297"/>
                </a:lnTo>
                <a:lnTo>
                  <a:pt x="8043" y="1298"/>
                </a:lnTo>
                <a:lnTo>
                  <a:pt x="8050" y="1301"/>
                </a:lnTo>
                <a:lnTo>
                  <a:pt x="8058" y="1316"/>
                </a:lnTo>
                <a:lnTo>
                  <a:pt x="8066" y="1293"/>
                </a:lnTo>
                <a:lnTo>
                  <a:pt x="8074" y="1299"/>
                </a:lnTo>
                <a:lnTo>
                  <a:pt x="8082" y="1295"/>
                </a:lnTo>
                <a:lnTo>
                  <a:pt x="8090" y="1300"/>
                </a:lnTo>
                <a:lnTo>
                  <a:pt x="8098" y="1276"/>
                </a:lnTo>
                <a:lnTo>
                  <a:pt x="8106" y="1296"/>
                </a:lnTo>
                <a:lnTo>
                  <a:pt x="8114" y="1284"/>
                </a:lnTo>
                <a:lnTo>
                  <a:pt x="8121" y="1300"/>
                </a:lnTo>
                <a:lnTo>
                  <a:pt x="8129" y="1284"/>
                </a:lnTo>
                <a:lnTo>
                  <a:pt x="8137" y="1285"/>
                </a:lnTo>
                <a:lnTo>
                  <a:pt x="8145" y="1308"/>
                </a:lnTo>
                <a:lnTo>
                  <a:pt x="8153" y="1283"/>
                </a:lnTo>
                <a:lnTo>
                  <a:pt x="8161" y="1282"/>
                </a:lnTo>
                <a:lnTo>
                  <a:pt x="8169" y="1280"/>
                </a:lnTo>
                <a:lnTo>
                  <a:pt x="8177" y="1304"/>
                </a:lnTo>
                <a:lnTo>
                  <a:pt x="8184" y="1280"/>
                </a:lnTo>
                <a:lnTo>
                  <a:pt x="8192" y="1275"/>
                </a:lnTo>
                <a:lnTo>
                  <a:pt x="8200" y="1283"/>
                </a:lnTo>
                <a:lnTo>
                  <a:pt x="8208" y="1281"/>
                </a:lnTo>
                <a:lnTo>
                  <a:pt x="8216" y="1298"/>
                </a:lnTo>
                <a:lnTo>
                  <a:pt x="8224" y="1294"/>
                </a:lnTo>
                <a:lnTo>
                  <a:pt x="8232" y="1274"/>
                </a:lnTo>
                <a:lnTo>
                  <a:pt x="8240" y="1273"/>
                </a:lnTo>
                <a:lnTo>
                  <a:pt x="8247" y="1284"/>
                </a:lnTo>
                <a:lnTo>
                  <a:pt x="8255" y="1282"/>
                </a:lnTo>
                <a:lnTo>
                  <a:pt x="8263" y="1278"/>
                </a:lnTo>
                <a:lnTo>
                  <a:pt x="8271" y="1281"/>
                </a:lnTo>
                <a:lnTo>
                  <a:pt x="8279" y="1285"/>
                </a:lnTo>
                <a:lnTo>
                  <a:pt x="8287" y="1256"/>
                </a:lnTo>
                <a:lnTo>
                  <a:pt x="8295" y="1290"/>
                </a:lnTo>
                <a:lnTo>
                  <a:pt x="8303" y="1280"/>
                </a:lnTo>
                <a:lnTo>
                  <a:pt x="8310" y="1267"/>
                </a:lnTo>
                <a:lnTo>
                  <a:pt x="8318" y="1272"/>
                </a:lnTo>
                <a:lnTo>
                  <a:pt x="8326" y="1275"/>
                </a:lnTo>
                <a:lnTo>
                  <a:pt x="8334" y="1274"/>
                </a:lnTo>
                <a:lnTo>
                  <a:pt x="8342" y="1270"/>
                </a:lnTo>
                <a:lnTo>
                  <a:pt x="8350" y="1269"/>
                </a:lnTo>
                <a:lnTo>
                  <a:pt x="8358" y="1271"/>
                </a:lnTo>
                <a:lnTo>
                  <a:pt x="8366" y="1282"/>
                </a:lnTo>
                <a:lnTo>
                  <a:pt x="8373" y="1270"/>
                </a:lnTo>
                <a:lnTo>
                  <a:pt x="8381" y="1258"/>
                </a:lnTo>
                <a:lnTo>
                  <a:pt x="8389" y="1253"/>
                </a:lnTo>
                <a:lnTo>
                  <a:pt x="8397" y="1273"/>
                </a:lnTo>
                <a:lnTo>
                  <a:pt x="8405" y="1262"/>
                </a:lnTo>
                <a:lnTo>
                  <a:pt x="8413" y="1256"/>
                </a:lnTo>
                <a:lnTo>
                  <a:pt x="8421" y="1269"/>
                </a:lnTo>
                <a:lnTo>
                  <a:pt x="8429" y="1273"/>
                </a:lnTo>
                <a:lnTo>
                  <a:pt x="8437" y="1286"/>
                </a:lnTo>
                <a:lnTo>
                  <a:pt x="8444" y="1268"/>
                </a:lnTo>
                <a:lnTo>
                  <a:pt x="8452" y="1258"/>
                </a:lnTo>
                <a:lnTo>
                  <a:pt x="8460" y="1254"/>
                </a:lnTo>
                <a:lnTo>
                  <a:pt x="8468" y="1256"/>
                </a:lnTo>
                <a:lnTo>
                  <a:pt x="8476" y="1266"/>
                </a:lnTo>
                <a:lnTo>
                  <a:pt x="8484" y="1269"/>
                </a:lnTo>
                <a:lnTo>
                  <a:pt x="8492" y="1263"/>
                </a:lnTo>
                <a:lnTo>
                  <a:pt x="8500" y="1256"/>
                </a:lnTo>
                <a:lnTo>
                  <a:pt x="8507" y="1260"/>
                </a:lnTo>
                <a:lnTo>
                  <a:pt x="8515" y="1259"/>
                </a:lnTo>
                <a:lnTo>
                  <a:pt x="8523" y="1256"/>
                </a:lnTo>
                <a:lnTo>
                  <a:pt x="8531" y="1271"/>
                </a:lnTo>
                <a:lnTo>
                  <a:pt x="8539" y="1261"/>
                </a:lnTo>
                <a:lnTo>
                  <a:pt x="8547" y="1267"/>
                </a:lnTo>
                <a:lnTo>
                  <a:pt x="8555" y="1250"/>
                </a:lnTo>
                <a:lnTo>
                  <a:pt x="8563" y="1254"/>
                </a:lnTo>
                <a:lnTo>
                  <a:pt x="8570" y="1256"/>
                </a:lnTo>
                <a:lnTo>
                  <a:pt x="8578" y="1256"/>
                </a:lnTo>
                <a:lnTo>
                  <a:pt x="8586" y="1257"/>
                </a:lnTo>
                <a:lnTo>
                  <a:pt x="8594" y="1244"/>
                </a:lnTo>
                <a:lnTo>
                  <a:pt x="8602" y="1257"/>
                </a:lnTo>
                <a:lnTo>
                  <a:pt x="8610" y="1263"/>
                </a:lnTo>
                <a:lnTo>
                  <a:pt x="8618" y="1256"/>
                </a:lnTo>
                <a:lnTo>
                  <a:pt x="8626" y="1240"/>
                </a:lnTo>
                <a:lnTo>
                  <a:pt x="8633" y="1252"/>
                </a:lnTo>
                <a:lnTo>
                  <a:pt x="8641" y="1252"/>
                </a:lnTo>
                <a:lnTo>
                  <a:pt x="8649" y="1258"/>
                </a:lnTo>
                <a:lnTo>
                  <a:pt x="8657" y="1256"/>
                </a:lnTo>
                <a:lnTo>
                  <a:pt x="8665" y="1256"/>
                </a:lnTo>
                <a:lnTo>
                  <a:pt x="8673" y="1252"/>
                </a:lnTo>
                <a:lnTo>
                  <a:pt x="8681" y="1242"/>
                </a:lnTo>
                <a:lnTo>
                  <a:pt x="8689" y="1244"/>
                </a:lnTo>
                <a:lnTo>
                  <a:pt x="8696" y="1254"/>
                </a:lnTo>
              </a:path>
            </a:pathLst>
          </a:cu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171" name="Freeform 440">
            <a:extLst>
              <a:ext uri="{FF2B5EF4-FFF2-40B4-BE49-F238E27FC236}">
                <a16:creationId xmlns:a16="http://schemas.microsoft.com/office/drawing/2014/main" id="{E4CFD412-93E5-4351-A1A8-77D101027240}"/>
              </a:ext>
            </a:extLst>
          </p:cNvPr>
          <p:cNvSpPr>
            <a:spLocks/>
          </p:cNvSpPr>
          <p:nvPr/>
        </p:nvSpPr>
        <p:spPr bwMode="auto">
          <a:xfrm flipV="1">
            <a:off x="5045140" y="4300333"/>
            <a:ext cx="7938" cy="802"/>
          </a:xfrm>
          <a:custGeom>
            <a:avLst/>
            <a:gdLst>
              <a:gd name="T0" fmla="*/ 0 w 15"/>
              <a:gd name="T1" fmla="*/ 0 h 10"/>
              <a:gd name="T2" fmla="*/ 7 w 15"/>
              <a:gd name="T3" fmla="*/ 10 h 10"/>
              <a:gd name="T4" fmla="*/ 15 w 15"/>
              <a:gd name="T5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10">
                <a:moveTo>
                  <a:pt x="0" y="0"/>
                </a:moveTo>
                <a:lnTo>
                  <a:pt x="7" y="10"/>
                </a:lnTo>
                <a:lnTo>
                  <a:pt x="15" y="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kumimoji="0" lang="ja-JP" altLang="en-US">
              <a:solidFill>
                <a:prstClr val="black"/>
              </a:solidFill>
              <a:latin typeface="Times New Roman"/>
              <a:ea typeface="ＭＳ 明朝"/>
            </a:endParaRPr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6B1FEDAD-967C-4E70-88E4-3B2CDA5486D5}"/>
              </a:ext>
            </a:extLst>
          </p:cNvPr>
          <p:cNvSpPr txBox="1"/>
          <p:nvPr/>
        </p:nvSpPr>
        <p:spPr>
          <a:xfrm>
            <a:off x="494904" y="4164650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10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ACCC97E7-226C-4A16-910D-F99EB7560F45}"/>
              </a:ext>
            </a:extLst>
          </p:cNvPr>
          <p:cNvSpPr txBox="1"/>
          <p:nvPr/>
        </p:nvSpPr>
        <p:spPr>
          <a:xfrm>
            <a:off x="494904" y="4057112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20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87639C2E-4D9C-4468-80F4-41D7654AD64B}"/>
              </a:ext>
            </a:extLst>
          </p:cNvPr>
          <p:cNvSpPr txBox="1"/>
          <p:nvPr/>
        </p:nvSpPr>
        <p:spPr>
          <a:xfrm>
            <a:off x="494904" y="3938189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30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854589EC-B8B7-4DFE-8E27-B104126B318E}"/>
              </a:ext>
            </a:extLst>
          </p:cNvPr>
          <p:cNvSpPr txBox="1"/>
          <p:nvPr/>
        </p:nvSpPr>
        <p:spPr>
          <a:xfrm>
            <a:off x="494904" y="3801582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40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grpSp>
        <p:nvGrpSpPr>
          <p:cNvPr id="176" name="グループ化 175">
            <a:extLst>
              <a:ext uri="{FF2B5EF4-FFF2-40B4-BE49-F238E27FC236}">
                <a16:creationId xmlns:a16="http://schemas.microsoft.com/office/drawing/2014/main" id="{86AF2398-4920-4218-B776-E4DA5772A8B9}"/>
              </a:ext>
            </a:extLst>
          </p:cNvPr>
          <p:cNvGrpSpPr/>
          <p:nvPr/>
        </p:nvGrpSpPr>
        <p:grpSpPr>
          <a:xfrm>
            <a:off x="700153" y="4334422"/>
            <a:ext cx="5174844" cy="184666"/>
            <a:chOff x="1453891" y="2579272"/>
            <a:chExt cx="5174844" cy="513102"/>
          </a:xfrm>
        </p:grpSpPr>
        <p:sp>
          <p:nvSpPr>
            <p:cNvPr id="177" name="Line 7">
              <a:extLst>
                <a:ext uri="{FF2B5EF4-FFF2-40B4-BE49-F238E27FC236}">
                  <a16:creationId xmlns:a16="http://schemas.microsoft.com/office/drawing/2014/main" id="{7A83CB5A-DCBF-4EDE-ACD9-26056386D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3891" y="2687696"/>
              <a:ext cx="43529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78" name="Line 12">
              <a:extLst>
                <a:ext uri="{FF2B5EF4-FFF2-40B4-BE49-F238E27FC236}">
                  <a16:creationId xmlns:a16="http://schemas.microsoft.com/office/drawing/2014/main" id="{6211E98C-5C59-4266-9A42-B99AF5CC48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1566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79" name="Line 17">
              <a:extLst>
                <a:ext uri="{FF2B5EF4-FFF2-40B4-BE49-F238E27FC236}">
                  <a16:creationId xmlns:a16="http://schemas.microsoft.com/office/drawing/2014/main" id="{EE8355FD-17FC-4CF5-AA60-B325072F53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987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80" name="Line 22">
              <a:extLst>
                <a:ext uri="{FF2B5EF4-FFF2-40B4-BE49-F238E27FC236}">
                  <a16:creationId xmlns:a16="http://schemas.microsoft.com/office/drawing/2014/main" id="{8D688995-D3F0-4AF2-83A1-D4D76E658D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77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81" name="Line 27">
              <a:extLst>
                <a:ext uri="{FF2B5EF4-FFF2-40B4-BE49-F238E27FC236}">
                  <a16:creationId xmlns:a16="http://schemas.microsoft.com/office/drawing/2014/main" id="{5F97B36B-4ADC-4F7A-952D-AF43CF9EF0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8091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82" name="Line 32">
              <a:extLst>
                <a:ext uri="{FF2B5EF4-FFF2-40B4-BE49-F238E27FC236}">
                  <a16:creationId xmlns:a16="http://schemas.microsoft.com/office/drawing/2014/main" id="{F63CD7A8-065C-4FDD-87E8-676860CE5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6403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83" name="Line 37">
              <a:extLst>
                <a:ext uri="{FF2B5EF4-FFF2-40B4-BE49-F238E27FC236}">
                  <a16:creationId xmlns:a16="http://schemas.microsoft.com/office/drawing/2014/main" id="{65F4EFC4-286F-4CCD-AB1B-734E427E9E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6303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84" name="Line 42">
              <a:extLst>
                <a:ext uri="{FF2B5EF4-FFF2-40B4-BE49-F238E27FC236}">
                  <a16:creationId xmlns:a16="http://schemas.microsoft.com/office/drawing/2014/main" id="{AF493326-8F79-45F2-9460-79253E161C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4616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85" name="Line 47">
              <a:extLst>
                <a:ext uri="{FF2B5EF4-FFF2-40B4-BE49-F238E27FC236}">
                  <a16:creationId xmlns:a16="http://schemas.microsoft.com/office/drawing/2014/main" id="{21072E48-080B-47E6-B997-3ADF671698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292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86" name="Line 52">
              <a:extLst>
                <a:ext uri="{FF2B5EF4-FFF2-40B4-BE49-F238E27FC236}">
                  <a16:creationId xmlns:a16="http://schemas.microsoft.com/office/drawing/2014/main" id="{FD76919C-217E-4568-B472-73C19B0834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282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87" name="Rectangle 54">
              <a:extLst>
                <a:ext uri="{FF2B5EF4-FFF2-40B4-BE49-F238E27FC236}">
                  <a16:creationId xmlns:a16="http://schemas.microsoft.com/office/drawing/2014/main" id="{0150683C-499B-4929-A372-1D59BDC6E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124" y="2722622"/>
              <a:ext cx="38472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6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88" name="Rectangle 55">
              <a:extLst>
                <a:ext uri="{FF2B5EF4-FFF2-40B4-BE49-F238E27FC236}">
                  <a16:creationId xmlns:a16="http://schemas.microsoft.com/office/drawing/2014/main" id="{334EDA94-D084-41E0-80DE-057105F14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437" y="2722622"/>
              <a:ext cx="38472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8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89" name="Rectangle 56">
              <a:extLst>
                <a:ext uri="{FF2B5EF4-FFF2-40B4-BE49-F238E27FC236}">
                  <a16:creationId xmlns:a16="http://schemas.microsoft.com/office/drawing/2014/main" id="{26EAE839-8138-44F7-8830-C9EFEA897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3999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10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90" name="Rectangle 57">
              <a:extLst>
                <a:ext uri="{FF2B5EF4-FFF2-40B4-BE49-F238E27FC236}">
                  <a16:creationId xmlns:a16="http://schemas.microsoft.com/office/drawing/2014/main" id="{6065BF1E-A292-4B8D-A801-E248BDADC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620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12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91" name="Rectangle 58">
              <a:extLst>
                <a:ext uri="{FF2B5EF4-FFF2-40B4-BE49-F238E27FC236}">
                  <a16:creationId xmlns:a16="http://schemas.microsoft.com/office/drawing/2014/main" id="{F9C7B36C-CD13-49EF-824E-7D16F63B4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684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14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92" name="Rectangle 59">
              <a:extLst>
                <a:ext uri="{FF2B5EF4-FFF2-40B4-BE49-F238E27FC236}">
                  <a16:creationId xmlns:a16="http://schemas.microsoft.com/office/drawing/2014/main" id="{790F2024-85C0-4608-A675-9277CA895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727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16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93" name="Rectangle 60">
              <a:extLst>
                <a:ext uri="{FF2B5EF4-FFF2-40B4-BE49-F238E27FC236}">
                  <a16:creationId xmlns:a16="http://schemas.microsoft.com/office/drawing/2014/main" id="{4134631E-5D9C-4C95-86A2-879BDA11C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845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18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94" name="Rectangle 61">
              <a:extLst>
                <a:ext uri="{FF2B5EF4-FFF2-40B4-BE49-F238E27FC236}">
                  <a16:creationId xmlns:a16="http://schemas.microsoft.com/office/drawing/2014/main" id="{4C7CF41E-7B85-4C45-AA1E-C35E1307A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49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20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95" name="Rectangle 62">
              <a:extLst>
                <a:ext uri="{FF2B5EF4-FFF2-40B4-BE49-F238E27FC236}">
                  <a16:creationId xmlns:a16="http://schemas.microsoft.com/office/drawing/2014/main" id="{B5C86791-2B4F-4802-806B-1AAD7F148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998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22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96" name="Line 63">
              <a:extLst>
                <a:ext uri="{FF2B5EF4-FFF2-40B4-BE49-F238E27FC236}">
                  <a16:creationId xmlns:a16="http://schemas.microsoft.com/office/drawing/2014/main" id="{5531941B-9234-46F6-B477-3C8656CCA6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1566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97" name="Line 64">
              <a:extLst>
                <a:ext uri="{FF2B5EF4-FFF2-40B4-BE49-F238E27FC236}">
                  <a16:creationId xmlns:a16="http://schemas.microsoft.com/office/drawing/2014/main" id="{8B0EC996-5075-4FD3-973B-B73B7F55DB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987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98" name="Line 65">
              <a:extLst>
                <a:ext uri="{FF2B5EF4-FFF2-40B4-BE49-F238E27FC236}">
                  <a16:creationId xmlns:a16="http://schemas.microsoft.com/office/drawing/2014/main" id="{48922130-8126-40F8-8D6C-A5D1272B6A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77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199" name="Line 66">
              <a:extLst>
                <a:ext uri="{FF2B5EF4-FFF2-40B4-BE49-F238E27FC236}">
                  <a16:creationId xmlns:a16="http://schemas.microsoft.com/office/drawing/2014/main" id="{E1BC9B37-F5EB-48E6-B361-832C78EA3B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8091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00" name="Line 67">
              <a:extLst>
                <a:ext uri="{FF2B5EF4-FFF2-40B4-BE49-F238E27FC236}">
                  <a16:creationId xmlns:a16="http://schemas.microsoft.com/office/drawing/2014/main" id="{47D2923C-DDA9-441B-9A20-1A7F6907FC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6403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01" name="Line 68">
              <a:extLst>
                <a:ext uri="{FF2B5EF4-FFF2-40B4-BE49-F238E27FC236}">
                  <a16:creationId xmlns:a16="http://schemas.microsoft.com/office/drawing/2014/main" id="{C3FD8C7C-23FC-4A96-BCE3-DFFAED9F2E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6303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02" name="Line 69">
              <a:extLst>
                <a:ext uri="{FF2B5EF4-FFF2-40B4-BE49-F238E27FC236}">
                  <a16:creationId xmlns:a16="http://schemas.microsoft.com/office/drawing/2014/main" id="{E0E2EA48-E707-4784-9E5D-ECD331F7FD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4616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03" name="Line 70">
              <a:extLst>
                <a:ext uri="{FF2B5EF4-FFF2-40B4-BE49-F238E27FC236}">
                  <a16:creationId xmlns:a16="http://schemas.microsoft.com/office/drawing/2014/main" id="{68A926E3-8DBF-44F1-9B97-BE6DE34FE0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292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04" name="Line 71">
              <a:extLst>
                <a:ext uri="{FF2B5EF4-FFF2-40B4-BE49-F238E27FC236}">
                  <a16:creationId xmlns:a16="http://schemas.microsoft.com/office/drawing/2014/main" id="{07139093-842E-4276-A6B5-CF1FBA0CBD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282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05" name="テキスト ボックス 204">
              <a:extLst>
                <a:ext uri="{FF2B5EF4-FFF2-40B4-BE49-F238E27FC236}">
                  <a16:creationId xmlns:a16="http://schemas.microsoft.com/office/drawing/2014/main" id="{D154BFE9-BF7C-45BD-B2D6-750C3ABAFE39}"/>
                </a:ext>
              </a:extLst>
            </p:cNvPr>
            <p:cNvSpPr txBox="1"/>
            <p:nvPr/>
          </p:nvSpPr>
          <p:spPr>
            <a:xfrm>
              <a:off x="5804470" y="2579272"/>
              <a:ext cx="824265" cy="513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rPr>
                <a:t>Retention time (min)</a:t>
              </a:r>
              <a:endParaRPr kumimoji="0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</p:grp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7C6133C2-B147-444B-A5DB-F92680E5B3BC}"/>
              </a:ext>
            </a:extLst>
          </p:cNvPr>
          <p:cNvSpPr txBox="1"/>
          <p:nvPr/>
        </p:nvSpPr>
        <p:spPr>
          <a:xfrm>
            <a:off x="494904" y="4393870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40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0A9D6FFF-8DF0-4B91-8A7D-86DDAD092453}"/>
              </a:ext>
            </a:extLst>
          </p:cNvPr>
          <p:cNvSpPr txBox="1"/>
          <p:nvPr/>
        </p:nvSpPr>
        <p:spPr>
          <a:xfrm>
            <a:off x="494904" y="4775467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10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C6FE05F0-CB71-4E92-84FD-AD1D1D726958}"/>
              </a:ext>
            </a:extLst>
          </p:cNvPr>
          <p:cNvSpPr txBox="1"/>
          <p:nvPr/>
        </p:nvSpPr>
        <p:spPr>
          <a:xfrm>
            <a:off x="494904" y="4659620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20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A93A0F2C-966B-4156-AADB-5840C3405D81}"/>
              </a:ext>
            </a:extLst>
          </p:cNvPr>
          <p:cNvSpPr txBox="1"/>
          <p:nvPr/>
        </p:nvSpPr>
        <p:spPr>
          <a:xfrm>
            <a:off x="494904" y="4528373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30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206" name="Freeform 571">
            <a:extLst>
              <a:ext uri="{FF2B5EF4-FFF2-40B4-BE49-F238E27FC236}">
                <a16:creationId xmlns:a16="http://schemas.microsoft.com/office/drawing/2014/main" id="{87151A1C-E6C5-4D15-9954-138B6393AC8A}"/>
              </a:ext>
            </a:extLst>
          </p:cNvPr>
          <p:cNvSpPr>
            <a:spLocks/>
          </p:cNvSpPr>
          <p:nvPr/>
        </p:nvSpPr>
        <p:spPr bwMode="auto">
          <a:xfrm flipV="1">
            <a:off x="710473" y="4444033"/>
            <a:ext cx="4348163" cy="521931"/>
          </a:xfrm>
          <a:custGeom>
            <a:avLst/>
            <a:gdLst>
              <a:gd name="T0" fmla="*/ 133 w 8696"/>
              <a:gd name="T1" fmla="*/ 81 h 8177"/>
              <a:gd name="T2" fmla="*/ 275 w 8696"/>
              <a:gd name="T3" fmla="*/ 74 h 8177"/>
              <a:gd name="T4" fmla="*/ 417 w 8696"/>
              <a:gd name="T5" fmla="*/ 52 h 8177"/>
              <a:gd name="T6" fmla="*/ 559 w 8696"/>
              <a:gd name="T7" fmla="*/ 45 h 8177"/>
              <a:gd name="T8" fmla="*/ 701 w 8696"/>
              <a:gd name="T9" fmla="*/ 37 h 8177"/>
              <a:gd name="T10" fmla="*/ 842 w 8696"/>
              <a:gd name="T11" fmla="*/ 31 h 8177"/>
              <a:gd name="T12" fmla="*/ 984 w 8696"/>
              <a:gd name="T13" fmla="*/ 41 h 8177"/>
              <a:gd name="T14" fmla="*/ 1126 w 8696"/>
              <a:gd name="T15" fmla="*/ 37 h 8177"/>
              <a:gd name="T16" fmla="*/ 1268 w 8696"/>
              <a:gd name="T17" fmla="*/ 18 h 8177"/>
              <a:gd name="T18" fmla="*/ 1410 w 8696"/>
              <a:gd name="T19" fmla="*/ 43 h 8177"/>
              <a:gd name="T20" fmla="*/ 1551 w 8696"/>
              <a:gd name="T21" fmla="*/ 49 h 8177"/>
              <a:gd name="T22" fmla="*/ 1693 w 8696"/>
              <a:gd name="T23" fmla="*/ 7 h 8177"/>
              <a:gd name="T24" fmla="*/ 1835 w 8696"/>
              <a:gd name="T25" fmla="*/ 16 h 8177"/>
              <a:gd name="T26" fmla="*/ 1977 w 8696"/>
              <a:gd name="T27" fmla="*/ 14 h 8177"/>
              <a:gd name="T28" fmla="*/ 2119 w 8696"/>
              <a:gd name="T29" fmla="*/ 11 h 8177"/>
              <a:gd name="T30" fmla="*/ 2260 w 8696"/>
              <a:gd name="T31" fmla="*/ 3 h 8177"/>
              <a:gd name="T32" fmla="*/ 2402 w 8696"/>
              <a:gd name="T33" fmla="*/ 12 h 8177"/>
              <a:gd name="T34" fmla="*/ 2544 w 8696"/>
              <a:gd name="T35" fmla="*/ 26 h 8177"/>
              <a:gd name="T36" fmla="*/ 2686 w 8696"/>
              <a:gd name="T37" fmla="*/ 27 h 8177"/>
              <a:gd name="T38" fmla="*/ 2828 w 8696"/>
              <a:gd name="T39" fmla="*/ 59 h 8177"/>
              <a:gd name="T40" fmla="*/ 2969 w 8696"/>
              <a:gd name="T41" fmla="*/ 50 h 8177"/>
              <a:gd name="T42" fmla="*/ 3111 w 8696"/>
              <a:gd name="T43" fmla="*/ 59 h 8177"/>
              <a:gd name="T44" fmla="*/ 3253 w 8696"/>
              <a:gd name="T45" fmla="*/ 96 h 8177"/>
              <a:gd name="T46" fmla="*/ 3395 w 8696"/>
              <a:gd name="T47" fmla="*/ 145 h 8177"/>
              <a:gd name="T48" fmla="*/ 3537 w 8696"/>
              <a:gd name="T49" fmla="*/ 123 h 8177"/>
              <a:gd name="T50" fmla="*/ 3678 w 8696"/>
              <a:gd name="T51" fmla="*/ 180 h 8177"/>
              <a:gd name="T52" fmla="*/ 3820 w 8696"/>
              <a:gd name="T53" fmla="*/ 170 h 8177"/>
              <a:gd name="T54" fmla="*/ 3962 w 8696"/>
              <a:gd name="T55" fmla="*/ 204 h 8177"/>
              <a:gd name="T56" fmla="*/ 4104 w 8696"/>
              <a:gd name="T57" fmla="*/ 238 h 8177"/>
              <a:gd name="T58" fmla="*/ 4246 w 8696"/>
              <a:gd name="T59" fmla="*/ 298 h 8177"/>
              <a:gd name="T60" fmla="*/ 4387 w 8696"/>
              <a:gd name="T61" fmla="*/ 360 h 8177"/>
              <a:gd name="T62" fmla="*/ 4529 w 8696"/>
              <a:gd name="T63" fmla="*/ 426 h 8177"/>
              <a:gd name="T64" fmla="*/ 4671 w 8696"/>
              <a:gd name="T65" fmla="*/ 499 h 8177"/>
              <a:gd name="T66" fmla="*/ 4813 w 8696"/>
              <a:gd name="T67" fmla="*/ 603 h 8177"/>
              <a:gd name="T68" fmla="*/ 4955 w 8696"/>
              <a:gd name="T69" fmla="*/ 677 h 8177"/>
              <a:gd name="T70" fmla="*/ 5096 w 8696"/>
              <a:gd name="T71" fmla="*/ 790 h 8177"/>
              <a:gd name="T72" fmla="*/ 5238 w 8696"/>
              <a:gd name="T73" fmla="*/ 891 h 8177"/>
              <a:gd name="T74" fmla="*/ 5380 w 8696"/>
              <a:gd name="T75" fmla="*/ 1015 h 8177"/>
              <a:gd name="T76" fmla="*/ 5522 w 8696"/>
              <a:gd name="T77" fmla="*/ 1135 h 8177"/>
              <a:gd name="T78" fmla="*/ 5664 w 8696"/>
              <a:gd name="T79" fmla="*/ 1268 h 8177"/>
              <a:gd name="T80" fmla="*/ 5805 w 8696"/>
              <a:gd name="T81" fmla="*/ 1424 h 8177"/>
              <a:gd name="T82" fmla="*/ 5947 w 8696"/>
              <a:gd name="T83" fmla="*/ 1614 h 8177"/>
              <a:gd name="T84" fmla="*/ 6089 w 8696"/>
              <a:gd name="T85" fmla="*/ 1758 h 8177"/>
              <a:gd name="T86" fmla="*/ 6231 w 8696"/>
              <a:gd name="T87" fmla="*/ 1765 h 8177"/>
              <a:gd name="T88" fmla="*/ 6373 w 8696"/>
              <a:gd name="T89" fmla="*/ 1702 h 8177"/>
              <a:gd name="T90" fmla="*/ 6514 w 8696"/>
              <a:gd name="T91" fmla="*/ 1668 h 8177"/>
              <a:gd name="T92" fmla="*/ 6656 w 8696"/>
              <a:gd name="T93" fmla="*/ 1630 h 8177"/>
              <a:gd name="T94" fmla="*/ 6798 w 8696"/>
              <a:gd name="T95" fmla="*/ 1575 h 8177"/>
              <a:gd name="T96" fmla="*/ 6940 w 8696"/>
              <a:gd name="T97" fmla="*/ 1551 h 8177"/>
              <a:gd name="T98" fmla="*/ 7082 w 8696"/>
              <a:gd name="T99" fmla="*/ 1514 h 8177"/>
              <a:gd name="T100" fmla="*/ 7223 w 8696"/>
              <a:gd name="T101" fmla="*/ 1505 h 8177"/>
              <a:gd name="T102" fmla="*/ 7365 w 8696"/>
              <a:gd name="T103" fmla="*/ 1485 h 8177"/>
              <a:gd name="T104" fmla="*/ 7507 w 8696"/>
              <a:gd name="T105" fmla="*/ 1449 h 8177"/>
              <a:gd name="T106" fmla="*/ 7649 w 8696"/>
              <a:gd name="T107" fmla="*/ 1432 h 8177"/>
              <a:gd name="T108" fmla="*/ 7791 w 8696"/>
              <a:gd name="T109" fmla="*/ 1427 h 8177"/>
              <a:gd name="T110" fmla="*/ 7932 w 8696"/>
              <a:gd name="T111" fmla="*/ 1405 h 8177"/>
              <a:gd name="T112" fmla="*/ 8074 w 8696"/>
              <a:gd name="T113" fmla="*/ 1404 h 8177"/>
              <a:gd name="T114" fmla="*/ 8216 w 8696"/>
              <a:gd name="T115" fmla="*/ 1372 h 8177"/>
              <a:gd name="T116" fmla="*/ 8358 w 8696"/>
              <a:gd name="T117" fmla="*/ 1369 h 8177"/>
              <a:gd name="T118" fmla="*/ 8500 w 8696"/>
              <a:gd name="T119" fmla="*/ 1347 h 8177"/>
              <a:gd name="T120" fmla="*/ 8641 w 8696"/>
              <a:gd name="T121" fmla="*/ 1317 h 8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696" h="8177">
                <a:moveTo>
                  <a:pt x="0" y="135"/>
                </a:moveTo>
                <a:lnTo>
                  <a:pt x="7" y="140"/>
                </a:lnTo>
                <a:lnTo>
                  <a:pt x="15" y="135"/>
                </a:lnTo>
                <a:lnTo>
                  <a:pt x="23" y="123"/>
                </a:lnTo>
                <a:lnTo>
                  <a:pt x="31" y="118"/>
                </a:lnTo>
                <a:lnTo>
                  <a:pt x="39" y="103"/>
                </a:lnTo>
                <a:lnTo>
                  <a:pt x="47" y="99"/>
                </a:lnTo>
                <a:lnTo>
                  <a:pt x="55" y="103"/>
                </a:lnTo>
                <a:lnTo>
                  <a:pt x="63" y="94"/>
                </a:lnTo>
                <a:lnTo>
                  <a:pt x="70" y="94"/>
                </a:lnTo>
                <a:lnTo>
                  <a:pt x="78" y="96"/>
                </a:lnTo>
                <a:lnTo>
                  <a:pt x="86" y="97"/>
                </a:lnTo>
                <a:lnTo>
                  <a:pt x="94" y="88"/>
                </a:lnTo>
                <a:lnTo>
                  <a:pt x="102" y="76"/>
                </a:lnTo>
                <a:lnTo>
                  <a:pt x="110" y="73"/>
                </a:lnTo>
                <a:lnTo>
                  <a:pt x="118" y="82"/>
                </a:lnTo>
                <a:lnTo>
                  <a:pt x="126" y="80"/>
                </a:lnTo>
                <a:lnTo>
                  <a:pt x="133" y="81"/>
                </a:lnTo>
                <a:lnTo>
                  <a:pt x="141" y="168"/>
                </a:lnTo>
                <a:lnTo>
                  <a:pt x="149" y="168"/>
                </a:lnTo>
                <a:lnTo>
                  <a:pt x="157" y="200"/>
                </a:lnTo>
                <a:lnTo>
                  <a:pt x="165" y="479"/>
                </a:lnTo>
                <a:lnTo>
                  <a:pt x="173" y="357"/>
                </a:lnTo>
                <a:lnTo>
                  <a:pt x="181" y="320"/>
                </a:lnTo>
                <a:lnTo>
                  <a:pt x="189" y="289"/>
                </a:lnTo>
                <a:lnTo>
                  <a:pt x="196" y="237"/>
                </a:lnTo>
                <a:lnTo>
                  <a:pt x="204" y="192"/>
                </a:lnTo>
                <a:lnTo>
                  <a:pt x="212" y="159"/>
                </a:lnTo>
                <a:lnTo>
                  <a:pt x="220" y="147"/>
                </a:lnTo>
                <a:lnTo>
                  <a:pt x="228" y="130"/>
                </a:lnTo>
                <a:lnTo>
                  <a:pt x="236" y="117"/>
                </a:lnTo>
                <a:lnTo>
                  <a:pt x="244" y="109"/>
                </a:lnTo>
                <a:lnTo>
                  <a:pt x="252" y="98"/>
                </a:lnTo>
                <a:lnTo>
                  <a:pt x="259" y="90"/>
                </a:lnTo>
                <a:lnTo>
                  <a:pt x="267" y="83"/>
                </a:lnTo>
                <a:lnTo>
                  <a:pt x="275" y="74"/>
                </a:lnTo>
                <a:lnTo>
                  <a:pt x="283" y="68"/>
                </a:lnTo>
                <a:lnTo>
                  <a:pt x="291" y="60"/>
                </a:lnTo>
                <a:lnTo>
                  <a:pt x="299" y="52"/>
                </a:lnTo>
                <a:lnTo>
                  <a:pt x="307" y="53"/>
                </a:lnTo>
                <a:lnTo>
                  <a:pt x="315" y="44"/>
                </a:lnTo>
                <a:lnTo>
                  <a:pt x="322" y="43"/>
                </a:lnTo>
                <a:lnTo>
                  <a:pt x="330" y="48"/>
                </a:lnTo>
                <a:lnTo>
                  <a:pt x="338" y="49"/>
                </a:lnTo>
                <a:lnTo>
                  <a:pt x="346" y="44"/>
                </a:lnTo>
                <a:lnTo>
                  <a:pt x="354" y="46"/>
                </a:lnTo>
                <a:lnTo>
                  <a:pt x="362" y="46"/>
                </a:lnTo>
                <a:lnTo>
                  <a:pt x="370" y="48"/>
                </a:lnTo>
                <a:lnTo>
                  <a:pt x="378" y="51"/>
                </a:lnTo>
                <a:lnTo>
                  <a:pt x="386" y="41"/>
                </a:lnTo>
                <a:lnTo>
                  <a:pt x="393" y="53"/>
                </a:lnTo>
                <a:lnTo>
                  <a:pt x="401" y="52"/>
                </a:lnTo>
                <a:lnTo>
                  <a:pt x="409" y="59"/>
                </a:lnTo>
                <a:lnTo>
                  <a:pt x="417" y="52"/>
                </a:lnTo>
                <a:lnTo>
                  <a:pt x="425" y="50"/>
                </a:lnTo>
                <a:lnTo>
                  <a:pt x="433" y="45"/>
                </a:lnTo>
                <a:lnTo>
                  <a:pt x="441" y="44"/>
                </a:lnTo>
                <a:lnTo>
                  <a:pt x="449" y="47"/>
                </a:lnTo>
                <a:lnTo>
                  <a:pt x="456" y="50"/>
                </a:lnTo>
                <a:lnTo>
                  <a:pt x="464" y="41"/>
                </a:lnTo>
                <a:lnTo>
                  <a:pt x="472" y="42"/>
                </a:lnTo>
                <a:lnTo>
                  <a:pt x="480" y="41"/>
                </a:lnTo>
                <a:lnTo>
                  <a:pt x="488" y="43"/>
                </a:lnTo>
                <a:lnTo>
                  <a:pt x="496" y="39"/>
                </a:lnTo>
                <a:lnTo>
                  <a:pt x="504" y="34"/>
                </a:lnTo>
                <a:lnTo>
                  <a:pt x="512" y="38"/>
                </a:lnTo>
                <a:lnTo>
                  <a:pt x="519" y="35"/>
                </a:lnTo>
                <a:lnTo>
                  <a:pt x="527" y="43"/>
                </a:lnTo>
                <a:lnTo>
                  <a:pt x="535" y="45"/>
                </a:lnTo>
                <a:lnTo>
                  <a:pt x="543" y="43"/>
                </a:lnTo>
                <a:lnTo>
                  <a:pt x="551" y="46"/>
                </a:lnTo>
                <a:lnTo>
                  <a:pt x="559" y="45"/>
                </a:lnTo>
                <a:lnTo>
                  <a:pt x="567" y="44"/>
                </a:lnTo>
                <a:lnTo>
                  <a:pt x="575" y="58"/>
                </a:lnTo>
                <a:lnTo>
                  <a:pt x="582" y="96"/>
                </a:lnTo>
                <a:lnTo>
                  <a:pt x="590" y="78"/>
                </a:lnTo>
                <a:lnTo>
                  <a:pt x="598" y="72"/>
                </a:lnTo>
                <a:lnTo>
                  <a:pt x="606" y="67"/>
                </a:lnTo>
                <a:lnTo>
                  <a:pt x="614" y="58"/>
                </a:lnTo>
                <a:lnTo>
                  <a:pt x="622" y="52"/>
                </a:lnTo>
                <a:lnTo>
                  <a:pt x="630" y="49"/>
                </a:lnTo>
                <a:lnTo>
                  <a:pt x="638" y="42"/>
                </a:lnTo>
                <a:lnTo>
                  <a:pt x="645" y="38"/>
                </a:lnTo>
                <a:lnTo>
                  <a:pt x="653" y="42"/>
                </a:lnTo>
                <a:lnTo>
                  <a:pt x="661" y="36"/>
                </a:lnTo>
                <a:lnTo>
                  <a:pt x="669" y="36"/>
                </a:lnTo>
                <a:lnTo>
                  <a:pt x="677" y="33"/>
                </a:lnTo>
                <a:lnTo>
                  <a:pt x="685" y="38"/>
                </a:lnTo>
                <a:lnTo>
                  <a:pt x="693" y="36"/>
                </a:lnTo>
                <a:lnTo>
                  <a:pt x="701" y="37"/>
                </a:lnTo>
                <a:lnTo>
                  <a:pt x="708" y="34"/>
                </a:lnTo>
                <a:lnTo>
                  <a:pt x="716" y="31"/>
                </a:lnTo>
                <a:lnTo>
                  <a:pt x="724" y="35"/>
                </a:lnTo>
                <a:lnTo>
                  <a:pt x="732" y="31"/>
                </a:lnTo>
                <a:lnTo>
                  <a:pt x="740" y="32"/>
                </a:lnTo>
                <a:lnTo>
                  <a:pt x="748" y="29"/>
                </a:lnTo>
                <a:lnTo>
                  <a:pt x="756" y="30"/>
                </a:lnTo>
                <a:lnTo>
                  <a:pt x="764" y="38"/>
                </a:lnTo>
                <a:lnTo>
                  <a:pt x="772" y="43"/>
                </a:lnTo>
                <a:lnTo>
                  <a:pt x="779" y="43"/>
                </a:lnTo>
                <a:lnTo>
                  <a:pt x="787" y="41"/>
                </a:lnTo>
                <a:lnTo>
                  <a:pt x="795" y="40"/>
                </a:lnTo>
                <a:lnTo>
                  <a:pt x="803" y="55"/>
                </a:lnTo>
                <a:lnTo>
                  <a:pt x="811" y="42"/>
                </a:lnTo>
                <a:lnTo>
                  <a:pt x="819" y="38"/>
                </a:lnTo>
                <a:lnTo>
                  <a:pt x="827" y="36"/>
                </a:lnTo>
                <a:lnTo>
                  <a:pt x="835" y="29"/>
                </a:lnTo>
                <a:lnTo>
                  <a:pt x="842" y="31"/>
                </a:lnTo>
                <a:lnTo>
                  <a:pt x="850" y="32"/>
                </a:lnTo>
                <a:lnTo>
                  <a:pt x="858" y="71"/>
                </a:lnTo>
                <a:lnTo>
                  <a:pt x="866" y="95"/>
                </a:lnTo>
                <a:lnTo>
                  <a:pt x="874" y="68"/>
                </a:lnTo>
                <a:lnTo>
                  <a:pt x="882" y="53"/>
                </a:lnTo>
                <a:lnTo>
                  <a:pt x="890" y="50"/>
                </a:lnTo>
                <a:lnTo>
                  <a:pt x="898" y="45"/>
                </a:lnTo>
                <a:lnTo>
                  <a:pt x="905" y="44"/>
                </a:lnTo>
                <a:lnTo>
                  <a:pt x="913" y="39"/>
                </a:lnTo>
                <a:lnTo>
                  <a:pt x="921" y="31"/>
                </a:lnTo>
                <a:lnTo>
                  <a:pt x="929" y="30"/>
                </a:lnTo>
                <a:lnTo>
                  <a:pt x="937" y="60"/>
                </a:lnTo>
                <a:lnTo>
                  <a:pt x="945" y="75"/>
                </a:lnTo>
                <a:lnTo>
                  <a:pt x="953" y="59"/>
                </a:lnTo>
                <a:lnTo>
                  <a:pt x="961" y="56"/>
                </a:lnTo>
                <a:lnTo>
                  <a:pt x="968" y="57"/>
                </a:lnTo>
                <a:lnTo>
                  <a:pt x="976" y="51"/>
                </a:lnTo>
                <a:lnTo>
                  <a:pt x="984" y="41"/>
                </a:lnTo>
                <a:lnTo>
                  <a:pt x="992" y="43"/>
                </a:lnTo>
                <a:lnTo>
                  <a:pt x="1000" y="48"/>
                </a:lnTo>
                <a:lnTo>
                  <a:pt x="1008" y="52"/>
                </a:lnTo>
                <a:lnTo>
                  <a:pt x="1016" y="44"/>
                </a:lnTo>
                <a:lnTo>
                  <a:pt x="1024" y="47"/>
                </a:lnTo>
                <a:lnTo>
                  <a:pt x="1031" y="62"/>
                </a:lnTo>
                <a:lnTo>
                  <a:pt x="1039" y="65"/>
                </a:lnTo>
                <a:lnTo>
                  <a:pt x="1047" y="63"/>
                </a:lnTo>
                <a:lnTo>
                  <a:pt x="1055" y="51"/>
                </a:lnTo>
                <a:lnTo>
                  <a:pt x="1063" y="47"/>
                </a:lnTo>
                <a:lnTo>
                  <a:pt x="1071" y="43"/>
                </a:lnTo>
                <a:lnTo>
                  <a:pt x="1079" y="45"/>
                </a:lnTo>
                <a:lnTo>
                  <a:pt x="1087" y="38"/>
                </a:lnTo>
                <a:lnTo>
                  <a:pt x="1095" y="33"/>
                </a:lnTo>
                <a:lnTo>
                  <a:pt x="1102" y="25"/>
                </a:lnTo>
                <a:lnTo>
                  <a:pt x="1110" y="32"/>
                </a:lnTo>
                <a:lnTo>
                  <a:pt x="1118" y="34"/>
                </a:lnTo>
                <a:lnTo>
                  <a:pt x="1126" y="37"/>
                </a:lnTo>
                <a:lnTo>
                  <a:pt x="1134" y="43"/>
                </a:lnTo>
                <a:lnTo>
                  <a:pt x="1142" y="38"/>
                </a:lnTo>
                <a:lnTo>
                  <a:pt x="1150" y="45"/>
                </a:lnTo>
                <a:lnTo>
                  <a:pt x="1158" y="41"/>
                </a:lnTo>
                <a:lnTo>
                  <a:pt x="1165" y="32"/>
                </a:lnTo>
                <a:lnTo>
                  <a:pt x="1173" y="30"/>
                </a:lnTo>
                <a:lnTo>
                  <a:pt x="1181" y="33"/>
                </a:lnTo>
                <a:lnTo>
                  <a:pt x="1189" y="29"/>
                </a:lnTo>
                <a:lnTo>
                  <a:pt x="1197" y="24"/>
                </a:lnTo>
                <a:lnTo>
                  <a:pt x="1205" y="24"/>
                </a:lnTo>
                <a:lnTo>
                  <a:pt x="1213" y="21"/>
                </a:lnTo>
                <a:lnTo>
                  <a:pt x="1221" y="19"/>
                </a:lnTo>
                <a:lnTo>
                  <a:pt x="1228" y="25"/>
                </a:lnTo>
                <a:lnTo>
                  <a:pt x="1236" y="24"/>
                </a:lnTo>
                <a:lnTo>
                  <a:pt x="1244" y="21"/>
                </a:lnTo>
                <a:lnTo>
                  <a:pt x="1252" y="20"/>
                </a:lnTo>
                <a:lnTo>
                  <a:pt x="1260" y="16"/>
                </a:lnTo>
                <a:lnTo>
                  <a:pt x="1268" y="18"/>
                </a:lnTo>
                <a:lnTo>
                  <a:pt x="1276" y="14"/>
                </a:lnTo>
                <a:lnTo>
                  <a:pt x="1284" y="15"/>
                </a:lnTo>
                <a:lnTo>
                  <a:pt x="1291" y="15"/>
                </a:lnTo>
                <a:lnTo>
                  <a:pt x="1299" y="20"/>
                </a:lnTo>
                <a:lnTo>
                  <a:pt x="1307" y="16"/>
                </a:lnTo>
                <a:lnTo>
                  <a:pt x="1315" y="11"/>
                </a:lnTo>
                <a:lnTo>
                  <a:pt x="1323" y="16"/>
                </a:lnTo>
                <a:lnTo>
                  <a:pt x="1331" y="17"/>
                </a:lnTo>
                <a:lnTo>
                  <a:pt x="1339" y="9"/>
                </a:lnTo>
                <a:lnTo>
                  <a:pt x="1347" y="10"/>
                </a:lnTo>
                <a:lnTo>
                  <a:pt x="1354" y="13"/>
                </a:lnTo>
                <a:lnTo>
                  <a:pt x="1362" y="16"/>
                </a:lnTo>
                <a:lnTo>
                  <a:pt x="1370" y="20"/>
                </a:lnTo>
                <a:lnTo>
                  <a:pt x="1378" y="19"/>
                </a:lnTo>
                <a:lnTo>
                  <a:pt x="1386" y="31"/>
                </a:lnTo>
                <a:lnTo>
                  <a:pt x="1394" y="36"/>
                </a:lnTo>
                <a:lnTo>
                  <a:pt x="1402" y="41"/>
                </a:lnTo>
                <a:lnTo>
                  <a:pt x="1410" y="43"/>
                </a:lnTo>
                <a:lnTo>
                  <a:pt x="1417" y="58"/>
                </a:lnTo>
                <a:lnTo>
                  <a:pt x="1425" y="53"/>
                </a:lnTo>
                <a:lnTo>
                  <a:pt x="1433" y="55"/>
                </a:lnTo>
                <a:lnTo>
                  <a:pt x="1441" y="47"/>
                </a:lnTo>
                <a:lnTo>
                  <a:pt x="1449" y="40"/>
                </a:lnTo>
                <a:lnTo>
                  <a:pt x="1457" y="38"/>
                </a:lnTo>
                <a:lnTo>
                  <a:pt x="1465" y="44"/>
                </a:lnTo>
                <a:lnTo>
                  <a:pt x="1473" y="37"/>
                </a:lnTo>
                <a:lnTo>
                  <a:pt x="1481" y="26"/>
                </a:lnTo>
                <a:lnTo>
                  <a:pt x="1488" y="38"/>
                </a:lnTo>
                <a:lnTo>
                  <a:pt x="1496" y="81"/>
                </a:lnTo>
                <a:lnTo>
                  <a:pt x="1504" y="63"/>
                </a:lnTo>
                <a:lnTo>
                  <a:pt x="1512" y="52"/>
                </a:lnTo>
                <a:lnTo>
                  <a:pt x="1520" y="53"/>
                </a:lnTo>
                <a:lnTo>
                  <a:pt x="1528" y="53"/>
                </a:lnTo>
                <a:lnTo>
                  <a:pt x="1536" y="81"/>
                </a:lnTo>
                <a:lnTo>
                  <a:pt x="1544" y="59"/>
                </a:lnTo>
                <a:lnTo>
                  <a:pt x="1551" y="49"/>
                </a:lnTo>
                <a:lnTo>
                  <a:pt x="1559" y="36"/>
                </a:lnTo>
                <a:lnTo>
                  <a:pt x="1567" y="21"/>
                </a:lnTo>
                <a:lnTo>
                  <a:pt x="1575" y="26"/>
                </a:lnTo>
                <a:lnTo>
                  <a:pt x="1583" y="17"/>
                </a:lnTo>
                <a:lnTo>
                  <a:pt x="1591" y="27"/>
                </a:lnTo>
                <a:lnTo>
                  <a:pt x="1599" y="28"/>
                </a:lnTo>
                <a:lnTo>
                  <a:pt x="1607" y="23"/>
                </a:lnTo>
                <a:lnTo>
                  <a:pt x="1614" y="17"/>
                </a:lnTo>
                <a:lnTo>
                  <a:pt x="1622" y="22"/>
                </a:lnTo>
                <a:lnTo>
                  <a:pt x="1630" y="15"/>
                </a:lnTo>
                <a:lnTo>
                  <a:pt x="1638" y="19"/>
                </a:lnTo>
                <a:lnTo>
                  <a:pt x="1646" y="14"/>
                </a:lnTo>
                <a:lnTo>
                  <a:pt x="1654" y="19"/>
                </a:lnTo>
                <a:lnTo>
                  <a:pt x="1662" y="13"/>
                </a:lnTo>
                <a:lnTo>
                  <a:pt x="1670" y="16"/>
                </a:lnTo>
                <a:lnTo>
                  <a:pt x="1677" y="15"/>
                </a:lnTo>
                <a:lnTo>
                  <a:pt x="1685" y="13"/>
                </a:lnTo>
                <a:lnTo>
                  <a:pt x="1693" y="7"/>
                </a:lnTo>
                <a:lnTo>
                  <a:pt x="1701" y="7"/>
                </a:lnTo>
                <a:lnTo>
                  <a:pt x="1709" y="14"/>
                </a:lnTo>
                <a:lnTo>
                  <a:pt x="1717" y="4"/>
                </a:lnTo>
                <a:lnTo>
                  <a:pt x="1725" y="9"/>
                </a:lnTo>
                <a:lnTo>
                  <a:pt x="1733" y="8"/>
                </a:lnTo>
                <a:lnTo>
                  <a:pt x="1740" y="16"/>
                </a:lnTo>
                <a:lnTo>
                  <a:pt x="1748" y="15"/>
                </a:lnTo>
                <a:lnTo>
                  <a:pt x="1756" y="10"/>
                </a:lnTo>
                <a:lnTo>
                  <a:pt x="1764" y="5"/>
                </a:lnTo>
                <a:lnTo>
                  <a:pt x="1772" y="10"/>
                </a:lnTo>
                <a:lnTo>
                  <a:pt x="1780" y="8"/>
                </a:lnTo>
                <a:lnTo>
                  <a:pt x="1788" y="14"/>
                </a:lnTo>
                <a:lnTo>
                  <a:pt x="1796" y="36"/>
                </a:lnTo>
                <a:lnTo>
                  <a:pt x="1803" y="19"/>
                </a:lnTo>
                <a:lnTo>
                  <a:pt x="1811" y="10"/>
                </a:lnTo>
                <a:lnTo>
                  <a:pt x="1819" y="9"/>
                </a:lnTo>
                <a:lnTo>
                  <a:pt x="1827" y="3"/>
                </a:lnTo>
                <a:lnTo>
                  <a:pt x="1835" y="16"/>
                </a:lnTo>
                <a:lnTo>
                  <a:pt x="1843" y="18"/>
                </a:lnTo>
                <a:lnTo>
                  <a:pt x="1851" y="123"/>
                </a:lnTo>
                <a:lnTo>
                  <a:pt x="1859" y="634"/>
                </a:lnTo>
                <a:lnTo>
                  <a:pt x="1867" y="228"/>
                </a:lnTo>
                <a:lnTo>
                  <a:pt x="1874" y="64"/>
                </a:lnTo>
                <a:lnTo>
                  <a:pt x="1882" y="29"/>
                </a:lnTo>
                <a:lnTo>
                  <a:pt x="1890" y="15"/>
                </a:lnTo>
                <a:lnTo>
                  <a:pt x="1898" y="12"/>
                </a:lnTo>
                <a:lnTo>
                  <a:pt x="1906" y="17"/>
                </a:lnTo>
                <a:lnTo>
                  <a:pt x="1914" y="12"/>
                </a:lnTo>
                <a:lnTo>
                  <a:pt x="1922" y="7"/>
                </a:lnTo>
                <a:lnTo>
                  <a:pt x="1930" y="6"/>
                </a:lnTo>
                <a:lnTo>
                  <a:pt x="1937" y="35"/>
                </a:lnTo>
                <a:lnTo>
                  <a:pt x="1945" y="46"/>
                </a:lnTo>
                <a:lnTo>
                  <a:pt x="1953" y="20"/>
                </a:lnTo>
                <a:lnTo>
                  <a:pt x="1961" y="20"/>
                </a:lnTo>
                <a:lnTo>
                  <a:pt x="1969" y="15"/>
                </a:lnTo>
                <a:lnTo>
                  <a:pt x="1977" y="14"/>
                </a:lnTo>
                <a:lnTo>
                  <a:pt x="1985" y="13"/>
                </a:lnTo>
                <a:lnTo>
                  <a:pt x="1993" y="596"/>
                </a:lnTo>
                <a:lnTo>
                  <a:pt x="2000" y="6810"/>
                </a:lnTo>
                <a:lnTo>
                  <a:pt x="2008" y="5875"/>
                </a:lnTo>
                <a:lnTo>
                  <a:pt x="2016" y="110"/>
                </a:lnTo>
                <a:lnTo>
                  <a:pt x="2024" y="46"/>
                </a:lnTo>
                <a:lnTo>
                  <a:pt x="2032" y="38"/>
                </a:lnTo>
                <a:lnTo>
                  <a:pt x="2040" y="39"/>
                </a:lnTo>
                <a:lnTo>
                  <a:pt x="2048" y="29"/>
                </a:lnTo>
                <a:lnTo>
                  <a:pt x="2056" y="28"/>
                </a:lnTo>
                <a:lnTo>
                  <a:pt x="2063" y="17"/>
                </a:lnTo>
                <a:lnTo>
                  <a:pt x="2071" y="12"/>
                </a:lnTo>
                <a:lnTo>
                  <a:pt x="2079" y="14"/>
                </a:lnTo>
                <a:lnTo>
                  <a:pt x="2087" y="14"/>
                </a:lnTo>
                <a:lnTo>
                  <a:pt x="2095" y="10"/>
                </a:lnTo>
                <a:lnTo>
                  <a:pt x="2103" y="7"/>
                </a:lnTo>
                <a:lnTo>
                  <a:pt x="2111" y="4"/>
                </a:lnTo>
                <a:lnTo>
                  <a:pt x="2119" y="11"/>
                </a:lnTo>
                <a:lnTo>
                  <a:pt x="2126" y="14"/>
                </a:lnTo>
                <a:lnTo>
                  <a:pt x="2134" y="10"/>
                </a:lnTo>
                <a:lnTo>
                  <a:pt x="2142" y="2"/>
                </a:lnTo>
                <a:lnTo>
                  <a:pt x="2150" y="3"/>
                </a:lnTo>
                <a:lnTo>
                  <a:pt x="2158" y="0"/>
                </a:lnTo>
                <a:lnTo>
                  <a:pt x="2166" y="10"/>
                </a:lnTo>
                <a:lnTo>
                  <a:pt x="2174" y="1"/>
                </a:lnTo>
                <a:lnTo>
                  <a:pt x="2182" y="7"/>
                </a:lnTo>
                <a:lnTo>
                  <a:pt x="2189" y="3"/>
                </a:lnTo>
                <a:lnTo>
                  <a:pt x="2197" y="10"/>
                </a:lnTo>
                <a:lnTo>
                  <a:pt x="2205" y="7"/>
                </a:lnTo>
                <a:lnTo>
                  <a:pt x="2213" y="2"/>
                </a:lnTo>
                <a:lnTo>
                  <a:pt x="2221" y="4"/>
                </a:lnTo>
                <a:lnTo>
                  <a:pt x="2229" y="2"/>
                </a:lnTo>
                <a:lnTo>
                  <a:pt x="2237" y="5"/>
                </a:lnTo>
                <a:lnTo>
                  <a:pt x="2245" y="8"/>
                </a:lnTo>
                <a:lnTo>
                  <a:pt x="2253" y="4"/>
                </a:lnTo>
                <a:lnTo>
                  <a:pt x="2260" y="3"/>
                </a:lnTo>
                <a:lnTo>
                  <a:pt x="2268" y="6"/>
                </a:lnTo>
                <a:lnTo>
                  <a:pt x="2276" y="12"/>
                </a:lnTo>
                <a:lnTo>
                  <a:pt x="2284" y="13"/>
                </a:lnTo>
                <a:lnTo>
                  <a:pt x="2292" y="16"/>
                </a:lnTo>
                <a:lnTo>
                  <a:pt x="2300" y="9"/>
                </a:lnTo>
                <a:lnTo>
                  <a:pt x="2308" y="6"/>
                </a:lnTo>
                <a:lnTo>
                  <a:pt x="2316" y="13"/>
                </a:lnTo>
                <a:lnTo>
                  <a:pt x="2323" y="14"/>
                </a:lnTo>
                <a:lnTo>
                  <a:pt x="2331" y="19"/>
                </a:lnTo>
                <a:lnTo>
                  <a:pt x="2339" y="44"/>
                </a:lnTo>
                <a:lnTo>
                  <a:pt x="2347" y="26"/>
                </a:lnTo>
                <a:lnTo>
                  <a:pt x="2355" y="13"/>
                </a:lnTo>
                <a:lnTo>
                  <a:pt x="2363" y="1"/>
                </a:lnTo>
                <a:lnTo>
                  <a:pt x="2371" y="9"/>
                </a:lnTo>
                <a:lnTo>
                  <a:pt x="2379" y="9"/>
                </a:lnTo>
                <a:lnTo>
                  <a:pt x="2386" y="11"/>
                </a:lnTo>
                <a:lnTo>
                  <a:pt x="2394" y="6"/>
                </a:lnTo>
                <a:lnTo>
                  <a:pt x="2402" y="12"/>
                </a:lnTo>
                <a:lnTo>
                  <a:pt x="2410" y="12"/>
                </a:lnTo>
                <a:lnTo>
                  <a:pt x="2418" y="12"/>
                </a:lnTo>
                <a:lnTo>
                  <a:pt x="2426" y="16"/>
                </a:lnTo>
                <a:lnTo>
                  <a:pt x="2434" y="10"/>
                </a:lnTo>
                <a:lnTo>
                  <a:pt x="2442" y="1045"/>
                </a:lnTo>
                <a:lnTo>
                  <a:pt x="2449" y="8177"/>
                </a:lnTo>
                <a:lnTo>
                  <a:pt x="2457" y="1954"/>
                </a:lnTo>
                <a:lnTo>
                  <a:pt x="2465" y="90"/>
                </a:lnTo>
                <a:lnTo>
                  <a:pt x="2473" y="47"/>
                </a:lnTo>
                <a:lnTo>
                  <a:pt x="2481" y="31"/>
                </a:lnTo>
                <a:lnTo>
                  <a:pt x="2489" y="27"/>
                </a:lnTo>
                <a:lnTo>
                  <a:pt x="2497" y="28"/>
                </a:lnTo>
                <a:lnTo>
                  <a:pt x="2505" y="25"/>
                </a:lnTo>
                <a:lnTo>
                  <a:pt x="2512" y="127"/>
                </a:lnTo>
                <a:lnTo>
                  <a:pt x="2520" y="61"/>
                </a:lnTo>
                <a:lnTo>
                  <a:pt x="2528" y="40"/>
                </a:lnTo>
                <a:lnTo>
                  <a:pt x="2536" y="31"/>
                </a:lnTo>
                <a:lnTo>
                  <a:pt x="2544" y="26"/>
                </a:lnTo>
                <a:lnTo>
                  <a:pt x="2552" y="17"/>
                </a:lnTo>
                <a:lnTo>
                  <a:pt x="2560" y="17"/>
                </a:lnTo>
                <a:lnTo>
                  <a:pt x="2568" y="23"/>
                </a:lnTo>
                <a:lnTo>
                  <a:pt x="2576" y="11"/>
                </a:lnTo>
                <a:lnTo>
                  <a:pt x="2583" y="17"/>
                </a:lnTo>
                <a:lnTo>
                  <a:pt x="2591" y="20"/>
                </a:lnTo>
                <a:lnTo>
                  <a:pt x="2599" y="12"/>
                </a:lnTo>
                <a:lnTo>
                  <a:pt x="2607" y="16"/>
                </a:lnTo>
                <a:lnTo>
                  <a:pt x="2615" y="21"/>
                </a:lnTo>
                <a:lnTo>
                  <a:pt x="2623" y="21"/>
                </a:lnTo>
                <a:lnTo>
                  <a:pt x="2631" y="18"/>
                </a:lnTo>
                <a:lnTo>
                  <a:pt x="2639" y="35"/>
                </a:lnTo>
                <a:lnTo>
                  <a:pt x="2646" y="32"/>
                </a:lnTo>
                <a:lnTo>
                  <a:pt x="2654" y="27"/>
                </a:lnTo>
                <a:lnTo>
                  <a:pt x="2662" y="21"/>
                </a:lnTo>
                <a:lnTo>
                  <a:pt x="2670" y="20"/>
                </a:lnTo>
                <a:lnTo>
                  <a:pt x="2678" y="20"/>
                </a:lnTo>
                <a:lnTo>
                  <a:pt x="2686" y="27"/>
                </a:lnTo>
                <a:lnTo>
                  <a:pt x="2694" y="20"/>
                </a:lnTo>
                <a:lnTo>
                  <a:pt x="2702" y="33"/>
                </a:lnTo>
                <a:lnTo>
                  <a:pt x="2709" y="26"/>
                </a:lnTo>
                <a:lnTo>
                  <a:pt x="2717" y="21"/>
                </a:lnTo>
                <a:lnTo>
                  <a:pt x="2725" y="23"/>
                </a:lnTo>
                <a:lnTo>
                  <a:pt x="2733" y="17"/>
                </a:lnTo>
                <a:lnTo>
                  <a:pt x="2741" y="32"/>
                </a:lnTo>
                <a:lnTo>
                  <a:pt x="2749" y="31"/>
                </a:lnTo>
                <a:lnTo>
                  <a:pt x="2757" y="22"/>
                </a:lnTo>
                <a:lnTo>
                  <a:pt x="2765" y="23"/>
                </a:lnTo>
                <a:lnTo>
                  <a:pt x="2772" y="21"/>
                </a:lnTo>
                <a:lnTo>
                  <a:pt x="2780" y="44"/>
                </a:lnTo>
                <a:lnTo>
                  <a:pt x="2788" y="42"/>
                </a:lnTo>
                <a:lnTo>
                  <a:pt x="2796" y="38"/>
                </a:lnTo>
                <a:lnTo>
                  <a:pt x="2804" y="38"/>
                </a:lnTo>
                <a:lnTo>
                  <a:pt x="2812" y="38"/>
                </a:lnTo>
                <a:lnTo>
                  <a:pt x="2820" y="39"/>
                </a:lnTo>
                <a:lnTo>
                  <a:pt x="2828" y="59"/>
                </a:lnTo>
                <a:lnTo>
                  <a:pt x="2835" y="36"/>
                </a:lnTo>
                <a:lnTo>
                  <a:pt x="2843" y="37"/>
                </a:lnTo>
                <a:lnTo>
                  <a:pt x="2851" y="58"/>
                </a:lnTo>
                <a:lnTo>
                  <a:pt x="2859" y="107"/>
                </a:lnTo>
                <a:lnTo>
                  <a:pt x="2867" y="64"/>
                </a:lnTo>
                <a:lnTo>
                  <a:pt x="2875" y="82"/>
                </a:lnTo>
                <a:lnTo>
                  <a:pt x="2883" y="62"/>
                </a:lnTo>
                <a:lnTo>
                  <a:pt x="2891" y="86"/>
                </a:lnTo>
                <a:lnTo>
                  <a:pt x="2898" y="105"/>
                </a:lnTo>
                <a:lnTo>
                  <a:pt x="2906" y="91"/>
                </a:lnTo>
                <a:lnTo>
                  <a:pt x="2914" y="86"/>
                </a:lnTo>
                <a:lnTo>
                  <a:pt x="2922" y="84"/>
                </a:lnTo>
                <a:lnTo>
                  <a:pt x="2930" y="51"/>
                </a:lnTo>
                <a:lnTo>
                  <a:pt x="2938" y="52"/>
                </a:lnTo>
                <a:lnTo>
                  <a:pt x="2946" y="68"/>
                </a:lnTo>
                <a:lnTo>
                  <a:pt x="2954" y="59"/>
                </a:lnTo>
                <a:lnTo>
                  <a:pt x="2962" y="55"/>
                </a:lnTo>
                <a:lnTo>
                  <a:pt x="2969" y="50"/>
                </a:lnTo>
                <a:lnTo>
                  <a:pt x="2977" y="53"/>
                </a:lnTo>
                <a:lnTo>
                  <a:pt x="2985" y="65"/>
                </a:lnTo>
                <a:lnTo>
                  <a:pt x="2993" y="70"/>
                </a:lnTo>
                <a:lnTo>
                  <a:pt x="3001" y="77"/>
                </a:lnTo>
                <a:lnTo>
                  <a:pt x="3009" y="92"/>
                </a:lnTo>
                <a:lnTo>
                  <a:pt x="3017" y="110"/>
                </a:lnTo>
                <a:lnTo>
                  <a:pt x="3025" y="77"/>
                </a:lnTo>
                <a:lnTo>
                  <a:pt x="3032" y="56"/>
                </a:lnTo>
                <a:lnTo>
                  <a:pt x="3040" y="63"/>
                </a:lnTo>
                <a:lnTo>
                  <a:pt x="3048" y="58"/>
                </a:lnTo>
                <a:lnTo>
                  <a:pt x="3056" y="65"/>
                </a:lnTo>
                <a:lnTo>
                  <a:pt x="3064" y="57"/>
                </a:lnTo>
                <a:lnTo>
                  <a:pt x="3072" y="63"/>
                </a:lnTo>
                <a:lnTo>
                  <a:pt x="3080" y="54"/>
                </a:lnTo>
                <a:lnTo>
                  <a:pt x="3088" y="58"/>
                </a:lnTo>
                <a:lnTo>
                  <a:pt x="3095" y="61"/>
                </a:lnTo>
                <a:lnTo>
                  <a:pt x="3103" y="54"/>
                </a:lnTo>
                <a:lnTo>
                  <a:pt x="3111" y="59"/>
                </a:lnTo>
                <a:lnTo>
                  <a:pt x="3119" y="61"/>
                </a:lnTo>
                <a:lnTo>
                  <a:pt x="3127" y="60"/>
                </a:lnTo>
                <a:lnTo>
                  <a:pt x="3135" y="81"/>
                </a:lnTo>
                <a:lnTo>
                  <a:pt x="3143" y="232"/>
                </a:lnTo>
                <a:lnTo>
                  <a:pt x="3151" y="91"/>
                </a:lnTo>
                <a:lnTo>
                  <a:pt x="3158" y="66"/>
                </a:lnTo>
                <a:lnTo>
                  <a:pt x="3166" y="68"/>
                </a:lnTo>
                <a:lnTo>
                  <a:pt x="3174" y="102"/>
                </a:lnTo>
                <a:lnTo>
                  <a:pt x="3182" y="138"/>
                </a:lnTo>
                <a:lnTo>
                  <a:pt x="3190" y="79"/>
                </a:lnTo>
                <a:lnTo>
                  <a:pt x="3198" y="90"/>
                </a:lnTo>
                <a:lnTo>
                  <a:pt x="3206" y="132"/>
                </a:lnTo>
                <a:lnTo>
                  <a:pt x="3214" y="125"/>
                </a:lnTo>
                <a:lnTo>
                  <a:pt x="3221" y="123"/>
                </a:lnTo>
                <a:lnTo>
                  <a:pt x="3229" y="110"/>
                </a:lnTo>
                <a:lnTo>
                  <a:pt x="3237" y="108"/>
                </a:lnTo>
                <a:lnTo>
                  <a:pt x="3245" y="102"/>
                </a:lnTo>
                <a:lnTo>
                  <a:pt x="3253" y="96"/>
                </a:lnTo>
                <a:lnTo>
                  <a:pt x="3261" y="335"/>
                </a:lnTo>
                <a:lnTo>
                  <a:pt x="3269" y="2847"/>
                </a:lnTo>
                <a:lnTo>
                  <a:pt x="3277" y="750"/>
                </a:lnTo>
                <a:lnTo>
                  <a:pt x="3284" y="154"/>
                </a:lnTo>
                <a:lnTo>
                  <a:pt x="3292" y="123"/>
                </a:lnTo>
                <a:lnTo>
                  <a:pt x="3300" y="121"/>
                </a:lnTo>
                <a:lnTo>
                  <a:pt x="3308" y="126"/>
                </a:lnTo>
                <a:lnTo>
                  <a:pt x="3316" y="390"/>
                </a:lnTo>
                <a:lnTo>
                  <a:pt x="3324" y="339"/>
                </a:lnTo>
                <a:lnTo>
                  <a:pt x="3332" y="145"/>
                </a:lnTo>
                <a:lnTo>
                  <a:pt x="3340" y="121"/>
                </a:lnTo>
                <a:lnTo>
                  <a:pt x="3348" y="122"/>
                </a:lnTo>
                <a:lnTo>
                  <a:pt x="3355" y="120"/>
                </a:lnTo>
                <a:lnTo>
                  <a:pt x="3363" y="119"/>
                </a:lnTo>
                <a:lnTo>
                  <a:pt x="3371" y="171"/>
                </a:lnTo>
                <a:lnTo>
                  <a:pt x="3379" y="559"/>
                </a:lnTo>
                <a:lnTo>
                  <a:pt x="3387" y="207"/>
                </a:lnTo>
                <a:lnTo>
                  <a:pt x="3395" y="145"/>
                </a:lnTo>
                <a:lnTo>
                  <a:pt x="3403" y="130"/>
                </a:lnTo>
                <a:lnTo>
                  <a:pt x="3411" y="135"/>
                </a:lnTo>
                <a:lnTo>
                  <a:pt x="3418" y="128"/>
                </a:lnTo>
                <a:lnTo>
                  <a:pt x="3426" y="132"/>
                </a:lnTo>
                <a:lnTo>
                  <a:pt x="3434" y="129"/>
                </a:lnTo>
                <a:lnTo>
                  <a:pt x="3442" y="128"/>
                </a:lnTo>
                <a:lnTo>
                  <a:pt x="3450" y="125"/>
                </a:lnTo>
                <a:lnTo>
                  <a:pt x="3458" y="138"/>
                </a:lnTo>
                <a:lnTo>
                  <a:pt x="3466" y="126"/>
                </a:lnTo>
                <a:lnTo>
                  <a:pt x="3474" y="124"/>
                </a:lnTo>
                <a:lnTo>
                  <a:pt x="3481" y="113"/>
                </a:lnTo>
                <a:lnTo>
                  <a:pt x="3489" y="117"/>
                </a:lnTo>
                <a:lnTo>
                  <a:pt x="3497" y="118"/>
                </a:lnTo>
                <a:lnTo>
                  <a:pt x="3505" y="123"/>
                </a:lnTo>
                <a:lnTo>
                  <a:pt x="3513" y="123"/>
                </a:lnTo>
                <a:lnTo>
                  <a:pt x="3521" y="125"/>
                </a:lnTo>
                <a:lnTo>
                  <a:pt x="3529" y="125"/>
                </a:lnTo>
                <a:lnTo>
                  <a:pt x="3537" y="123"/>
                </a:lnTo>
                <a:lnTo>
                  <a:pt x="3544" y="116"/>
                </a:lnTo>
                <a:lnTo>
                  <a:pt x="3552" y="119"/>
                </a:lnTo>
                <a:lnTo>
                  <a:pt x="3560" y="118"/>
                </a:lnTo>
                <a:lnTo>
                  <a:pt x="3568" y="125"/>
                </a:lnTo>
                <a:lnTo>
                  <a:pt x="3576" y="129"/>
                </a:lnTo>
                <a:lnTo>
                  <a:pt x="3584" y="118"/>
                </a:lnTo>
                <a:lnTo>
                  <a:pt x="3592" y="149"/>
                </a:lnTo>
                <a:lnTo>
                  <a:pt x="3600" y="131"/>
                </a:lnTo>
                <a:lnTo>
                  <a:pt x="3607" y="130"/>
                </a:lnTo>
                <a:lnTo>
                  <a:pt x="3615" y="129"/>
                </a:lnTo>
                <a:lnTo>
                  <a:pt x="3623" y="140"/>
                </a:lnTo>
                <a:lnTo>
                  <a:pt x="3631" y="166"/>
                </a:lnTo>
                <a:lnTo>
                  <a:pt x="3639" y="1843"/>
                </a:lnTo>
                <a:lnTo>
                  <a:pt x="3647" y="988"/>
                </a:lnTo>
                <a:lnTo>
                  <a:pt x="3655" y="232"/>
                </a:lnTo>
                <a:lnTo>
                  <a:pt x="3663" y="192"/>
                </a:lnTo>
                <a:lnTo>
                  <a:pt x="3670" y="260"/>
                </a:lnTo>
                <a:lnTo>
                  <a:pt x="3678" y="180"/>
                </a:lnTo>
                <a:lnTo>
                  <a:pt x="3686" y="253"/>
                </a:lnTo>
                <a:lnTo>
                  <a:pt x="3694" y="258"/>
                </a:lnTo>
                <a:lnTo>
                  <a:pt x="3702" y="179"/>
                </a:lnTo>
                <a:lnTo>
                  <a:pt x="3710" y="162"/>
                </a:lnTo>
                <a:lnTo>
                  <a:pt x="3718" y="164"/>
                </a:lnTo>
                <a:lnTo>
                  <a:pt x="3726" y="156"/>
                </a:lnTo>
                <a:lnTo>
                  <a:pt x="3734" y="155"/>
                </a:lnTo>
                <a:lnTo>
                  <a:pt x="3741" y="160"/>
                </a:lnTo>
                <a:lnTo>
                  <a:pt x="3749" y="159"/>
                </a:lnTo>
                <a:lnTo>
                  <a:pt x="3757" y="159"/>
                </a:lnTo>
                <a:lnTo>
                  <a:pt x="3765" y="155"/>
                </a:lnTo>
                <a:lnTo>
                  <a:pt x="3773" y="159"/>
                </a:lnTo>
                <a:lnTo>
                  <a:pt x="3781" y="168"/>
                </a:lnTo>
                <a:lnTo>
                  <a:pt x="3789" y="164"/>
                </a:lnTo>
                <a:lnTo>
                  <a:pt x="3797" y="161"/>
                </a:lnTo>
                <a:lnTo>
                  <a:pt x="3804" y="160"/>
                </a:lnTo>
                <a:lnTo>
                  <a:pt x="3812" y="167"/>
                </a:lnTo>
                <a:lnTo>
                  <a:pt x="3820" y="170"/>
                </a:lnTo>
                <a:lnTo>
                  <a:pt x="3828" y="171"/>
                </a:lnTo>
                <a:lnTo>
                  <a:pt x="3836" y="176"/>
                </a:lnTo>
                <a:lnTo>
                  <a:pt x="3844" y="174"/>
                </a:lnTo>
                <a:lnTo>
                  <a:pt x="3852" y="178"/>
                </a:lnTo>
                <a:lnTo>
                  <a:pt x="3860" y="168"/>
                </a:lnTo>
                <a:lnTo>
                  <a:pt x="3867" y="173"/>
                </a:lnTo>
                <a:lnTo>
                  <a:pt x="3875" y="185"/>
                </a:lnTo>
                <a:lnTo>
                  <a:pt x="3883" y="190"/>
                </a:lnTo>
                <a:lnTo>
                  <a:pt x="3891" y="182"/>
                </a:lnTo>
                <a:lnTo>
                  <a:pt x="3899" y="186"/>
                </a:lnTo>
                <a:lnTo>
                  <a:pt x="3907" y="188"/>
                </a:lnTo>
                <a:lnTo>
                  <a:pt x="3915" y="192"/>
                </a:lnTo>
                <a:lnTo>
                  <a:pt x="3923" y="192"/>
                </a:lnTo>
                <a:lnTo>
                  <a:pt x="3930" y="194"/>
                </a:lnTo>
                <a:lnTo>
                  <a:pt x="3938" y="195"/>
                </a:lnTo>
                <a:lnTo>
                  <a:pt x="3946" y="200"/>
                </a:lnTo>
                <a:lnTo>
                  <a:pt x="3954" y="196"/>
                </a:lnTo>
                <a:lnTo>
                  <a:pt x="3962" y="204"/>
                </a:lnTo>
                <a:lnTo>
                  <a:pt x="3970" y="202"/>
                </a:lnTo>
                <a:lnTo>
                  <a:pt x="3978" y="213"/>
                </a:lnTo>
                <a:lnTo>
                  <a:pt x="3986" y="211"/>
                </a:lnTo>
                <a:lnTo>
                  <a:pt x="3993" y="202"/>
                </a:lnTo>
                <a:lnTo>
                  <a:pt x="4001" y="218"/>
                </a:lnTo>
                <a:lnTo>
                  <a:pt x="4009" y="213"/>
                </a:lnTo>
                <a:lnTo>
                  <a:pt x="4017" y="214"/>
                </a:lnTo>
                <a:lnTo>
                  <a:pt x="4025" y="221"/>
                </a:lnTo>
                <a:lnTo>
                  <a:pt x="4033" y="218"/>
                </a:lnTo>
                <a:lnTo>
                  <a:pt x="4041" y="236"/>
                </a:lnTo>
                <a:lnTo>
                  <a:pt x="4049" y="228"/>
                </a:lnTo>
                <a:lnTo>
                  <a:pt x="4057" y="228"/>
                </a:lnTo>
                <a:lnTo>
                  <a:pt x="4064" y="230"/>
                </a:lnTo>
                <a:lnTo>
                  <a:pt x="4072" y="227"/>
                </a:lnTo>
                <a:lnTo>
                  <a:pt x="4080" y="230"/>
                </a:lnTo>
                <a:lnTo>
                  <a:pt x="4088" y="240"/>
                </a:lnTo>
                <a:lnTo>
                  <a:pt x="4096" y="240"/>
                </a:lnTo>
                <a:lnTo>
                  <a:pt x="4104" y="238"/>
                </a:lnTo>
                <a:lnTo>
                  <a:pt x="4112" y="255"/>
                </a:lnTo>
                <a:lnTo>
                  <a:pt x="4120" y="253"/>
                </a:lnTo>
                <a:lnTo>
                  <a:pt x="4127" y="259"/>
                </a:lnTo>
                <a:lnTo>
                  <a:pt x="4135" y="248"/>
                </a:lnTo>
                <a:lnTo>
                  <a:pt x="4143" y="264"/>
                </a:lnTo>
                <a:lnTo>
                  <a:pt x="4151" y="261"/>
                </a:lnTo>
                <a:lnTo>
                  <a:pt x="4159" y="264"/>
                </a:lnTo>
                <a:lnTo>
                  <a:pt x="4167" y="275"/>
                </a:lnTo>
                <a:lnTo>
                  <a:pt x="4175" y="265"/>
                </a:lnTo>
                <a:lnTo>
                  <a:pt x="4183" y="273"/>
                </a:lnTo>
                <a:lnTo>
                  <a:pt x="4190" y="271"/>
                </a:lnTo>
                <a:lnTo>
                  <a:pt x="4198" y="269"/>
                </a:lnTo>
                <a:lnTo>
                  <a:pt x="4206" y="274"/>
                </a:lnTo>
                <a:lnTo>
                  <a:pt x="4214" y="282"/>
                </a:lnTo>
                <a:lnTo>
                  <a:pt x="4222" y="292"/>
                </a:lnTo>
                <a:lnTo>
                  <a:pt x="4230" y="288"/>
                </a:lnTo>
                <a:lnTo>
                  <a:pt x="4238" y="290"/>
                </a:lnTo>
                <a:lnTo>
                  <a:pt x="4246" y="298"/>
                </a:lnTo>
                <a:lnTo>
                  <a:pt x="4253" y="292"/>
                </a:lnTo>
                <a:lnTo>
                  <a:pt x="4261" y="306"/>
                </a:lnTo>
                <a:lnTo>
                  <a:pt x="4269" y="304"/>
                </a:lnTo>
                <a:lnTo>
                  <a:pt x="4277" y="310"/>
                </a:lnTo>
                <a:lnTo>
                  <a:pt x="4285" y="309"/>
                </a:lnTo>
                <a:lnTo>
                  <a:pt x="4293" y="316"/>
                </a:lnTo>
                <a:lnTo>
                  <a:pt x="4301" y="307"/>
                </a:lnTo>
                <a:lnTo>
                  <a:pt x="4309" y="319"/>
                </a:lnTo>
                <a:lnTo>
                  <a:pt x="4316" y="327"/>
                </a:lnTo>
                <a:lnTo>
                  <a:pt x="4324" y="324"/>
                </a:lnTo>
                <a:lnTo>
                  <a:pt x="4332" y="326"/>
                </a:lnTo>
                <a:lnTo>
                  <a:pt x="4340" y="327"/>
                </a:lnTo>
                <a:lnTo>
                  <a:pt x="4348" y="339"/>
                </a:lnTo>
                <a:lnTo>
                  <a:pt x="4356" y="416"/>
                </a:lnTo>
                <a:lnTo>
                  <a:pt x="4364" y="367"/>
                </a:lnTo>
                <a:lnTo>
                  <a:pt x="4372" y="345"/>
                </a:lnTo>
                <a:lnTo>
                  <a:pt x="4379" y="344"/>
                </a:lnTo>
                <a:lnTo>
                  <a:pt x="4387" y="360"/>
                </a:lnTo>
                <a:lnTo>
                  <a:pt x="4395" y="371"/>
                </a:lnTo>
                <a:lnTo>
                  <a:pt x="4403" y="370"/>
                </a:lnTo>
                <a:lnTo>
                  <a:pt x="4411" y="375"/>
                </a:lnTo>
                <a:lnTo>
                  <a:pt x="4419" y="362"/>
                </a:lnTo>
                <a:lnTo>
                  <a:pt x="4427" y="364"/>
                </a:lnTo>
                <a:lnTo>
                  <a:pt x="4435" y="377"/>
                </a:lnTo>
                <a:lnTo>
                  <a:pt x="4443" y="372"/>
                </a:lnTo>
                <a:lnTo>
                  <a:pt x="4450" y="389"/>
                </a:lnTo>
                <a:lnTo>
                  <a:pt x="4458" y="395"/>
                </a:lnTo>
                <a:lnTo>
                  <a:pt x="4466" y="393"/>
                </a:lnTo>
                <a:lnTo>
                  <a:pt x="4474" y="396"/>
                </a:lnTo>
                <a:lnTo>
                  <a:pt x="4482" y="400"/>
                </a:lnTo>
                <a:lnTo>
                  <a:pt x="4490" y="402"/>
                </a:lnTo>
                <a:lnTo>
                  <a:pt x="4498" y="415"/>
                </a:lnTo>
                <a:lnTo>
                  <a:pt x="4506" y="411"/>
                </a:lnTo>
                <a:lnTo>
                  <a:pt x="4513" y="413"/>
                </a:lnTo>
                <a:lnTo>
                  <a:pt x="4521" y="417"/>
                </a:lnTo>
                <a:lnTo>
                  <a:pt x="4529" y="426"/>
                </a:lnTo>
                <a:lnTo>
                  <a:pt x="4537" y="414"/>
                </a:lnTo>
                <a:lnTo>
                  <a:pt x="4545" y="437"/>
                </a:lnTo>
                <a:lnTo>
                  <a:pt x="4553" y="429"/>
                </a:lnTo>
                <a:lnTo>
                  <a:pt x="4561" y="440"/>
                </a:lnTo>
                <a:lnTo>
                  <a:pt x="4569" y="450"/>
                </a:lnTo>
                <a:lnTo>
                  <a:pt x="4576" y="436"/>
                </a:lnTo>
                <a:lnTo>
                  <a:pt x="4584" y="447"/>
                </a:lnTo>
                <a:lnTo>
                  <a:pt x="4592" y="455"/>
                </a:lnTo>
                <a:lnTo>
                  <a:pt x="4600" y="450"/>
                </a:lnTo>
                <a:lnTo>
                  <a:pt x="4608" y="455"/>
                </a:lnTo>
                <a:lnTo>
                  <a:pt x="4616" y="464"/>
                </a:lnTo>
                <a:lnTo>
                  <a:pt x="4624" y="470"/>
                </a:lnTo>
                <a:lnTo>
                  <a:pt x="4632" y="471"/>
                </a:lnTo>
                <a:lnTo>
                  <a:pt x="4639" y="486"/>
                </a:lnTo>
                <a:lnTo>
                  <a:pt x="4647" y="503"/>
                </a:lnTo>
                <a:lnTo>
                  <a:pt x="4655" y="512"/>
                </a:lnTo>
                <a:lnTo>
                  <a:pt x="4663" y="499"/>
                </a:lnTo>
                <a:lnTo>
                  <a:pt x="4671" y="499"/>
                </a:lnTo>
                <a:lnTo>
                  <a:pt x="4679" y="498"/>
                </a:lnTo>
                <a:lnTo>
                  <a:pt x="4687" y="519"/>
                </a:lnTo>
                <a:lnTo>
                  <a:pt x="4695" y="518"/>
                </a:lnTo>
                <a:lnTo>
                  <a:pt x="4702" y="523"/>
                </a:lnTo>
                <a:lnTo>
                  <a:pt x="4710" y="532"/>
                </a:lnTo>
                <a:lnTo>
                  <a:pt x="4718" y="553"/>
                </a:lnTo>
                <a:lnTo>
                  <a:pt x="4726" y="533"/>
                </a:lnTo>
                <a:lnTo>
                  <a:pt x="4734" y="534"/>
                </a:lnTo>
                <a:lnTo>
                  <a:pt x="4742" y="539"/>
                </a:lnTo>
                <a:lnTo>
                  <a:pt x="4750" y="549"/>
                </a:lnTo>
                <a:lnTo>
                  <a:pt x="4758" y="539"/>
                </a:lnTo>
                <a:lnTo>
                  <a:pt x="4765" y="556"/>
                </a:lnTo>
                <a:lnTo>
                  <a:pt x="4773" y="542"/>
                </a:lnTo>
                <a:lnTo>
                  <a:pt x="4781" y="576"/>
                </a:lnTo>
                <a:lnTo>
                  <a:pt x="4789" y="570"/>
                </a:lnTo>
                <a:lnTo>
                  <a:pt x="4797" y="576"/>
                </a:lnTo>
                <a:lnTo>
                  <a:pt x="4805" y="592"/>
                </a:lnTo>
                <a:lnTo>
                  <a:pt x="4813" y="603"/>
                </a:lnTo>
                <a:lnTo>
                  <a:pt x="4821" y="592"/>
                </a:lnTo>
                <a:lnTo>
                  <a:pt x="4829" y="596"/>
                </a:lnTo>
                <a:lnTo>
                  <a:pt x="4836" y="585"/>
                </a:lnTo>
                <a:lnTo>
                  <a:pt x="4844" y="599"/>
                </a:lnTo>
                <a:lnTo>
                  <a:pt x="4852" y="610"/>
                </a:lnTo>
                <a:lnTo>
                  <a:pt x="4860" y="618"/>
                </a:lnTo>
                <a:lnTo>
                  <a:pt x="4868" y="625"/>
                </a:lnTo>
                <a:lnTo>
                  <a:pt x="4876" y="621"/>
                </a:lnTo>
                <a:lnTo>
                  <a:pt x="4884" y="621"/>
                </a:lnTo>
                <a:lnTo>
                  <a:pt x="4892" y="646"/>
                </a:lnTo>
                <a:lnTo>
                  <a:pt x="4899" y="659"/>
                </a:lnTo>
                <a:lnTo>
                  <a:pt x="4907" y="647"/>
                </a:lnTo>
                <a:lnTo>
                  <a:pt x="4915" y="668"/>
                </a:lnTo>
                <a:lnTo>
                  <a:pt x="4923" y="648"/>
                </a:lnTo>
                <a:lnTo>
                  <a:pt x="4931" y="677"/>
                </a:lnTo>
                <a:lnTo>
                  <a:pt x="4939" y="681"/>
                </a:lnTo>
                <a:lnTo>
                  <a:pt x="4947" y="680"/>
                </a:lnTo>
                <a:lnTo>
                  <a:pt x="4955" y="677"/>
                </a:lnTo>
                <a:lnTo>
                  <a:pt x="4962" y="685"/>
                </a:lnTo>
                <a:lnTo>
                  <a:pt x="4970" y="696"/>
                </a:lnTo>
                <a:lnTo>
                  <a:pt x="4978" y="699"/>
                </a:lnTo>
                <a:lnTo>
                  <a:pt x="4986" y="703"/>
                </a:lnTo>
                <a:lnTo>
                  <a:pt x="4994" y="701"/>
                </a:lnTo>
                <a:lnTo>
                  <a:pt x="5002" y="713"/>
                </a:lnTo>
                <a:lnTo>
                  <a:pt x="5010" y="707"/>
                </a:lnTo>
                <a:lnTo>
                  <a:pt x="5018" y="723"/>
                </a:lnTo>
                <a:lnTo>
                  <a:pt x="5025" y="748"/>
                </a:lnTo>
                <a:lnTo>
                  <a:pt x="5033" y="737"/>
                </a:lnTo>
                <a:lnTo>
                  <a:pt x="5041" y="745"/>
                </a:lnTo>
                <a:lnTo>
                  <a:pt x="5049" y="751"/>
                </a:lnTo>
                <a:lnTo>
                  <a:pt x="5057" y="757"/>
                </a:lnTo>
                <a:lnTo>
                  <a:pt x="5065" y="760"/>
                </a:lnTo>
                <a:lnTo>
                  <a:pt x="5073" y="770"/>
                </a:lnTo>
                <a:lnTo>
                  <a:pt x="5081" y="784"/>
                </a:lnTo>
                <a:lnTo>
                  <a:pt x="5088" y="790"/>
                </a:lnTo>
                <a:lnTo>
                  <a:pt x="5096" y="790"/>
                </a:lnTo>
                <a:lnTo>
                  <a:pt x="5104" y="802"/>
                </a:lnTo>
                <a:lnTo>
                  <a:pt x="5112" y="793"/>
                </a:lnTo>
                <a:lnTo>
                  <a:pt x="5120" y="802"/>
                </a:lnTo>
                <a:lnTo>
                  <a:pt x="5128" y="814"/>
                </a:lnTo>
                <a:lnTo>
                  <a:pt x="5136" y="814"/>
                </a:lnTo>
                <a:lnTo>
                  <a:pt x="5144" y="821"/>
                </a:lnTo>
                <a:lnTo>
                  <a:pt x="5152" y="832"/>
                </a:lnTo>
                <a:lnTo>
                  <a:pt x="5159" y="836"/>
                </a:lnTo>
                <a:lnTo>
                  <a:pt x="5167" y="849"/>
                </a:lnTo>
                <a:lnTo>
                  <a:pt x="5175" y="843"/>
                </a:lnTo>
                <a:lnTo>
                  <a:pt x="5183" y="851"/>
                </a:lnTo>
                <a:lnTo>
                  <a:pt x="5191" y="861"/>
                </a:lnTo>
                <a:lnTo>
                  <a:pt x="5199" y="875"/>
                </a:lnTo>
                <a:lnTo>
                  <a:pt x="5207" y="878"/>
                </a:lnTo>
                <a:lnTo>
                  <a:pt x="5215" y="884"/>
                </a:lnTo>
                <a:lnTo>
                  <a:pt x="5222" y="893"/>
                </a:lnTo>
                <a:lnTo>
                  <a:pt x="5230" y="902"/>
                </a:lnTo>
                <a:lnTo>
                  <a:pt x="5238" y="891"/>
                </a:lnTo>
                <a:lnTo>
                  <a:pt x="5246" y="912"/>
                </a:lnTo>
                <a:lnTo>
                  <a:pt x="5254" y="910"/>
                </a:lnTo>
                <a:lnTo>
                  <a:pt x="5262" y="919"/>
                </a:lnTo>
                <a:lnTo>
                  <a:pt x="5270" y="938"/>
                </a:lnTo>
                <a:lnTo>
                  <a:pt x="5278" y="932"/>
                </a:lnTo>
                <a:lnTo>
                  <a:pt x="5285" y="946"/>
                </a:lnTo>
                <a:lnTo>
                  <a:pt x="5293" y="950"/>
                </a:lnTo>
                <a:lnTo>
                  <a:pt x="5301" y="955"/>
                </a:lnTo>
                <a:lnTo>
                  <a:pt x="5309" y="968"/>
                </a:lnTo>
                <a:lnTo>
                  <a:pt x="5317" y="973"/>
                </a:lnTo>
                <a:lnTo>
                  <a:pt x="5325" y="977"/>
                </a:lnTo>
                <a:lnTo>
                  <a:pt x="5333" y="982"/>
                </a:lnTo>
                <a:lnTo>
                  <a:pt x="5341" y="985"/>
                </a:lnTo>
                <a:lnTo>
                  <a:pt x="5348" y="990"/>
                </a:lnTo>
                <a:lnTo>
                  <a:pt x="5356" y="989"/>
                </a:lnTo>
                <a:lnTo>
                  <a:pt x="5364" y="1028"/>
                </a:lnTo>
                <a:lnTo>
                  <a:pt x="5372" y="1020"/>
                </a:lnTo>
                <a:lnTo>
                  <a:pt x="5380" y="1015"/>
                </a:lnTo>
                <a:lnTo>
                  <a:pt x="5388" y="1025"/>
                </a:lnTo>
                <a:lnTo>
                  <a:pt x="5396" y="1025"/>
                </a:lnTo>
                <a:lnTo>
                  <a:pt x="5404" y="1044"/>
                </a:lnTo>
                <a:lnTo>
                  <a:pt x="5411" y="1035"/>
                </a:lnTo>
                <a:lnTo>
                  <a:pt x="5419" y="1037"/>
                </a:lnTo>
                <a:lnTo>
                  <a:pt x="5427" y="1048"/>
                </a:lnTo>
                <a:lnTo>
                  <a:pt x="5435" y="1067"/>
                </a:lnTo>
                <a:lnTo>
                  <a:pt x="5443" y="1051"/>
                </a:lnTo>
                <a:lnTo>
                  <a:pt x="5451" y="1080"/>
                </a:lnTo>
                <a:lnTo>
                  <a:pt x="5459" y="1076"/>
                </a:lnTo>
                <a:lnTo>
                  <a:pt x="5467" y="1104"/>
                </a:lnTo>
                <a:lnTo>
                  <a:pt x="5474" y="1082"/>
                </a:lnTo>
                <a:lnTo>
                  <a:pt x="5482" y="1126"/>
                </a:lnTo>
                <a:lnTo>
                  <a:pt x="5490" y="1102"/>
                </a:lnTo>
                <a:lnTo>
                  <a:pt x="5498" y="1115"/>
                </a:lnTo>
                <a:lnTo>
                  <a:pt x="5506" y="1132"/>
                </a:lnTo>
                <a:lnTo>
                  <a:pt x="5514" y="1140"/>
                </a:lnTo>
                <a:lnTo>
                  <a:pt x="5522" y="1135"/>
                </a:lnTo>
                <a:lnTo>
                  <a:pt x="5530" y="1143"/>
                </a:lnTo>
                <a:lnTo>
                  <a:pt x="5538" y="1133"/>
                </a:lnTo>
                <a:lnTo>
                  <a:pt x="5545" y="1155"/>
                </a:lnTo>
                <a:lnTo>
                  <a:pt x="5553" y="1179"/>
                </a:lnTo>
                <a:lnTo>
                  <a:pt x="5561" y="1176"/>
                </a:lnTo>
                <a:lnTo>
                  <a:pt x="5569" y="1179"/>
                </a:lnTo>
                <a:lnTo>
                  <a:pt x="5577" y="1192"/>
                </a:lnTo>
                <a:lnTo>
                  <a:pt x="5585" y="1210"/>
                </a:lnTo>
                <a:lnTo>
                  <a:pt x="5593" y="1199"/>
                </a:lnTo>
                <a:lnTo>
                  <a:pt x="5601" y="1227"/>
                </a:lnTo>
                <a:lnTo>
                  <a:pt x="5608" y="1214"/>
                </a:lnTo>
                <a:lnTo>
                  <a:pt x="5616" y="1212"/>
                </a:lnTo>
                <a:lnTo>
                  <a:pt x="5624" y="1219"/>
                </a:lnTo>
                <a:lnTo>
                  <a:pt x="5632" y="1245"/>
                </a:lnTo>
                <a:lnTo>
                  <a:pt x="5640" y="1233"/>
                </a:lnTo>
                <a:lnTo>
                  <a:pt x="5648" y="1240"/>
                </a:lnTo>
                <a:lnTo>
                  <a:pt x="5656" y="1247"/>
                </a:lnTo>
                <a:lnTo>
                  <a:pt x="5664" y="1268"/>
                </a:lnTo>
                <a:lnTo>
                  <a:pt x="5671" y="1269"/>
                </a:lnTo>
                <a:lnTo>
                  <a:pt x="5679" y="1286"/>
                </a:lnTo>
                <a:lnTo>
                  <a:pt x="5687" y="1288"/>
                </a:lnTo>
                <a:lnTo>
                  <a:pt x="5695" y="1292"/>
                </a:lnTo>
                <a:lnTo>
                  <a:pt x="5703" y="1302"/>
                </a:lnTo>
                <a:lnTo>
                  <a:pt x="5711" y="1323"/>
                </a:lnTo>
                <a:lnTo>
                  <a:pt x="5719" y="1329"/>
                </a:lnTo>
                <a:lnTo>
                  <a:pt x="5727" y="1341"/>
                </a:lnTo>
                <a:lnTo>
                  <a:pt x="5734" y="1346"/>
                </a:lnTo>
                <a:lnTo>
                  <a:pt x="5742" y="1362"/>
                </a:lnTo>
                <a:lnTo>
                  <a:pt x="5750" y="1356"/>
                </a:lnTo>
                <a:lnTo>
                  <a:pt x="5758" y="1361"/>
                </a:lnTo>
                <a:lnTo>
                  <a:pt x="5766" y="1380"/>
                </a:lnTo>
                <a:lnTo>
                  <a:pt x="5774" y="1376"/>
                </a:lnTo>
                <a:lnTo>
                  <a:pt x="5782" y="1389"/>
                </a:lnTo>
                <a:lnTo>
                  <a:pt x="5790" y="1402"/>
                </a:lnTo>
                <a:lnTo>
                  <a:pt x="5797" y="1407"/>
                </a:lnTo>
                <a:lnTo>
                  <a:pt x="5805" y="1424"/>
                </a:lnTo>
                <a:lnTo>
                  <a:pt x="5813" y="1428"/>
                </a:lnTo>
                <a:lnTo>
                  <a:pt x="5821" y="1440"/>
                </a:lnTo>
                <a:lnTo>
                  <a:pt x="5829" y="1464"/>
                </a:lnTo>
                <a:lnTo>
                  <a:pt x="5837" y="1475"/>
                </a:lnTo>
                <a:lnTo>
                  <a:pt x="5845" y="1469"/>
                </a:lnTo>
                <a:lnTo>
                  <a:pt x="5853" y="1480"/>
                </a:lnTo>
                <a:lnTo>
                  <a:pt x="5860" y="1490"/>
                </a:lnTo>
                <a:lnTo>
                  <a:pt x="5868" y="1502"/>
                </a:lnTo>
                <a:lnTo>
                  <a:pt x="5876" y="1539"/>
                </a:lnTo>
                <a:lnTo>
                  <a:pt x="5884" y="1516"/>
                </a:lnTo>
                <a:lnTo>
                  <a:pt x="5892" y="1551"/>
                </a:lnTo>
                <a:lnTo>
                  <a:pt x="5900" y="1551"/>
                </a:lnTo>
                <a:lnTo>
                  <a:pt x="5908" y="1563"/>
                </a:lnTo>
                <a:lnTo>
                  <a:pt x="5916" y="1554"/>
                </a:lnTo>
                <a:lnTo>
                  <a:pt x="5924" y="1590"/>
                </a:lnTo>
                <a:lnTo>
                  <a:pt x="5931" y="1592"/>
                </a:lnTo>
                <a:lnTo>
                  <a:pt x="5939" y="1582"/>
                </a:lnTo>
                <a:lnTo>
                  <a:pt x="5947" y="1614"/>
                </a:lnTo>
                <a:lnTo>
                  <a:pt x="5955" y="1611"/>
                </a:lnTo>
                <a:lnTo>
                  <a:pt x="5963" y="1622"/>
                </a:lnTo>
                <a:lnTo>
                  <a:pt x="5971" y="1639"/>
                </a:lnTo>
                <a:lnTo>
                  <a:pt x="5979" y="1632"/>
                </a:lnTo>
                <a:lnTo>
                  <a:pt x="5987" y="1649"/>
                </a:lnTo>
                <a:lnTo>
                  <a:pt x="5994" y="1647"/>
                </a:lnTo>
                <a:lnTo>
                  <a:pt x="6002" y="1649"/>
                </a:lnTo>
                <a:lnTo>
                  <a:pt x="6010" y="1663"/>
                </a:lnTo>
                <a:lnTo>
                  <a:pt x="6018" y="1681"/>
                </a:lnTo>
                <a:lnTo>
                  <a:pt x="6026" y="1695"/>
                </a:lnTo>
                <a:lnTo>
                  <a:pt x="6034" y="1674"/>
                </a:lnTo>
                <a:lnTo>
                  <a:pt x="6042" y="1709"/>
                </a:lnTo>
                <a:lnTo>
                  <a:pt x="6050" y="1707"/>
                </a:lnTo>
                <a:lnTo>
                  <a:pt x="6057" y="1703"/>
                </a:lnTo>
                <a:lnTo>
                  <a:pt x="6065" y="1712"/>
                </a:lnTo>
                <a:lnTo>
                  <a:pt x="6073" y="1712"/>
                </a:lnTo>
                <a:lnTo>
                  <a:pt x="6081" y="1719"/>
                </a:lnTo>
                <a:lnTo>
                  <a:pt x="6089" y="1758"/>
                </a:lnTo>
                <a:lnTo>
                  <a:pt x="6097" y="1729"/>
                </a:lnTo>
                <a:lnTo>
                  <a:pt x="6105" y="1759"/>
                </a:lnTo>
                <a:lnTo>
                  <a:pt x="6113" y="1745"/>
                </a:lnTo>
                <a:lnTo>
                  <a:pt x="6120" y="1747"/>
                </a:lnTo>
                <a:lnTo>
                  <a:pt x="6128" y="1743"/>
                </a:lnTo>
                <a:lnTo>
                  <a:pt x="6136" y="1771"/>
                </a:lnTo>
                <a:lnTo>
                  <a:pt x="6144" y="1752"/>
                </a:lnTo>
                <a:lnTo>
                  <a:pt x="6152" y="1761"/>
                </a:lnTo>
                <a:lnTo>
                  <a:pt x="6160" y="1761"/>
                </a:lnTo>
                <a:lnTo>
                  <a:pt x="6168" y="1765"/>
                </a:lnTo>
                <a:lnTo>
                  <a:pt x="6176" y="1751"/>
                </a:lnTo>
                <a:lnTo>
                  <a:pt x="6183" y="1767"/>
                </a:lnTo>
                <a:lnTo>
                  <a:pt x="6191" y="1759"/>
                </a:lnTo>
                <a:lnTo>
                  <a:pt x="6199" y="1766"/>
                </a:lnTo>
                <a:lnTo>
                  <a:pt x="6207" y="1765"/>
                </a:lnTo>
                <a:lnTo>
                  <a:pt x="6215" y="1771"/>
                </a:lnTo>
                <a:lnTo>
                  <a:pt x="6223" y="1755"/>
                </a:lnTo>
                <a:lnTo>
                  <a:pt x="6231" y="1765"/>
                </a:lnTo>
                <a:lnTo>
                  <a:pt x="6239" y="1769"/>
                </a:lnTo>
                <a:lnTo>
                  <a:pt x="6246" y="1775"/>
                </a:lnTo>
                <a:lnTo>
                  <a:pt x="6254" y="1758"/>
                </a:lnTo>
                <a:lnTo>
                  <a:pt x="6262" y="1757"/>
                </a:lnTo>
                <a:lnTo>
                  <a:pt x="6270" y="1765"/>
                </a:lnTo>
                <a:lnTo>
                  <a:pt x="6278" y="1754"/>
                </a:lnTo>
                <a:lnTo>
                  <a:pt x="6286" y="1744"/>
                </a:lnTo>
                <a:lnTo>
                  <a:pt x="6294" y="1745"/>
                </a:lnTo>
                <a:lnTo>
                  <a:pt x="6302" y="1731"/>
                </a:lnTo>
                <a:lnTo>
                  <a:pt x="6310" y="1748"/>
                </a:lnTo>
                <a:lnTo>
                  <a:pt x="6317" y="1756"/>
                </a:lnTo>
                <a:lnTo>
                  <a:pt x="6325" y="1721"/>
                </a:lnTo>
                <a:lnTo>
                  <a:pt x="6333" y="1736"/>
                </a:lnTo>
                <a:lnTo>
                  <a:pt x="6341" y="1742"/>
                </a:lnTo>
                <a:lnTo>
                  <a:pt x="6349" y="1714"/>
                </a:lnTo>
                <a:lnTo>
                  <a:pt x="6357" y="1711"/>
                </a:lnTo>
                <a:lnTo>
                  <a:pt x="6365" y="1697"/>
                </a:lnTo>
                <a:lnTo>
                  <a:pt x="6373" y="1702"/>
                </a:lnTo>
                <a:lnTo>
                  <a:pt x="6380" y="1704"/>
                </a:lnTo>
                <a:lnTo>
                  <a:pt x="6388" y="1709"/>
                </a:lnTo>
                <a:lnTo>
                  <a:pt x="6396" y="1682"/>
                </a:lnTo>
                <a:lnTo>
                  <a:pt x="6404" y="1691"/>
                </a:lnTo>
                <a:lnTo>
                  <a:pt x="6412" y="1704"/>
                </a:lnTo>
                <a:lnTo>
                  <a:pt x="6420" y="1696"/>
                </a:lnTo>
                <a:lnTo>
                  <a:pt x="6428" y="1700"/>
                </a:lnTo>
                <a:lnTo>
                  <a:pt x="6436" y="1686"/>
                </a:lnTo>
                <a:lnTo>
                  <a:pt x="6443" y="1680"/>
                </a:lnTo>
                <a:lnTo>
                  <a:pt x="6451" y="1681"/>
                </a:lnTo>
                <a:lnTo>
                  <a:pt x="6459" y="1655"/>
                </a:lnTo>
                <a:lnTo>
                  <a:pt x="6467" y="1669"/>
                </a:lnTo>
                <a:lnTo>
                  <a:pt x="6475" y="1663"/>
                </a:lnTo>
                <a:lnTo>
                  <a:pt x="6483" y="1656"/>
                </a:lnTo>
                <a:lnTo>
                  <a:pt x="6491" y="1675"/>
                </a:lnTo>
                <a:lnTo>
                  <a:pt x="6499" y="1653"/>
                </a:lnTo>
                <a:lnTo>
                  <a:pt x="6506" y="1646"/>
                </a:lnTo>
                <a:lnTo>
                  <a:pt x="6514" y="1668"/>
                </a:lnTo>
                <a:lnTo>
                  <a:pt x="6522" y="1642"/>
                </a:lnTo>
                <a:lnTo>
                  <a:pt x="6530" y="1640"/>
                </a:lnTo>
                <a:lnTo>
                  <a:pt x="6538" y="1642"/>
                </a:lnTo>
                <a:lnTo>
                  <a:pt x="6546" y="1635"/>
                </a:lnTo>
                <a:lnTo>
                  <a:pt x="6554" y="1641"/>
                </a:lnTo>
                <a:lnTo>
                  <a:pt x="6562" y="1635"/>
                </a:lnTo>
                <a:lnTo>
                  <a:pt x="6569" y="1635"/>
                </a:lnTo>
                <a:lnTo>
                  <a:pt x="6577" y="1634"/>
                </a:lnTo>
                <a:lnTo>
                  <a:pt x="6585" y="1643"/>
                </a:lnTo>
                <a:lnTo>
                  <a:pt x="6593" y="1617"/>
                </a:lnTo>
                <a:lnTo>
                  <a:pt x="6601" y="1629"/>
                </a:lnTo>
                <a:lnTo>
                  <a:pt x="6609" y="1620"/>
                </a:lnTo>
                <a:lnTo>
                  <a:pt x="6617" y="1624"/>
                </a:lnTo>
                <a:lnTo>
                  <a:pt x="6625" y="1621"/>
                </a:lnTo>
                <a:lnTo>
                  <a:pt x="6633" y="1626"/>
                </a:lnTo>
                <a:lnTo>
                  <a:pt x="6640" y="1620"/>
                </a:lnTo>
                <a:lnTo>
                  <a:pt x="6648" y="1612"/>
                </a:lnTo>
                <a:lnTo>
                  <a:pt x="6656" y="1630"/>
                </a:lnTo>
                <a:lnTo>
                  <a:pt x="6664" y="1629"/>
                </a:lnTo>
                <a:lnTo>
                  <a:pt x="6672" y="1613"/>
                </a:lnTo>
                <a:lnTo>
                  <a:pt x="6680" y="1598"/>
                </a:lnTo>
                <a:lnTo>
                  <a:pt x="6688" y="1588"/>
                </a:lnTo>
                <a:lnTo>
                  <a:pt x="6696" y="1608"/>
                </a:lnTo>
                <a:lnTo>
                  <a:pt x="6703" y="1597"/>
                </a:lnTo>
                <a:lnTo>
                  <a:pt x="6711" y="1611"/>
                </a:lnTo>
                <a:lnTo>
                  <a:pt x="6719" y="1613"/>
                </a:lnTo>
                <a:lnTo>
                  <a:pt x="6727" y="1579"/>
                </a:lnTo>
                <a:lnTo>
                  <a:pt x="6735" y="1570"/>
                </a:lnTo>
                <a:lnTo>
                  <a:pt x="6743" y="1593"/>
                </a:lnTo>
                <a:lnTo>
                  <a:pt x="6751" y="1580"/>
                </a:lnTo>
                <a:lnTo>
                  <a:pt x="6759" y="1579"/>
                </a:lnTo>
                <a:lnTo>
                  <a:pt x="6766" y="1568"/>
                </a:lnTo>
                <a:lnTo>
                  <a:pt x="6774" y="1610"/>
                </a:lnTo>
                <a:lnTo>
                  <a:pt x="6782" y="1577"/>
                </a:lnTo>
                <a:lnTo>
                  <a:pt x="6790" y="1594"/>
                </a:lnTo>
                <a:lnTo>
                  <a:pt x="6798" y="1575"/>
                </a:lnTo>
                <a:lnTo>
                  <a:pt x="6806" y="1551"/>
                </a:lnTo>
                <a:lnTo>
                  <a:pt x="6814" y="1580"/>
                </a:lnTo>
                <a:lnTo>
                  <a:pt x="6822" y="1575"/>
                </a:lnTo>
                <a:lnTo>
                  <a:pt x="6829" y="1575"/>
                </a:lnTo>
                <a:lnTo>
                  <a:pt x="6837" y="1559"/>
                </a:lnTo>
                <a:lnTo>
                  <a:pt x="6845" y="1560"/>
                </a:lnTo>
                <a:lnTo>
                  <a:pt x="6853" y="1573"/>
                </a:lnTo>
                <a:lnTo>
                  <a:pt x="6861" y="1539"/>
                </a:lnTo>
                <a:lnTo>
                  <a:pt x="6869" y="1560"/>
                </a:lnTo>
                <a:lnTo>
                  <a:pt x="6877" y="1559"/>
                </a:lnTo>
                <a:lnTo>
                  <a:pt x="6885" y="1555"/>
                </a:lnTo>
                <a:lnTo>
                  <a:pt x="6892" y="1568"/>
                </a:lnTo>
                <a:lnTo>
                  <a:pt x="6900" y="1540"/>
                </a:lnTo>
                <a:lnTo>
                  <a:pt x="6908" y="1546"/>
                </a:lnTo>
                <a:lnTo>
                  <a:pt x="6916" y="1556"/>
                </a:lnTo>
                <a:lnTo>
                  <a:pt x="6924" y="1533"/>
                </a:lnTo>
                <a:lnTo>
                  <a:pt x="6932" y="1538"/>
                </a:lnTo>
                <a:lnTo>
                  <a:pt x="6940" y="1551"/>
                </a:lnTo>
                <a:lnTo>
                  <a:pt x="6948" y="1543"/>
                </a:lnTo>
                <a:lnTo>
                  <a:pt x="6955" y="1534"/>
                </a:lnTo>
                <a:lnTo>
                  <a:pt x="6963" y="1526"/>
                </a:lnTo>
                <a:lnTo>
                  <a:pt x="6971" y="1542"/>
                </a:lnTo>
                <a:lnTo>
                  <a:pt x="6979" y="1553"/>
                </a:lnTo>
                <a:lnTo>
                  <a:pt x="6987" y="1531"/>
                </a:lnTo>
                <a:lnTo>
                  <a:pt x="6995" y="1522"/>
                </a:lnTo>
                <a:lnTo>
                  <a:pt x="7003" y="1524"/>
                </a:lnTo>
                <a:lnTo>
                  <a:pt x="7011" y="1544"/>
                </a:lnTo>
                <a:lnTo>
                  <a:pt x="7019" y="1523"/>
                </a:lnTo>
                <a:lnTo>
                  <a:pt x="7026" y="1543"/>
                </a:lnTo>
                <a:lnTo>
                  <a:pt x="7034" y="1536"/>
                </a:lnTo>
                <a:lnTo>
                  <a:pt x="7042" y="1509"/>
                </a:lnTo>
                <a:lnTo>
                  <a:pt x="7050" y="1519"/>
                </a:lnTo>
                <a:lnTo>
                  <a:pt x="7058" y="1522"/>
                </a:lnTo>
                <a:lnTo>
                  <a:pt x="7066" y="1518"/>
                </a:lnTo>
                <a:lnTo>
                  <a:pt x="7074" y="1534"/>
                </a:lnTo>
                <a:lnTo>
                  <a:pt x="7082" y="1514"/>
                </a:lnTo>
                <a:lnTo>
                  <a:pt x="7089" y="1529"/>
                </a:lnTo>
                <a:lnTo>
                  <a:pt x="7097" y="1522"/>
                </a:lnTo>
                <a:lnTo>
                  <a:pt x="7105" y="1517"/>
                </a:lnTo>
                <a:lnTo>
                  <a:pt x="7113" y="1514"/>
                </a:lnTo>
                <a:lnTo>
                  <a:pt x="7121" y="1516"/>
                </a:lnTo>
                <a:lnTo>
                  <a:pt x="7129" y="1524"/>
                </a:lnTo>
                <a:lnTo>
                  <a:pt x="7137" y="1498"/>
                </a:lnTo>
                <a:lnTo>
                  <a:pt x="7145" y="1505"/>
                </a:lnTo>
                <a:lnTo>
                  <a:pt x="7152" y="1509"/>
                </a:lnTo>
                <a:lnTo>
                  <a:pt x="7160" y="1486"/>
                </a:lnTo>
                <a:lnTo>
                  <a:pt x="7168" y="1507"/>
                </a:lnTo>
                <a:lnTo>
                  <a:pt x="7176" y="1484"/>
                </a:lnTo>
                <a:lnTo>
                  <a:pt x="7184" y="1499"/>
                </a:lnTo>
                <a:lnTo>
                  <a:pt x="7192" y="1519"/>
                </a:lnTo>
                <a:lnTo>
                  <a:pt x="7200" y="1498"/>
                </a:lnTo>
                <a:lnTo>
                  <a:pt x="7208" y="1513"/>
                </a:lnTo>
                <a:lnTo>
                  <a:pt x="7215" y="1509"/>
                </a:lnTo>
                <a:lnTo>
                  <a:pt x="7223" y="1505"/>
                </a:lnTo>
                <a:lnTo>
                  <a:pt x="7231" y="1486"/>
                </a:lnTo>
                <a:lnTo>
                  <a:pt x="7239" y="1499"/>
                </a:lnTo>
                <a:lnTo>
                  <a:pt x="7247" y="1498"/>
                </a:lnTo>
                <a:lnTo>
                  <a:pt x="7255" y="1496"/>
                </a:lnTo>
                <a:lnTo>
                  <a:pt x="7263" y="1485"/>
                </a:lnTo>
                <a:lnTo>
                  <a:pt x="7271" y="1484"/>
                </a:lnTo>
                <a:lnTo>
                  <a:pt x="7278" y="1491"/>
                </a:lnTo>
                <a:lnTo>
                  <a:pt x="7286" y="1486"/>
                </a:lnTo>
                <a:lnTo>
                  <a:pt x="7294" y="1469"/>
                </a:lnTo>
                <a:lnTo>
                  <a:pt x="7302" y="1474"/>
                </a:lnTo>
                <a:lnTo>
                  <a:pt x="7310" y="1482"/>
                </a:lnTo>
                <a:lnTo>
                  <a:pt x="7318" y="1479"/>
                </a:lnTo>
                <a:lnTo>
                  <a:pt x="7326" y="1473"/>
                </a:lnTo>
                <a:lnTo>
                  <a:pt x="7334" y="1464"/>
                </a:lnTo>
                <a:lnTo>
                  <a:pt x="7341" y="1488"/>
                </a:lnTo>
                <a:lnTo>
                  <a:pt x="7349" y="1481"/>
                </a:lnTo>
                <a:lnTo>
                  <a:pt x="7357" y="1490"/>
                </a:lnTo>
                <a:lnTo>
                  <a:pt x="7365" y="1485"/>
                </a:lnTo>
                <a:lnTo>
                  <a:pt x="7373" y="1484"/>
                </a:lnTo>
                <a:lnTo>
                  <a:pt x="7381" y="1474"/>
                </a:lnTo>
                <a:lnTo>
                  <a:pt x="7389" y="1465"/>
                </a:lnTo>
                <a:lnTo>
                  <a:pt x="7397" y="1460"/>
                </a:lnTo>
                <a:lnTo>
                  <a:pt x="7405" y="1474"/>
                </a:lnTo>
                <a:lnTo>
                  <a:pt x="7412" y="1482"/>
                </a:lnTo>
                <a:lnTo>
                  <a:pt x="7420" y="1447"/>
                </a:lnTo>
                <a:lnTo>
                  <a:pt x="7428" y="1450"/>
                </a:lnTo>
                <a:lnTo>
                  <a:pt x="7436" y="1451"/>
                </a:lnTo>
                <a:lnTo>
                  <a:pt x="7444" y="1463"/>
                </a:lnTo>
                <a:lnTo>
                  <a:pt x="7452" y="1449"/>
                </a:lnTo>
                <a:lnTo>
                  <a:pt x="7460" y="1462"/>
                </a:lnTo>
                <a:lnTo>
                  <a:pt x="7468" y="1467"/>
                </a:lnTo>
                <a:lnTo>
                  <a:pt x="7475" y="1472"/>
                </a:lnTo>
                <a:lnTo>
                  <a:pt x="7483" y="1439"/>
                </a:lnTo>
                <a:lnTo>
                  <a:pt x="7491" y="1468"/>
                </a:lnTo>
                <a:lnTo>
                  <a:pt x="7499" y="1460"/>
                </a:lnTo>
                <a:lnTo>
                  <a:pt x="7507" y="1449"/>
                </a:lnTo>
                <a:lnTo>
                  <a:pt x="7515" y="1454"/>
                </a:lnTo>
                <a:lnTo>
                  <a:pt x="7523" y="1445"/>
                </a:lnTo>
                <a:lnTo>
                  <a:pt x="7531" y="1453"/>
                </a:lnTo>
                <a:lnTo>
                  <a:pt x="7538" y="1450"/>
                </a:lnTo>
                <a:lnTo>
                  <a:pt x="7546" y="1457"/>
                </a:lnTo>
                <a:lnTo>
                  <a:pt x="7554" y="1429"/>
                </a:lnTo>
                <a:lnTo>
                  <a:pt x="7562" y="1443"/>
                </a:lnTo>
                <a:lnTo>
                  <a:pt x="7570" y="1439"/>
                </a:lnTo>
                <a:lnTo>
                  <a:pt x="7578" y="1442"/>
                </a:lnTo>
                <a:lnTo>
                  <a:pt x="7586" y="1449"/>
                </a:lnTo>
                <a:lnTo>
                  <a:pt x="7594" y="1434"/>
                </a:lnTo>
                <a:lnTo>
                  <a:pt x="7601" y="1425"/>
                </a:lnTo>
                <a:lnTo>
                  <a:pt x="7609" y="1444"/>
                </a:lnTo>
                <a:lnTo>
                  <a:pt x="7617" y="1428"/>
                </a:lnTo>
                <a:lnTo>
                  <a:pt x="7625" y="1442"/>
                </a:lnTo>
                <a:lnTo>
                  <a:pt x="7633" y="1427"/>
                </a:lnTo>
                <a:lnTo>
                  <a:pt x="7641" y="1444"/>
                </a:lnTo>
                <a:lnTo>
                  <a:pt x="7649" y="1432"/>
                </a:lnTo>
                <a:lnTo>
                  <a:pt x="7657" y="1429"/>
                </a:lnTo>
                <a:lnTo>
                  <a:pt x="7664" y="1433"/>
                </a:lnTo>
                <a:lnTo>
                  <a:pt x="7672" y="1438"/>
                </a:lnTo>
                <a:lnTo>
                  <a:pt x="7680" y="1435"/>
                </a:lnTo>
                <a:lnTo>
                  <a:pt x="7688" y="1430"/>
                </a:lnTo>
                <a:lnTo>
                  <a:pt x="7696" y="1423"/>
                </a:lnTo>
                <a:lnTo>
                  <a:pt x="7704" y="1424"/>
                </a:lnTo>
                <a:lnTo>
                  <a:pt x="7712" y="1418"/>
                </a:lnTo>
                <a:lnTo>
                  <a:pt x="7720" y="1447"/>
                </a:lnTo>
                <a:lnTo>
                  <a:pt x="7728" y="1441"/>
                </a:lnTo>
                <a:lnTo>
                  <a:pt x="7735" y="1425"/>
                </a:lnTo>
                <a:lnTo>
                  <a:pt x="7743" y="1427"/>
                </a:lnTo>
                <a:lnTo>
                  <a:pt x="7751" y="1431"/>
                </a:lnTo>
                <a:lnTo>
                  <a:pt x="7759" y="1434"/>
                </a:lnTo>
                <a:lnTo>
                  <a:pt x="7767" y="1412"/>
                </a:lnTo>
                <a:lnTo>
                  <a:pt x="7775" y="1408"/>
                </a:lnTo>
                <a:lnTo>
                  <a:pt x="7783" y="1409"/>
                </a:lnTo>
                <a:lnTo>
                  <a:pt x="7791" y="1427"/>
                </a:lnTo>
                <a:lnTo>
                  <a:pt x="7798" y="1429"/>
                </a:lnTo>
                <a:lnTo>
                  <a:pt x="7806" y="1423"/>
                </a:lnTo>
                <a:lnTo>
                  <a:pt x="7814" y="1413"/>
                </a:lnTo>
                <a:lnTo>
                  <a:pt x="7822" y="1404"/>
                </a:lnTo>
                <a:lnTo>
                  <a:pt x="7830" y="1397"/>
                </a:lnTo>
                <a:lnTo>
                  <a:pt x="7838" y="1402"/>
                </a:lnTo>
                <a:lnTo>
                  <a:pt x="7846" y="1411"/>
                </a:lnTo>
                <a:lnTo>
                  <a:pt x="7854" y="1422"/>
                </a:lnTo>
                <a:lnTo>
                  <a:pt x="7861" y="1445"/>
                </a:lnTo>
                <a:lnTo>
                  <a:pt x="7869" y="1404"/>
                </a:lnTo>
                <a:lnTo>
                  <a:pt x="7877" y="1409"/>
                </a:lnTo>
                <a:lnTo>
                  <a:pt x="7885" y="1417"/>
                </a:lnTo>
                <a:lnTo>
                  <a:pt x="7893" y="1397"/>
                </a:lnTo>
                <a:lnTo>
                  <a:pt x="7901" y="1401"/>
                </a:lnTo>
                <a:lnTo>
                  <a:pt x="7909" y="1417"/>
                </a:lnTo>
                <a:lnTo>
                  <a:pt x="7917" y="1416"/>
                </a:lnTo>
                <a:lnTo>
                  <a:pt x="7924" y="1399"/>
                </a:lnTo>
                <a:lnTo>
                  <a:pt x="7932" y="1405"/>
                </a:lnTo>
                <a:lnTo>
                  <a:pt x="7940" y="1410"/>
                </a:lnTo>
                <a:lnTo>
                  <a:pt x="7948" y="1397"/>
                </a:lnTo>
                <a:lnTo>
                  <a:pt x="7956" y="1408"/>
                </a:lnTo>
                <a:lnTo>
                  <a:pt x="7964" y="1390"/>
                </a:lnTo>
                <a:lnTo>
                  <a:pt x="7972" y="1394"/>
                </a:lnTo>
                <a:lnTo>
                  <a:pt x="7980" y="1395"/>
                </a:lnTo>
                <a:lnTo>
                  <a:pt x="7987" y="1398"/>
                </a:lnTo>
                <a:lnTo>
                  <a:pt x="7995" y="1411"/>
                </a:lnTo>
                <a:lnTo>
                  <a:pt x="8003" y="1410"/>
                </a:lnTo>
                <a:lnTo>
                  <a:pt x="8011" y="1395"/>
                </a:lnTo>
                <a:lnTo>
                  <a:pt x="8019" y="1388"/>
                </a:lnTo>
                <a:lnTo>
                  <a:pt x="8027" y="1403"/>
                </a:lnTo>
                <a:lnTo>
                  <a:pt x="8035" y="1382"/>
                </a:lnTo>
                <a:lnTo>
                  <a:pt x="8043" y="1404"/>
                </a:lnTo>
                <a:lnTo>
                  <a:pt x="8050" y="1377"/>
                </a:lnTo>
                <a:lnTo>
                  <a:pt x="8058" y="1392"/>
                </a:lnTo>
                <a:lnTo>
                  <a:pt x="8066" y="1397"/>
                </a:lnTo>
                <a:lnTo>
                  <a:pt x="8074" y="1404"/>
                </a:lnTo>
                <a:lnTo>
                  <a:pt x="8082" y="1408"/>
                </a:lnTo>
                <a:lnTo>
                  <a:pt x="8090" y="1412"/>
                </a:lnTo>
                <a:lnTo>
                  <a:pt x="8098" y="1377"/>
                </a:lnTo>
                <a:lnTo>
                  <a:pt x="8106" y="1402"/>
                </a:lnTo>
                <a:lnTo>
                  <a:pt x="8114" y="1389"/>
                </a:lnTo>
                <a:lnTo>
                  <a:pt x="8121" y="1390"/>
                </a:lnTo>
                <a:lnTo>
                  <a:pt x="8129" y="1384"/>
                </a:lnTo>
                <a:lnTo>
                  <a:pt x="8137" y="1376"/>
                </a:lnTo>
                <a:lnTo>
                  <a:pt x="8145" y="1402"/>
                </a:lnTo>
                <a:lnTo>
                  <a:pt x="8153" y="1386"/>
                </a:lnTo>
                <a:lnTo>
                  <a:pt x="8161" y="1404"/>
                </a:lnTo>
                <a:lnTo>
                  <a:pt x="8169" y="1376"/>
                </a:lnTo>
                <a:lnTo>
                  <a:pt x="8177" y="1383"/>
                </a:lnTo>
                <a:lnTo>
                  <a:pt x="8184" y="1385"/>
                </a:lnTo>
                <a:lnTo>
                  <a:pt x="8192" y="1401"/>
                </a:lnTo>
                <a:lnTo>
                  <a:pt x="8200" y="1399"/>
                </a:lnTo>
                <a:lnTo>
                  <a:pt x="8208" y="1383"/>
                </a:lnTo>
                <a:lnTo>
                  <a:pt x="8216" y="1372"/>
                </a:lnTo>
                <a:lnTo>
                  <a:pt x="8224" y="1369"/>
                </a:lnTo>
                <a:lnTo>
                  <a:pt x="8232" y="1377"/>
                </a:lnTo>
                <a:lnTo>
                  <a:pt x="8240" y="1378"/>
                </a:lnTo>
                <a:lnTo>
                  <a:pt x="8247" y="1391"/>
                </a:lnTo>
                <a:lnTo>
                  <a:pt x="8255" y="1386"/>
                </a:lnTo>
                <a:lnTo>
                  <a:pt x="8263" y="1389"/>
                </a:lnTo>
                <a:lnTo>
                  <a:pt x="8271" y="1362"/>
                </a:lnTo>
                <a:lnTo>
                  <a:pt x="8279" y="1360"/>
                </a:lnTo>
                <a:lnTo>
                  <a:pt x="8287" y="1368"/>
                </a:lnTo>
                <a:lnTo>
                  <a:pt x="8295" y="1359"/>
                </a:lnTo>
                <a:lnTo>
                  <a:pt x="8303" y="1371"/>
                </a:lnTo>
                <a:lnTo>
                  <a:pt x="8310" y="1378"/>
                </a:lnTo>
                <a:lnTo>
                  <a:pt x="8318" y="1379"/>
                </a:lnTo>
                <a:lnTo>
                  <a:pt x="8326" y="1381"/>
                </a:lnTo>
                <a:lnTo>
                  <a:pt x="8334" y="1380"/>
                </a:lnTo>
                <a:lnTo>
                  <a:pt x="8342" y="1355"/>
                </a:lnTo>
                <a:lnTo>
                  <a:pt x="8350" y="1380"/>
                </a:lnTo>
                <a:lnTo>
                  <a:pt x="8358" y="1369"/>
                </a:lnTo>
                <a:lnTo>
                  <a:pt x="8366" y="1373"/>
                </a:lnTo>
                <a:lnTo>
                  <a:pt x="8373" y="1369"/>
                </a:lnTo>
                <a:lnTo>
                  <a:pt x="8381" y="1364"/>
                </a:lnTo>
                <a:lnTo>
                  <a:pt x="8389" y="1364"/>
                </a:lnTo>
                <a:lnTo>
                  <a:pt x="8397" y="1348"/>
                </a:lnTo>
                <a:lnTo>
                  <a:pt x="8405" y="1359"/>
                </a:lnTo>
                <a:lnTo>
                  <a:pt x="8413" y="1355"/>
                </a:lnTo>
                <a:lnTo>
                  <a:pt x="8421" y="1364"/>
                </a:lnTo>
                <a:lnTo>
                  <a:pt x="8429" y="1361"/>
                </a:lnTo>
                <a:lnTo>
                  <a:pt x="8436" y="1345"/>
                </a:lnTo>
                <a:lnTo>
                  <a:pt x="8444" y="1343"/>
                </a:lnTo>
                <a:lnTo>
                  <a:pt x="8452" y="1353"/>
                </a:lnTo>
                <a:lnTo>
                  <a:pt x="8460" y="1364"/>
                </a:lnTo>
                <a:lnTo>
                  <a:pt x="8468" y="1349"/>
                </a:lnTo>
                <a:lnTo>
                  <a:pt x="8476" y="1345"/>
                </a:lnTo>
                <a:lnTo>
                  <a:pt x="8484" y="1355"/>
                </a:lnTo>
                <a:lnTo>
                  <a:pt x="8492" y="1361"/>
                </a:lnTo>
                <a:lnTo>
                  <a:pt x="8500" y="1347"/>
                </a:lnTo>
                <a:lnTo>
                  <a:pt x="8507" y="1348"/>
                </a:lnTo>
                <a:lnTo>
                  <a:pt x="8515" y="1350"/>
                </a:lnTo>
                <a:lnTo>
                  <a:pt x="8523" y="1358"/>
                </a:lnTo>
                <a:lnTo>
                  <a:pt x="8531" y="1343"/>
                </a:lnTo>
                <a:lnTo>
                  <a:pt x="8539" y="1323"/>
                </a:lnTo>
                <a:lnTo>
                  <a:pt x="8547" y="1351"/>
                </a:lnTo>
                <a:lnTo>
                  <a:pt x="8555" y="1333"/>
                </a:lnTo>
                <a:lnTo>
                  <a:pt x="8563" y="1351"/>
                </a:lnTo>
                <a:lnTo>
                  <a:pt x="8570" y="1329"/>
                </a:lnTo>
                <a:lnTo>
                  <a:pt x="8578" y="1341"/>
                </a:lnTo>
                <a:lnTo>
                  <a:pt x="8586" y="1352"/>
                </a:lnTo>
                <a:lnTo>
                  <a:pt x="8594" y="1350"/>
                </a:lnTo>
                <a:lnTo>
                  <a:pt x="8602" y="1351"/>
                </a:lnTo>
                <a:lnTo>
                  <a:pt x="8610" y="1356"/>
                </a:lnTo>
                <a:lnTo>
                  <a:pt x="8618" y="1350"/>
                </a:lnTo>
                <a:lnTo>
                  <a:pt x="8626" y="1354"/>
                </a:lnTo>
                <a:lnTo>
                  <a:pt x="8633" y="1351"/>
                </a:lnTo>
                <a:lnTo>
                  <a:pt x="8641" y="1317"/>
                </a:lnTo>
                <a:lnTo>
                  <a:pt x="8649" y="1353"/>
                </a:lnTo>
                <a:lnTo>
                  <a:pt x="8657" y="1340"/>
                </a:lnTo>
                <a:lnTo>
                  <a:pt x="8665" y="1335"/>
                </a:lnTo>
                <a:lnTo>
                  <a:pt x="8673" y="1335"/>
                </a:lnTo>
                <a:lnTo>
                  <a:pt x="8681" y="1334"/>
                </a:lnTo>
                <a:lnTo>
                  <a:pt x="8689" y="1335"/>
                </a:lnTo>
                <a:lnTo>
                  <a:pt x="8696" y="1335"/>
                </a:lnTo>
              </a:path>
            </a:pathLst>
          </a:cu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207" name="Freeform 572">
            <a:extLst>
              <a:ext uri="{FF2B5EF4-FFF2-40B4-BE49-F238E27FC236}">
                <a16:creationId xmlns:a16="http://schemas.microsoft.com/office/drawing/2014/main" id="{CD23D0D3-DD4B-45EF-9EF5-4E230BBC3F27}"/>
              </a:ext>
            </a:extLst>
          </p:cNvPr>
          <p:cNvSpPr>
            <a:spLocks/>
          </p:cNvSpPr>
          <p:nvPr/>
        </p:nvSpPr>
        <p:spPr bwMode="auto">
          <a:xfrm flipV="1">
            <a:off x="5055460" y="4880915"/>
            <a:ext cx="7938" cy="802"/>
          </a:xfrm>
          <a:custGeom>
            <a:avLst/>
            <a:gdLst>
              <a:gd name="T0" fmla="*/ 0 w 15"/>
              <a:gd name="T1" fmla="*/ 14 h 14"/>
              <a:gd name="T2" fmla="*/ 7 w 15"/>
              <a:gd name="T3" fmla="*/ 14 h 14"/>
              <a:gd name="T4" fmla="*/ 15 w 15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14">
                <a:moveTo>
                  <a:pt x="0" y="14"/>
                </a:moveTo>
                <a:lnTo>
                  <a:pt x="7" y="14"/>
                </a:lnTo>
                <a:lnTo>
                  <a:pt x="1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kumimoji="0" lang="ja-JP" altLang="en-US">
              <a:solidFill>
                <a:prstClr val="black"/>
              </a:solidFill>
              <a:latin typeface="Times New Roman"/>
              <a:ea typeface="ＭＳ 明朝"/>
            </a:endParaRPr>
          </a:p>
        </p:txBody>
      </p:sp>
      <p:grpSp>
        <p:nvGrpSpPr>
          <p:cNvPr id="230" name="グループ化 229">
            <a:extLst>
              <a:ext uri="{FF2B5EF4-FFF2-40B4-BE49-F238E27FC236}">
                <a16:creationId xmlns:a16="http://schemas.microsoft.com/office/drawing/2014/main" id="{7B868046-09F9-4DF5-B031-398A052346B2}"/>
              </a:ext>
            </a:extLst>
          </p:cNvPr>
          <p:cNvGrpSpPr/>
          <p:nvPr/>
        </p:nvGrpSpPr>
        <p:grpSpPr>
          <a:xfrm>
            <a:off x="700153" y="4942897"/>
            <a:ext cx="5174844" cy="184666"/>
            <a:chOff x="1453891" y="2615562"/>
            <a:chExt cx="5174844" cy="513102"/>
          </a:xfrm>
        </p:grpSpPr>
        <p:sp>
          <p:nvSpPr>
            <p:cNvPr id="231" name="Line 7">
              <a:extLst>
                <a:ext uri="{FF2B5EF4-FFF2-40B4-BE49-F238E27FC236}">
                  <a16:creationId xmlns:a16="http://schemas.microsoft.com/office/drawing/2014/main" id="{6A8EE6C5-584E-45F8-A73B-A1B524822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3891" y="2687696"/>
              <a:ext cx="43529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32" name="Line 12">
              <a:extLst>
                <a:ext uri="{FF2B5EF4-FFF2-40B4-BE49-F238E27FC236}">
                  <a16:creationId xmlns:a16="http://schemas.microsoft.com/office/drawing/2014/main" id="{1B766BBB-6530-464F-9EB8-E6FA2B845D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1566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33" name="Line 17">
              <a:extLst>
                <a:ext uri="{FF2B5EF4-FFF2-40B4-BE49-F238E27FC236}">
                  <a16:creationId xmlns:a16="http://schemas.microsoft.com/office/drawing/2014/main" id="{B1A00936-270F-408E-AF95-E2C68D9D87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987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34" name="Line 22">
              <a:extLst>
                <a:ext uri="{FF2B5EF4-FFF2-40B4-BE49-F238E27FC236}">
                  <a16:creationId xmlns:a16="http://schemas.microsoft.com/office/drawing/2014/main" id="{79C7545A-C9B8-4310-ADEF-EF02916B47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77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35" name="Line 27">
              <a:extLst>
                <a:ext uri="{FF2B5EF4-FFF2-40B4-BE49-F238E27FC236}">
                  <a16:creationId xmlns:a16="http://schemas.microsoft.com/office/drawing/2014/main" id="{2328D044-ADFC-48B7-B2A9-7E30949611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8091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36" name="Line 32">
              <a:extLst>
                <a:ext uri="{FF2B5EF4-FFF2-40B4-BE49-F238E27FC236}">
                  <a16:creationId xmlns:a16="http://schemas.microsoft.com/office/drawing/2014/main" id="{27822DA4-8B6B-4255-BA90-F88FF09A7F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6403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37" name="Line 37">
              <a:extLst>
                <a:ext uri="{FF2B5EF4-FFF2-40B4-BE49-F238E27FC236}">
                  <a16:creationId xmlns:a16="http://schemas.microsoft.com/office/drawing/2014/main" id="{AFB2E356-7FD2-4CC0-BFFD-744D52C234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6303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38" name="Line 42">
              <a:extLst>
                <a:ext uri="{FF2B5EF4-FFF2-40B4-BE49-F238E27FC236}">
                  <a16:creationId xmlns:a16="http://schemas.microsoft.com/office/drawing/2014/main" id="{6E54B1B2-CD23-4ADB-BDF5-2D93138E5C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4616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39" name="Line 47">
              <a:extLst>
                <a:ext uri="{FF2B5EF4-FFF2-40B4-BE49-F238E27FC236}">
                  <a16:creationId xmlns:a16="http://schemas.microsoft.com/office/drawing/2014/main" id="{3AC0FCCE-2F85-4464-AA28-7F53370903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292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40" name="Line 52">
              <a:extLst>
                <a:ext uri="{FF2B5EF4-FFF2-40B4-BE49-F238E27FC236}">
                  <a16:creationId xmlns:a16="http://schemas.microsoft.com/office/drawing/2014/main" id="{8C0957CD-B648-4F44-9CAA-2D6029A4A1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282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41" name="Rectangle 54">
              <a:extLst>
                <a:ext uri="{FF2B5EF4-FFF2-40B4-BE49-F238E27FC236}">
                  <a16:creationId xmlns:a16="http://schemas.microsoft.com/office/drawing/2014/main" id="{9D16E2A6-B097-4391-85BA-FB4F0A30C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124" y="2722622"/>
              <a:ext cx="38472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6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42" name="Rectangle 55">
              <a:extLst>
                <a:ext uri="{FF2B5EF4-FFF2-40B4-BE49-F238E27FC236}">
                  <a16:creationId xmlns:a16="http://schemas.microsoft.com/office/drawing/2014/main" id="{230B0AC3-ADEB-4B49-BEF4-5336134BF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437" y="2722622"/>
              <a:ext cx="38472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8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43" name="Rectangle 56">
              <a:extLst>
                <a:ext uri="{FF2B5EF4-FFF2-40B4-BE49-F238E27FC236}">
                  <a16:creationId xmlns:a16="http://schemas.microsoft.com/office/drawing/2014/main" id="{A8DED366-19DE-4CF0-B341-8FFEFFF3D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3999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10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44" name="Rectangle 57">
              <a:extLst>
                <a:ext uri="{FF2B5EF4-FFF2-40B4-BE49-F238E27FC236}">
                  <a16:creationId xmlns:a16="http://schemas.microsoft.com/office/drawing/2014/main" id="{45040956-C911-4CD8-BBD6-FCCEBFD9A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620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12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45" name="Rectangle 58">
              <a:extLst>
                <a:ext uri="{FF2B5EF4-FFF2-40B4-BE49-F238E27FC236}">
                  <a16:creationId xmlns:a16="http://schemas.microsoft.com/office/drawing/2014/main" id="{F0D1A898-87DB-44FF-88E2-C59470B2A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684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14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46" name="Rectangle 59">
              <a:extLst>
                <a:ext uri="{FF2B5EF4-FFF2-40B4-BE49-F238E27FC236}">
                  <a16:creationId xmlns:a16="http://schemas.microsoft.com/office/drawing/2014/main" id="{2CBA1B86-AAA9-4503-BF15-0A40CF393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727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16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47" name="Rectangle 60">
              <a:extLst>
                <a:ext uri="{FF2B5EF4-FFF2-40B4-BE49-F238E27FC236}">
                  <a16:creationId xmlns:a16="http://schemas.microsoft.com/office/drawing/2014/main" id="{D79F1EF7-D823-4A06-BA52-8C0B23AC4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845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18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48" name="Rectangle 61">
              <a:extLst>
                <a:ext uri="{FF2B5EF4-FFF2-40B4-BE49-F238E27FC236}">
                  <a16:creationId xmlns:a16="http://schemas.microsoft.com/office/drawing/2014/main" id="{941041F2-03B4-4983-8CC2-FE248E9B4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49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20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49" name="Rectangle 62">
              <a:extLst>
                <a:ext uri="{FF2B5EF4-FFF2-40B4-BE49-F238E27FC236}">
                  <a16:creationId xmlns:a16="http://schemas.microsoft.com/office/drawing/2014/main" id="{EB608EFA-D2DA-441F-B11C-A52A8FFCD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998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22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50" name="Line 63">
              <a:extLst>
                <a:ext uri="{FF2B5EF4-FFF2-40B4-BE49-F238E27FC236}">
                  <a16:creationId xmlns:a16="http://schemas.microsoft.com/office/drawing/2014/main" id="{EC3DAA4E-E4EE-4285-9458-FEB54C191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1566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51" name="Line 64">
              <a:extLst>
                <a:ext uri="{FF2B5EF4-FFF2-40B4-BE49-F238E27FC236}">
                  <a16:creationId xmlns:a16="http://schemas.microsoft.com/office/drawing/2014/main" id="{C195904F-7AE4-4EFD-86E5-19609663E0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987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52" name="Line 65">
              <a:extLst>
                <a:ext uri="{FF2B5EF4-FFF2-40B4-BE49-F238E27FC236}">
                  <a16:creationId xmlns:a16="http://schemas.microsoft.com/office/drawing/2014/main" id="{82B6836A-F0EC-4D42-A05C-A7B750FAC7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77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53" name="Line 66">
              <a:extLst>
                <a:ext uri="{FF2B5EF4-FFF2-40B4-BE49-F238E27FC236}">
                  <a16:creationId xmlns:a16="http://schemas.microsoft.com/office/drawing/2014/main" id="{B116F527-5BF8-4D21-9A8E-378B53E45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8091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54" name="Line 67">
              <a:extLst>
                <a:ext uri="{FF2B5EF4-FFF2-40B4-BE49-F238E27FC236}">
                  <a16:creationId xmlns:a16="http://schemas.microsoft.com/office/drawing/2014/main" id="{3A48F9D9-F4DA-412D-A4FC-4FA68A302F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6403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55" name="Line 68">
              <a:extLst>
                <a:ext uri="{FF2B5EF4-FFF2-40B4-BE49-F238E27FC236}">
                  <a16:creationId xmlns:a16="http://schemas.microsoft.com/office/drawing/2014/main" id="{6864F89F-AAC8-4889-8B44-FAD7F6F6D0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6303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56" name="Line 69">
              <a:extLst>
                <a:ext uri="{FF2B5EF4-FFF2-40B4-BE49-F238E27FC236}">
                  <a16:creationId xmlns:a16="http://schemas.microsoft.com/office/drawing/2014/main" id="{AECF0030-896A-4170-A2EE-2C2FED1A36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4616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57" name="Line 70">
              <a:extLst>
                <a:ext uri="{FF2B5EF4-FFF2-40B4-BE49-F238E27FC236}">
                  <a16:creationId xmlns:a16="http://schemas.microsoft.com/office/drawing/2014/main" id="{727B4B6D-8753-4FE1-A5B5-C571599C2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292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58" name="Line 71">
              <a:extLst>
                <a:ext uri="{FF2B5EF4-FFF2-40B4-BE49-F238E27FC236}">
                  <a16:creationId xmlns:a16="http://schemas.microsoft.com/office/drawing/2014/main" id="{1FE69C8E-A0E6-4D15-A636-DDC1218B97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282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59" name="テキスト ボックス 258">
              <a:extLst>
                <a:ext uri="{FF2B5EF4-FFF2-40B4-BE49-F238E27FC236}">
                  <a16:creationId xmlns:a16="http://schemas.microsoft.com/office/drawing/2014/main" id="{1549E152-5136-499C-8F0D-CE8D90B98A63}"/>
                </a:ext>
              </a:extLst>
            </p:cNvPr>
            <p:cNvSpPr txBox="1"/>
            <p:nvPr/>
          </p:nvSpPr>
          <p:spPr>
            <a:xfrm>
              <a:off x="5804470" y="2615562"/>
              <a:ext cx="824265" cy="513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rPr>
                <a:t>Retention time (min)</a:t>
              </a:r>
              <a:endParaRPr kumimoji="0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</p:grpSp>
      <p:sp>
        <p:nvSpPr>
          <p:cNvPr id="264" name="Line 72">
            <a:extLst>
              <a:ext uri="{FF2B5EF4-FFF2-40B4-BE49-F238E27FC236}">
                <a16:creationId xmlns:a16="http://schemas.microsoft.com/office/drawing/2014/main" id="{F2DEE48C-5EB5-4C9A-8530-69219F1CA5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5804" y="5069053"/>
            <a:ext cx="0" cy="520326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268" name="Line 161">
            <a:extLst>
              <a:ext uri="{FF2B5EF4-FFF2-40B4-BE49-F238E27FC236}">
                <a16:creationId xmlns:a16="http://schemas.microsoft.com/office/drawing/2014/main" id="{2F67FBB6-3B89-4AF0-9156-FEA78DE464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516" y="5467020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272" name="Line 169">
            <a:extLst>
              <a:ext uri="{FF2B5EF4-FFF2-40B4-BE49-F238E27FC236}">
                <a16:creationId xmlns:a16="http://schemas.microsoft.com/office/drawing/2014/main" id="{814A9682-6CA4-4732-8BE7-14B42D77B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516" y="5339847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276" name="Line 177">
            <a:extLst>
              <a:ext uri="{FF2B5EF4-FFF2-40B4-BE49-F238E27FC236}">
                <a16:creationId xmlns:a16="http://schemas.microsoft.com/office/drawing/2014/main" id="{6B88B5B2-4DDD-4167-97D3-05BDC8EF80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516" y="5213075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280" name="Line 185">
            <a:extLst>
              <a:ext uri="{FF2B5EF4-FFF2-40B4-BE49-F238E27FC236}">
                <a16:creationId xmlns:a16="http://schemas.microsoft.com/office/drawing/2014/main" id="{69999549-CDCF-4C68-BA1A-3262DACBF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516" y="5086303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262" name="Freeform 190">
            <a:extLst>
              <a:ext uri="{FF2B5EF4-FFF2-40B4-BE49-F238E27FC236}">
                <a16:creationId xmlns:a16="http://schemas.microsoft.com/office/drawing/2014/main" id="{811A76A2-E825-445A-AEB4-843B0E3F7032}"/>
              </a:ext>
            </a:extLst>
          </p:cNvPr>
          <p:cNvSpPr>
            <a:spLocks/>
          </p:cNvSpPr>
          <p:nvPr/>
        </p:nvSpPr>
        <p:spPr bwMode="auto">
          <a:xfrm flipV="1">
            <a:off x="705804" y="5069053"/>
            <a:ext cx="4348163" cy="520326"/>
          </a:xfrm>
          <a:custGeom>
            <a:avLst/>
            <a:gdLst>
              <a:gd name="T0" fmla="*/ 133 w 8696"/>
              <a:gd name="T1" fmla="*/ 42 h 8009"/>
              <a:gd name="T2" fmla="*/ 275 w 8696"/>
              <a:gd name="T3" fmla="*/ 45 h 8009"/>
              <a:gd name="T4" fmla="*/ 417 w 8696"/>
              <a:gd name="T5" fmla="*/ 29 h 8009"/>
              <a:gd name="T6" fmla="*/ 559 w 8696"/>
              <a:gd name="T7" fmla="*/ 26 h 8009"/>
              <a:gd name="T8" fmla="*/ 701 w 8696"/>
              <a:gd name="T9" fmla="*/ 18 h 8009"/>
              <a:gd name="T10" fmla="*/ 842 w 8696"/>
              <a:gd name="T11" fmla="*/ 12 h 8009"/>
              <a:gd name="T12" fmla="*/ 984 w 8696"/>
              <a:gd name="T13" fmla="*/ 18 h 8009"/>
              <a:gd name="T14" fmla="*/ 1126 w 8696"/>
              <a:gd name="T15" fmla="*/ 22 h 8009"/>
              <a:gd name="T16" fmla="*/ 1268 w 8696"/>
              <a:gd name="T17" fmla="*/ 8 h 8009"/>
              <a:gd name="T18" fmla="*/ 1410 w 8696"/>
              <a:gd name="T19" fmla="*/ 6 h 8009"/>
              <a:gd name="T20" fmla="*/ 1551 w 8696"/>
              <a:gd name="T21" fmla="*/ 26 h 8009"/>
              <a:gd name="T22" fmla="*/ 1693 w 8696"/>
              <a:gd name="T23" fmla="*/ 7 h 8009"/>
              <a:gd name="T24" fmla="*/ 1835 w 8696"/>
              <a:gd name="T25" fmla="*/ 7 h 8009"/>
              <a:gd name="T26" fmla="*/ 1977 w 8696"/>
              <a:gd name="T27" fmla="*/ 12 h 8009"/>
              <a:gd name="T28" fmla="*/ 2119 w 8696"/>
              <a:gd name="T29" fmla="*/ 9 h 8009"/>
              <a:gd name="T30" fmla="*/ 2260 w 8696"/>
              <a:gd name="T31" fmla="*/ 6 h 8009"/>
              <a:gd name="T32" fmla="*/ 2402 w 8696"/>
              <a:gd name="T33" fmla="*/ 5 h 8009"/>
              <a:gd name="T34" fmla="*/ 2544 w 8696"/>
              <a:gd name="T35" fmla="*/ 18 h 8009"/>
              <a:gd name="T36" fmla="*/ 2686 w 8696"/>
              <a:gd name="T37" fmla="*/ 13 h 8009"/>
              <a:gd name="T38" fmla="*/ 2828 w 8696"/>
              <a:gd name="T39" fmla="*/ 29 h 8009"/>
              <a:gd name="T40" fmla="*/ 2969 w 8696"/>
              <a:gd name="T41" fmla="*/ 34 h 8009"/>
              <a:gd name="T42" fmla="*/ 3111 w 8696"/>
              <a:gd name="T43" fmla="*/ 38 h 8009"/>
              <a:gd name="T44" fmla="*/ 3253 w 8696"/>
              <a:gd name="T45" fmla="*/ 96 h 8009"/>
              <a:gd name="T46" fmla="*/ 3395 w 8696"/>
              <a:gd name="T47" fmla="*/ 76 h 8009"/>
              <a:gd name="T48" fmla="*/ 3537 w 8696"/>
              <a:gd name="T49" fmla="*/ 70 h 8009"/>
              <a:gd name="T50" fmla="*/ 3678 w 8696"/>
              <a:gd name="T51" fmla="*/ 112 h 8009"/>
              <a:gd name="T52" fmla="*/ 3820 w 8696"/>
              <a:gd name="T53" fmla="*/ 95 h 8009"/>
              <a:gd name="T54" fmla="*/ 3962 w 8696"/>
              <a:gd name="T55" fmla="*/ 106 h 8009"/>
              <a:gd name="T56" fmla="*/ 4104 w 8696"/>
              <a:gd name="T57" fmla="*/ 134 h 8009"/>
              <a:gd name="T58" fmla="*/ 4246 w 8696"/>
              <a:gd name="T59" fmla="*/ 159 h 8009"/>
              <a:gd name="T60" fmla="*/ 4387 w 8696"/>
              <a:gd name="T61" fmla="*/ 202 h 8009"/>
              <a:gd name="T62" fmla="*/ 4529 w 8696"/>
              <a:gd name="T63" fmla="*/ 221 h 8009"/>
              <a:gd name="T64" fmla="*/ 4671 w 8696"/>
              <a:gd name="T65" fmla="*/ 274 h 8009"/>
              <a:gd name="T66" fmla="*/ 4813 w 8696"/>
              <a:gd name="T67" fmla="*/ 323 h 8009"/>
              <a:gd name="T68" fmla="*/ 4955 w 8696"/>
              <a:gd name="T69" fmla="*/ 382 h 8009"/>
              <a:gd name="T70" fmla="*/ 5096 w 8696"/>
              <a:gd name="T71" fmla="*/ 460 h 8009"/>
              <a:gd name="T72" fmla="*/ 5238 w 8696"/>
              <a:gd name="T73" fmla="*/ 520 h 8009"/>
              <a:gd name="T74" fmla="*/ 5380 w 8696"/>
              <a:gd name="T75" fmla="*/ 574 h 8009"/>
              <a:gd name="T76" fmla="*/ 5522 w 8696"/>
              <a:gd name="T77" fmla="*/ 637 h 8009"/>
              <a:gd name="T78" fmla="*/ 5664 w 8696"/>
              <a:gd name="T79" fmla="*/ 702 h 8009"/>
              <a:gd name="T80" fmla="*/ 5805 w 8696"/>
              <a:gd name="T81" fmla="*/ 773 h 8009"/>
              <a:gd name="T82" fmla="*/ 5947 w 8696"/>
              <a:gd name="T83" fmla="*/ 864 h 8009"/>
              <a:gd name="T84" fmla="*/ 6089 w 8696"/>
              <a:gd name="T85" fmla="*/ 935 h 8009"/>
              <a:gd name="T86" fmla="*/ 6231 w 8696"/>
              <a:gd name="T87" fmla="*/ 938 h 8009"/>
              <a:gd name="T88" fmla="*/ 6373 w 8696"/>
              <a:gd name="T89" fmla="*/ 911 h 8009"/>
              <a:gd name="T90" fmla="*/ 6514 w 8696"/>
              <a:gd name="T91" fmla="*/ 873 h 8009"/>
              <a:gd name="T92" fmla="*/ 6656 w 8696"/>
              <a:gd name="T93" fmla="*/ 852 h 8009"/>
              <a:gd name="T94" fmla="*/ 6798 w 8696"/>
              <a:gd name="T95" fmla="*/ 830 h 8009"/>
              <a:gd name="T96" fmla="*/ 6940 w 8696"/>
              <a:gd name="T97" fmla="*/ 802 h 8009"/>
              <a:gd name="T98" fmla="*/ 7082 w 8696"/>
              <a:gd name="T99" fmla="*/ 801 h 8009"/>
              <a:gd name="T100" fmla="*/ 7223 w 8696"/>
              <a:gd name="T101" fmla="*/ 779 h 8009"/>
              <a:gd name="T102" fmla="*/ 7365 w 8696"/>
              <a:gd name="T103" fmla="*/ 771 h 8009"/>
              <a:gd name="T104" fmla="*/ 7507 w 8696"/>
              <a:gd name="T105" fmla="*/ 760 h 8009"/>
              <a:gd name="T106" fmla="*/ 7649 w 8696"/>
              <a:gd name="T107" fmla="*/ 760 h 8009"/>
              <a:gd name="T108" fmla="*/ 7791 w 8696"/>
              <a:gd name="T109" fmla="*/ 745 h 8009"/>
              <a:gd name="T110" fmla="*/ 7932 w 8696"/>
              <a:gd name="T111" fmla="*/ 729 h 8009"/>
              <a:gd name="T112" fmla="*/ 8074 w 8696"/>
              <a:gd name="T113" fmla="*/ 723 h 8009"/>
              <a:gd name="T114" fmla="*/ 8216 w 8696"/>
              <a:gd name="T115" fmla="*/ 713 h 8009"/>
              <a:gd name="T116" fmla="*/ 8358 w 8696"/>
              <a:gd name="T117" fmla="*/ 707 h 8009"/>
              <a:gd name="T118" fmla="*/ 8500 w 8696"/>
              <a:gd name="T119" fmla="*/ 700 h 8009"/>
              <a:gd name="T120" fmla="*/ 8641 w 8696"/>
              <a:gd name="T121" fmla="*/ 691 h 8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696" h="8009">
                <a:moveTo>
                  <a:pt x="0" y="76"/>
                </a:moveTo>
                <a:lnTo>
                  <a:pt x="7" y="67"/>
                </a:lnTo>
                <a:lnTo>
                  <a:pt x="15" y="77"/>
                </a:lnTo>
                <a:lnTo>
                  <a:pt x="23" y="70"/>
                </a:lnTo>
                <a:lnTo>
                  <a:pt x="31" y="70"/>
                </a:lnTo>
                <a:lnTo>
                  <a:pt x="39" y="59"/>
                </a:lnTo>
                <a:lnTo>
                  <a:pt x="47" y="62"/>
                </a:lnTo>
                <a:lnTo>
                  <a:pt x="55" y="55"/>
                </a:lnTo>
                <a:lnTo>
                  <a:pt x="63" y="54"/>
                </a:lnTo>
                <a:lnTo>
                  <a:pt x="70" y="54"/>
                </a:lnTo>
                <a:lnTo>
                  <a:pt x="78" y="50"/>
                </a:lnTo>
                <a:lnTo>
                  <a:pt x="86" y="55"/>
                </a:lnTo>
                <a:lnTo>
                  <a:pt x="94" y="51"/>
                </a:lnTo>
                <a:lnTo>
                  <a:pt x="102" y="44"/>
                </a:lnTo>
                <a:lnTo>
                  <a:pt x="110" y="43"/>
                </a:lnTo>
                <a:lnTo>
                  <a:pt x="118" y="43"/>
                </a:lnTo>
                <a:lnTo>
                  <a:pt x="126" y="42"/>
                </a:lnTo>
                <a:lnTo>
                  <a:pt x="133" y="42"/>
                </a:lnTo>
                <a:lnTo>
                  <a:pt x="141" y="49"/>
                </a:lnTo>
                <a:lnTo>
                  <a:pt x="149" y="184"/>
                </a:lnTo>
                <a:lnTo>
                  <a:pt x="157" y="92"/>
                </a:lnTo>
                <a:lnTo>
                  <a:pt x="165" y="279"/>
                </a:lnTo>
                <a:lnTo>
                  <a:pt x="173" y="311"/>
                </a:lnTo>
                <a:lnTo>
                  <a:pt x="181" y="211"/>
                </a:lnTo>
                <a:lnTo>
                  <a:pt x="189" y="201"/>
                </a:lnTo>
                <a:lnTo>
                  <a:pt x="196" y="162"/>
                </a:lnTo>
                <a:lnTo>
                  <a:pt x="204" y="130"/>
                </a:lnTo>
                <a:lnTo>
                  <a:pt x="212" y="107"/>
                </a:lnTo>
                <a:lnTo>
                  <a:pt x="220" y="91"/>
                </a:lnTo>
                <a:lnTo>
                  <a:pt x="228" y="83"/>
                </a:lnTo>
                <a:lnTo>
                  <a:pt x="236" y="69"/>
                </a:lnTo>
                <a:lnTo>
                  <a:pt x="244" y="60"/>
                </a:lnTo>
                <a:lnTo>
                  <a:pt x="252" y="58"/>
                </a:lnTo>
                <a:lnTo>
                  <a:pt x="259" y="54"/>
                </a:lnTo>
                <a:lnTo>
                  <a:pt x="267" y="51"/>
                </a:lnTo>
                <a:lnTo>
                  <a:pt x="275" y="45"/>
                </a:lnTo>
                <a:lnTo>
                  <a:pt x="283" y="36"/>
                </a:lnTo>
                <a:lnTo>
                  <a:pt x="291" y="29"/>
                </a:lnTo>
                <a:lnTo>
                  <a:pt x="299" y="28"/>
                </a:lnTo>
                <a:lnTo>
                  <a:pt x="307" y="25"/>
                </a:lnTo>
                <a:lnTo>
                  <a:pt x="315" y="24"/>
                </a:lnTo>
                <a:lnTo>
                  <a:pt x="322" y="24"/>
                </a:lnTo>
                <a:lnTo>
                  <a:pt x="330" y="27"/>
                </a:lnTo>
                <a:lnTo>
                  <a:pt x="338" y="26"/>
                </a:lnTo>
                <a:lnTo>
                  <a:pt x="346" y="25"/>
                </a:lnTo>
                <a:lnTo>
                  <a:pt x="354" y="27"/>
                </a:lnTo>
                <a:lnTo>
                  <a:pt x="362" y="25"/>
                </a:lnTo>
                <a:lnTo>
                  <a:pt x="370" y="25"/>
                </a:lnTo>
                <a:lnTo>
                  <a:pt x="378" y="23"/>
                </a:lnTo>
                <a:lnTo>
                  <a:pt x="386" y="23"/>
                </a:lnTo>
                <a:lnTo>
                  <a:pt x="393" y="28"/>
                </a:lnTo>
                <a:lnTo>
                  <a:pt x="401" y="26"/>
                </a:lnTo>
                <a:lnTo>
                  <a:pt x="409" y="22"/>
                </a:lnTo>
                <a:lnTo>
                  <a:pt x="417" y="29"/>
                </a:lnTo>
                <a:lnTo>
                  <a:pt x="425" y="23"/>
                </a:lnTo>
                <a:lnTo>
                  <a:pt x="433" y="26"/>
                </a:lnTo>
                <a:lnTo>
                  <a:pt x="441" y="26"/>
                </a:lnTo>
                <a:lnTo>
                  <a:pt x="449" y="23"/>
                </a:lnTo>
                <a:lnTo>
                  <a:pt x="456" y="23"/>
                </a:lnTo>
                <a:lnTo>
                  <a:pt x="464" y="24"/>
                </a:lnTo>
                <a:lnTo>
                  <a:pt x="472" y="26"/>
                </a:lnTo>
                <a:lnTo>
                  <a:pt x="480" y="25"/>
                </a:lnTo>
                <a:lnTo>
                  <a:pt x="488" y="25"/>
                </a:lnTo>
                <a:lnTo>
                  <a:pt x="496" y="24"/>
                </a:lnTo>
                <a:lnTo>
                  <a:pt x="504" y="23"/>
                </a:lnTo>
                <a:lnTo>
                  <a:pt x="512" y="19"/>
                </a:lnTo>
                <a:lnTo>
                  <a:pt x="519" y="24"/>
                </a:lnTo>
                <a:lnTo>
                  <a:pt x="527" y="24"/>
                </a:lnTo>
                <a:lnTo>
                  <a:pt x="535" y="23"/>
                </a:lnTo>
                <a:lnTo>
                  <a:pt x="543" y="24"/>
                </a:lnTo>
                <a:lnTo>
                  <a:pt x="551" y="23"/>
                </a:lnTo>
                <a:lnTo>
                  <a:pt x="559" y="26"/>
                </a:lnTo>
                <a:lnTo>
                  <a:pt x="567" y="26"/>
                </a:lnTo>
                <a:lnTo>
                  <a:pt x="575" y="34"/>
                </a:lnTo>
                <a:lnTo>
                  <a:pt x="582" y="71"/>
                </a:lnTo>
                <a:lnTo>
                  <a:pt x="590" y="64"/>
                </a:lnTo>
                <a:lnTo>
                  <a:pt x="598" y="48"/>
                </a:lnTo>
                <a:lnTo>
                  <a:pt x="606" y="42"/>
                </a:lnTo>
                <a:lnTo>
                  <a:pt x="614" y="36"/>
                </a:lnTo>
                <a:lnTo>
                  <a:pt x="622" y="34"/>
                </a:lnTo>
                <a:lnTo>
                  <a:pt x="630" y="27"/>
                </a:lnTo>
                <a:lnTo>
                  <a:pt x="638" y="25"/>
                </a:lnTo>
                <a:lnTo>
                  <a:pt x="645" y="25"/>
                </a:lnTo>
                <a:lnTo>
                  <a:pt x="653" y="24"/>
                </a:lnTo>
                <a:lnTo>
                  <a:pt x="661" y="20"/>
                </a:lnTo>
                <a:lnTo>
                  <a:pt x="669" y="16"/>
                </a:lnTo>
                <a:lnTo>
                  <a:pt x="677" y="17"/>
                </a:lnTo>
                <a:lnTo>
                  <a:pt x="685" y="15"/>
                </a:lnTo>
                <a:lnTo>
                  <a:pt x="693" y="21"/>
                </a:lnTo>
                <a:lnTo>
                  <a:pt x="701" y="18"/>
                </a:lnTo>
                <a:lnTo>
                  <a:pt x="708" y="18"/>
                </a:lnTo>
                <a:lnTo>
                  <a:pt x="716" y="19"/>
                </a:lnTo>
                <a:lnTo>
                  <a:pt x="724" y="17"/>
                </a:lnTo>
                <a:lnTo>
                  <a:pt x="732" y="15"/>
                </a:lnTo>
                <a:lnTo>
                  <a:pt x="740" y="18"/>
                </a:lnTo>
                <a:lnTo>
                  <a:pt x="748" y="16"/>
                </a:lnTo>
                <a:lnTo>
                  <a:pt x="756" y="13"/>
                </a:lnTo>
                <a:lnTo>
                  <a:pt x="764" y="19"/>
                </a:lnTo>
                <a:lnTo>
                  <a:pt x="772" y="22"/>
                </a:lnTo>
                <a:lnTo>
                  <a:pt x="779" y="19"/>
                </a:lnTo>
                <a:lnTo>
                  <a:pt x="787" y="19"/>
                </a:lnTo>
                <a:lnTo>
                  <a:pt x="795" y="21"/>
                </a:lnTo>
                <a:lnTo>
                  <a:pt x="803" y="21"/>
                </a:lnTo>
                <a:lnTo>
                  <a:pt x="811" y="20"/>
                </a:lnTo>
                <a:lnTo>
                  <a:pt x="819" y="19"/>
                </a:lnTo>
                <a:lnTo>
                  <a:pt x="827" y="16"/>
                </a:lnTo>
                <a:lnTo>
                  <a:pt x="835" y="16"/>
                </a:lnTo>
                <a:lnTo>
                  <a:pt x="842" y="12"/>
                </a:lnTo>
                <a:lnTo>
                  <a:pt x="850" y="12"/>
                </a:lnTo>
                <a:lnTo>
                  <a:pt x="858" y="25"/>
                </a:lnTo>
                <a:lnTo>
                  <a:pt x="866" y="51"/>
                </a:lnTo>
                <a:lnTo>
                  <a:pt x="874" y="37"/>
                </a:lnTo>
                <a:lnTo>
                  <a:pt x="882" y="30"/>
                </a:lnTo>
                <a:lnTo>
                  <a:pt x="890" y="23"/>
                </a:lnTo>
                <a:lnTo>
                  <a:pt x="898" y="19"/>
                </a:lnTo>
                <a:lnTo>
                  <a:pt x="905" y="17"/>
                </a:lnTo>
                <a:lnTo>
                  <a:pt x="913" y="20"/>
                </a:lnTo>
                <a:lnTo>
                  <a:pt x="921" y="16"/>
                </a:lnTo>
                <a:lnTo>
                  <a:pt x="929" y="14"/>
                </a:lnTo>
                <a:lnTo>
                  <a:pt x="937" y="30"/>
                </a:lnTo>
                <a:lnTo>
                  <a:pt x="945" y="42"/>
                </a:lnTo>
                <a:lnTo>
                  <a:pt x="953" y="37"/>
                </a:lnTo>
                <a:lnTo>
                  <a:pt x="961" y="26"/>
                </a:lnTo>
                <a:lnTo>
                  <a:pt x="968" y="24"/>
                </a:lnTo>
                <a:lnTo>
                  <a:pt x="976" y="20"/>
                </a:lnTo>
                <a:lnTo>
                  <a:pt x="984" y="18"/>
                </a:lnTo>
                <a:lnTo>
                  <a:pt x="992" y="19"/>
                </a:lnTo>
                <a:lnTo>
                  <a:pt x="1000" y="24"/>
                </a:lnTo>
                <a:lnTo>
                  <a:pt x="1008" y="24"/>
                </a:lnTo>
                <a:lnTo>
                  <a:pt x="1016" y="27"/>
                </a:lnTo>
                <a:lnTo>
                  <a:pt x="1024" y="24"/>
                </a:lnTo>
                <a:lnTo>
                  <a:pt x="1031" y="25"/>
                </a:lnTo>
                <a:lnTo>
                  <a:pt x="1039" y="29"/>
                </a:lnTo>
                <a:lnTo>
                  <a:pt x="1047" y="24"/>
                </a:lnTo>
                <a:lnTo>
                  <a:pt x="1055" y="26"/>
                </a:lnTo>
                <a:lnTo>
                  <a:pt x="1063" y="38"/>
                </a:lnTo>
                <a:lnTo>
                  <a:pt x="1071" y="30"/>
                </a:lnTo>
                <a:lnTo>
                  <a:pt x="1079" y="27"/>
                </a:lnTo>
                <a:lnTo>
                  <a:pt x="1087" y="20"/>
                </a:lnTo>
                <a:lnTo>
                  <a:pt x="1094" y="16"/>
                </a:lnTo>
                <a:lnTo>
                  <a:pt x="1102" y="13"/>
                </a:lnTo>
                <a:lnTo>
                  <a:pt x="1110" y="17"/>
                </a:lnTo>
                <a:lnTo>
                  <a:pt x="1118" y="18"/>
                </a:lnTo>
                <a:lnTo>
                  <a:pt x="1126" y="22"/>
                </a:lnTo>
                <a:lnTo>
                  <a:pt x="1134" y="18"/>
                </a:lnTo>
                <a:lnTo>
                  <a:pt x="1142" y="17"/>
                </a:lnTo>
                <a:lnTo>
                  <a:pt x="1150" y="19"/>
                </a:lnTo>
                <a:lnTo>
                  <a:pt x="1158" y="17"/>
                </a:lnTo>
                <a:lnTo>
                  <a:pt x="1165" y="14"/>
                </a:lnTo>
                <a:lnTo>
                  <a:pt x="1173" y="16"/>
                </a:lnTo>
                <a:lnTo>
                  <a:pt x="1181" y="18"/>
                </a:lnTo>
                <a:lnTo>
                  <a:pt x="1189" y="11"/>
                </a:lnTo>
                <a:lnTo>
                  <a:pt x="1197" y="13"/>
                </a:lnTo>
                <a:lnTo>
                  <a:pt x="1205" y="13"/>
                </a:lnTo>
                <a:lnTo>
                  <a:pt x="1213" y="10"/>
                </a:lnTo>
                <a:lnTo>
                  <a:pt x="1221" y="10"/>
                </a:lnTo>
                <a:lnTo>
                  <a:pt x="1228" y="10"/>
                </a:lnTo>
                <a:lnTo>
                  <a:pt x="1236" y="12"/>
                </a:lnTo>
                <a:lnTo>
                  <a:pt x="1244" y="12"/>
                </a:lnTo>
                <a:lnTo>
                  <a:pt x="1252" y="8"/>
                </a:lnTo>
                <a:lnTo>
                  <a:pt x="1260" y="9"/>
                </a:lnTo>
                <a:lnTo>
                  <a:pt x="1268" y="8"/>
                </a:lnTo>
                <a:lnTo>
                  <a:pt x="1276" y="5"/>
                </a:lnTo>
                <a:lnTo>
                  <a:pt x="1284" y="7"/>
                </a:lnTo>
                <a:lnTo>
                  <a:pt x="1291" y="5"/>
                </a:lnTo>
                <a:lnTo>
                  <a:pt x="1299" y="8"/>
                </a:lnTo>
                <a:lnTo>
                  <a:pt x="1307" y="5"/>
                </a:lnTo>
                <a:lnTo>
                  <a:pt x="1315" y="7"/>
                </a:lnTo>
                <a:lnTo>
                  <a:pt x="1323" y="9"/>
                </a:lnTo>
                <a:lnTo>
                  <a:pt x="1331" y="4"/>
                </a:lnTo>
                <a:lnTo>
                  <a:pt x="1339" y="5"/>
                </a:lnTo>
                <a:lnTo>
                  <a:pt x="1347" y="5"/>
                </a:lnTo>
                <a:lnTo>
                  <a:pt x="1354" y="5"/>
                </a:lnTo>
                <a:lnTo>
                  <a:pt x="1362" y="9"/>
                </a:lnTo>
                <a:lnTo>
                  <a:pt x="1370" y="7"/>
                </a:lnTo>
                <a:lnTo>
                  <a:pt x="1378" y="5"/>
                </a:lnTo>
                <a:lnTo>
                  <a:pt x="1386" y="10"/>
                </a:lnTo>
                <a:lnTo>
                  <a:pt x="1394" y="11"/>
                </a:lnTo>
                <a:lnTo>
                  <a:pt x="1402" y="9"/>
                </a:lnTo>
                <a:lnTo>
                  <a:pt x="1410" y="6"/>
                </a:lnTo>
                <a:lnTo>
                  <a:pt x="1417" y="15"/>
                </a:lnTo>
                <a:lnTo>
                  <a:pt x="1425" y="21"/>
                </a:lnTo>
                <a:lnTo>
                  <a:pt x="1433" y="22"/>
                </a:lnTo>
                <a:lnTo>
                  <a:pt x="1441" y="20"/>
                </a:lnTo>
                <a:lnTo>
                  <a:pt x="1449" y="19"/>
                </a:lnTo>
                <a:lnTo>
                  <a:pt x="1457" y="19"/>
                </a:lnTo>
                <a:lnTo>
                  <a:pt x="1465" y="15"/>
                </a:lnTo>
                <a:lnTo>
                  <a:pt x="1473" y="13"/>
                </a:lnTo>
                <a:lnTo>
                  <a:pt x="1481" y="15"/>
                </a:lnTo>
                <a:lnTo>
                  <a:pt x="1488" y="11"/>
                </a:lnTo>
                <a:lnTo>
                  <a:pt x="1496" y="35"/>
                </a:lnTo>
                <a:lnTo>
                  <a:pt x="1504" y="31"/>
                </a:lnTo>
                <a:lnTo>
                  <a:pt x="1512" y="21"/>
                </a:lnTo>
                <a:lnTo>
                  <a:pt x="1520" y="27"/>
                </a:lnTo>
                <a:lnTo>
                  <a:pt x="1528" y="18"/>
                </a:lnTo>
                <a:lnTo>
                  <a:pt x="1536" y="35"/>
                </a:lnTo>
                <a:lnTo>
                  <a:pt x="1544" y="32"/>
                </a:lnTo>
                <a:lnTo>
                  <a:pt x="1551" y="26"/>
                </a:lnTo>
                <a:lnTo>
                  <a:pt x="1559" y="18"/>
                </a:lnTo>
                <a:lnTo>
                  <a:pt x="1567" y="16"/>
                </a:lnTo>
                <a:lnTo>
                  <a:pt x="1575" y="15"/>
                </a:lnTo>
                <a:lnTo>
                  <a:pt x="1583" y="13"/>
                </a:lnTo>
                <a:lnTo>
                  <a:pt x="1591" y="13"/>
                </a:lnTo>
                <a:lnTo>
                  <a:pt x="1599" y="12"/>
                </a:lnTo>
                <a:lnTo>
                  <a:pt x="1607" y="11"/>
                </a:lnTo>
                <a:lnTo>
                  <a:pt x="1614" y="9"/>
                </a:lnTo>
                <a:lnTo>
                  <a:pt x="1622" y="9"/>
                </a:lnTo>
                <a:lnTo>
                  <a:pt x="1630" y="11"/>
                </a:lnTo>
                <a:lnTo>
                  <a:pt x="1638" y="8"/>
                </a:lnTo>
                <a:lnTo>
                  <a:pt x="1646" y="10"/>
                </a:lnTo>
                <a:lnTo>
                  <a:pt x="1654" y="7"/>
                </a:lnTo>
                <a:lnTo>
                  <a:pt x="1662" y="9"/>
                </a:lnTo>
                <a:lnTo>
                  <a:pt x="1670" y="4"/>
                </a:lnTo>
                <a:lnTo>
                  <a:pt x="1677" y="4"/>
                </a:lnTo>
                <a:lnTo>
                  <a:pt x="1685" y="6"/>
                </a:lnTo>
                <a:lnTo>
                  <a:pt x="1693" y="7"/>
                </a:lnTo>
                <a:lnTo>
                  <a:pt x="1701" y="6"/>
                </a:lnTo>
                <a:lnTo>
                  <a:pt x="1709" y="5"/>
                </a:lnTo>
                <a:lnTo>
                  <a:pt x="1717" y="5"/>
                </a:lnTo>
                <a:lnTo>
                  <a:pt x="1725" y="6"/>
                </a:lnTo>
                <a:lnTo>
                  <a:pt x="1733" y="3"/>
                </a:lnTo>
                <a:lnTo>
                  <a:pt x="1740" y="9"/>
                </a:lnTo>
                <a:lnTo>
                  <a:pt x="1748" y="6"/>
                </a:lnTo>
                <a:lnTo>
                  <a:pt x="1756" y="2"/>
                </a:lnTo>
                <a:lnTo>
                  <a:pt x="1764" y="4"/>
                </a:lnTo>
                <a:lnTo>
                  <a:pt x="1772" y="2"/>
                </a:lnTo>
                <a:lnTo>
                  <a:pt x="1780" y="3"/>
                </a:lnTo>
                <a:lnTo>
                  <a:pt x="1788" y="8"/>
                </a:lnTo>
                <a:lnTo>
                  <a:pt x="1796" y="13"/>
                </a:lnTo>
                <a:lnTo>
                  <a:pt x="1803" y="11"/>
                </a:lnTo>
                <a:lnTo>
                  <a:pt x="1811" y="5"/>
                </a:lnTo>
                <a:lnTo>
                  <a:pt x="1819" y="0"/>
                </a:lnTo>
                <a:lnTo>
                  <a:pt x="1827" y="3"/>
                </a:lnTo>
                <a:lnTo>
                  <a:pt x="1835" y="7"/>
                </a:lnTo>
                <a:lnTo>
                  <a:pt x="1843" y="7"/>
                </a:lnTo>
                <a:lnTo>
                  <a:pt x="1851" y="64"/>
                </a:lnTo>
                <a:lnTo>
                  <a:pt x="1859" y="344"/>
                </a:lnTo>
                <a:lnTo>
                  <a:pt x="1867" y="174"/>
                </a:lnTo>
                <a:lnTo>
                  <a:pt x="1874" y="43"/>
                </a:lnTo>
                <a:lnTo>
                  <a:pt x="1882" y="21"/>
                </a:lnTo>
                <a:lnTo>
                  <a:pt x="1890" y="12"/>
                </a:lnTo>
                <a:lnTo>
                  <a:pt x="1898" y="11"/>
                </a:lnTo>
                <a:lnTo>
                  <a:pt x="1906" y="9"/>
                </a:lnTo>
                <a:lnTo>
                  <a:pt x="1914" y="7"/>
                </a:lnTo>
                <a:lnTo>
                  <a:pt x="1922" y="13"/>
                </a:lnTo>
                <a:lnTo>
                  <a:pt x="1930" y="8"/>
                </a:lnTo>
                <a:lnTo>
                  <a:pt x="1937" y="13"/>
                </a:lnTo>
                <a:lnTo>
                  <a:pt x="1945" y="28"/>
                </a:lnTo>
                <a:lnTo>
                  <a:pt x="1953" y="15"/>
                </a:lnTo>
                <a:lnTo>
                  <a:pt x="1961" y="13"/>
                </a:lnTo>
                <a:lnTo>
                  <a:pt x="1969" y="14"/>
                </a:lnTo>
                <a:lnTo>
                  <a:pt x="1977" y="12"/>
                </a:lnTo>
                <a:lnTo>
                  <a:pt x="1985" y="10"/>
                </a:lnTo>
                <a:lnTo>
                  <a:pt x="1993" y="11"/>
                </a:lnTo>
                <a:lnTo>
                  <a:pt x="2000" y="11"/>
                </a:lnTo>
                <a:lnTo>
                  <a:pt x="2008" y="13"/>
                </a:lnTo>
                <a:lnTo>
                  <a:pt x="2016" y="11"/>
                </a:lnTo>
                <a:lnTo>
                  <a:pt x="2024" y="13"/>
                </a:lnTo>
                <a:lnTo>
                  <a:pt x="2032" y="108"/>
                </a:lnTo>
                <a:lnTo>
                  <a:pt x="2040" y="2845"/>
                </a:lnTo>
                <a:lnTo>
                  <a:pt x="2048" y="8009"/>
                </a:lnTo>
                <a:lnTo>
                  <a:pt x="2056" y="129"/>
                </a:lnTo>
                <a:lnTo>
                  <a:pt x="2063" y="29"/>
                </a:lnTo>
                <a:lnTo>
                  <a:pt x="2071" y="18"/>
                </a:lnTo>
                <a:lnTo>
                  <a:pt x="2079" y="14"/>
                </a:lnTo>
                <a:lnTo>
                  <a:pt x="2087" y="11"/>
                </a:lnTo>
                <a:lnTo>
                  <a:pt x="2095" y="11"/>
                </a:lnTo>
                <a:lnTo>
                  <a:pt x="2103" y="7"/>
                </a:lnTo>
                <a:lnTo>
                  <a:pt x="2111" y="8"/>
                </a:lnTo>
                <a:lnTo>
                  <a:pt x="2119" y="9"/>
                </a:lnTo>
                <a:lnTo>
                  <a:pt x="2126" y="12"/>
                </a:lnTo>
                <a:lnTo>
                  <a:pt x="2134" y="7"/>
                </a:lnTo>
                <a:lnTo>
                  <a:pt x="2142" y="5"/>
                </a:lnTo>
                <a:lnTo>
                  <a:pt x="2150" y="8"/>
                </a:lnTo>
                <a:lnTo>
                  <a:pt x="2158" y="7"/>
                </a:lnTo>
                <a:lnTo>
                  <a:pt x="2166" y="5"/>
                </a:lnTo>
                <a:lnTo>
                  <a:pt x="2174" y="8"/>
                </a:lnTo>
                <a:lnTo>
                  <a:pt x="2182" y="5"/>
                </a:lnTo>
                <a:lnTo>
                  <a:pt x="2189" y="3"/>
                </a:lnTo>
                <a:lnTo>
                  <a:pt x="2197" y="11"/>
                </a:lnTo>
                <a:lnTo>
                  <a:pt x="2205" y="5"/>
                </a:lnTo>
                <a:lnTo>
                  <a:pt x="2213" y="4"/>
                </a:lnTo>
                <a:lnTo>
                  <a:pt x="2221" y="4"/>
                </a:lnTo>
                <a:lnTo>
                  <a:pt x="2229" y="4"/>
                </a:lnTo>
                <a:lnTo>
                  <a:pt x="2237" y="3"/>
                </a:lnTo>
                <a:lnTo>
                  <a:pt x="2245" y="3"/>
                </a:lnTo>
                <a:lnTo>
                  <a:pt x="2253" y="3"/>
                </a:lnTo>
                <a:lnTo>
                  <a:pt x="2260" y="6"/>
                </a:lnTo>
                <a:lnTo>
                  <a:pt x="2268" y="4"/>
                </a:lnTo>
                <a:lnTo>
                  <a:pt x="2276" y="10"/>
                </a:lnTo>
                <a:lnTo>
                  <a:pt x="2284" y="9"/>
                </a:lnTo>
                <a:lnTo>
                  <a:pt x="2292" y="10"/>
                </a:lnTo>
                <a:lnTo>
                  <a:pt x="2300" y="7"/>
                </a:lnTo>
                <a:lnTo>
                  <a:pt x="2308" y="11"/>
                </a:lnTo>
                <a:lnTo>
                  <a:pt x="2316" y="8"/>
                </a:lnTo>
                <a:lnTo>
                  <a:pt x="2323" y="8"/>
                </a:lnTo>
                <a:lnTo>
                  <a:pt x="2331" y="11"/>
                </a:lnTo>
                <a:lnTo>
                  <a:pt x="2339" y="20"/>
                </a:lnTo>
                <a:lnTo>
                  <a:pt x="2347" y="12"/>
                </a:lnTo>
                <a:lnTo>
                  <a:pt x="2355" y="7"/>
                </a:lnTo>
                <a:lnTo>
                  <a:pt x="2363" y="5"/>
                </a:lnTo>
                <a:lnTo>
                  <a:pt x="2371" y="7"/>
                </a:lnTo>
                <a:lnTo>
                  <a:pt x="2379" y="9"/>
                </a:lnTo>
                <a:lnTo>
                  <a:pt x="2386" y="4"/>
                </a:lnTo>
                <a:lnTo>
                  <a:pt x="2394" y="8"/>
                </a:lnTo>
                <a:lnTo>
                  <a:pt x="2402" y="5"/>
                </a:lnTo>
                <a:lnTo>
                  <a:pt x="2410" y="8"/>
                </a:lnTo>
                <a:lnTo>
                  <a:pt x="2418" y="6"/>
                </a:lnTo>
                <a:lnTo>
                  <a:pt x="2426" y="7"/>
                </a:lnTo>
                <a:lnTo>
                  <a:pt x="2434" y="7"/>
                </a:lnTo>
                <a:lnTo>
                  <a:pt x="2442" y="229"/>
                </a:lnTo>
                <a:lnTo>
                  <a:pt x="2449" y="3116"/>
                </a:lnTo>
                <a:lnTo>
                  <a:pt x="2457" y="5451"/>
                </a:lnTo>
                <a:lnTo>
                  <a:pt x="2465" y="86"/>
                </a:lnTo>
                <a:lnTo>
                  <a:pt x="2473" y="33"/>
                </a:lnTo>
                <a:lnTo>
                  <a:pt x="2481" y="25"/>
                </a:lnTo>
                <a:lnTo>
                  <a:pt x="2489" y="20"/>
                </a:lnTo>
                <a:lnTo>
                  <a:pt x="2497" y="22"/>
                </a:lnTo>
                <a:lnTo>
                  <a:pt x="2505" y="14"/>
                </a:lnTo>
                <a:lnTo>
                  <a:pt x="2512" y="33"/>
                </a:lnTo>
                <a:lnTo>
                  <a:pt x="2520" y="39"/>
                </a:lnTo>
                <a:lnTo>
                  <a:pt x="2528" y="21"/>
                </a:lnTo>
                <a:lnTo>
                  <a:pt x="2536" y="18"/>
                </a:lnTo>
                <a:lnTo>
                  <a:pt x="2544" y="18"/>
                </a:lnTo>
                <a:lnTo>
                  <a:pt x="2552" y="13"/>
                </a:lnTo>
                <a:lnTo>
                  <a:pt x="2560" y="11"/>
                </a:lnTo>
                <a:lnTo>
                  <a:pt x="2568" y="11"/>
                </a:lnTo>
                <a:lnTo>
                  <a:pt x="2576" y="9"/>
                </a:lnTo>
                <a:lnTo>
                  <a:pt x="2583" y="12"/>
                </a:lnTo>
                <a:lnTo>
                  <a:pt x="2591" y="10"/>
                </a:lnTo>
                <a:lnTo>
                  <a:pt x="2599" y="11"/>
                </a:lnTo>
                <a:lnTo>
                  <a:pt x="2607" y="8"/>
                </a:lnTo>
                <a:lnTo>
                  <a:pt x="2615" y="9"/>
                </a:lnTo>
                <a:lnTo>
                  <a:pt x="2623" y="11"/>
                </a:lnTo>
                <a:lnTo>
                  <a:pt x="2631" y="11"/>
                </a:lnTo>
                <a:lnTo>
                  <a:pt x="2639" y="13"/>
                </a:lnTo>
                <a:lnTo>
                  <a:pt x="2646" y="21"/>
                </a:lnTo>
                <a:lnTo>
                  <a:pt x="2654" y="18"/>
                </a:lnTo>
                <a:lnTo>
                  <a:pt x="2662" y="13"/>
                </a:lnTo>
                <a:lnTo>
                  <a:pt x="2670" y="14"/>
                </a:lnTo>
                <a:lnTo>
                  <a:pt x="2678" y="11"/>
                </a:lnTo>
                <a:lnTo>
                  <a:pt x="2686" y="13"/>
                </a:lnTo>
                <a:lnTo>
                  <a:pt x="2694" y="15"/>
                </a:lnTo>
                <a:lnTo>
                  <a:pt x="2702" y="13"/>
                </a:lnTo>
                <a:lnTo>
                  <a:pt x="2709" y="18"/>
                </a:lnTo>
                <a:lnTo>
                  <a:pt x="2717" y="13"/>
                </a:lnTo>
                <a:lnTo>
                  <a:pt x="2725" y="15"/>
                </a:lnTo>
                <a:lnTo>
                  <a:pt x="2733" y="14"/>
                </a:lnTo>
                <a:lnTo>
                  <a:pt x="2741" y="15"/>
                </a:lnTo>
                <a:lnTo>
                  <a:pt x="2749" y="21"/>
                </a:lnTo>
                <a:lnTo>
                  <a:pt x="2757" y="17"/>
                </a:lnTo>
                <a:lnTo>
                  <a:pt x="2765" y="13"/>
                </a:lnTo>
                <a:lnTo>
                  <a:pt x="2772" y="16"/>
                </a:lnTo>
                <a:lnTo>
                  <a:pt x="2780" y="24"/>
                </a:lnTo>
                <a:lnTo>
                  <a:pt x="2788" y="32"/>
                </a:lnTo>
                <a:lnTo>
                  <a:pt x="2796" y="20"/>
                </a:lnTo>
                <a:lnTo>
                  <a:pt x="2804" y="18"/>
                </a:lnTo>
                <a:lnTo>
                  <a:pt x="2812" y="19"/>
                </a:lnTo>
                <a:lnTo>
                  <a:pt x="2820" y="23"/>
                </a:lnTo>
                <a:lnTo>
                  <a:pt x="2828" y="29"/>
                </a:lnTo>
                <a:lnTo>
                  <a:pt x="2835" y="21"/>
                </a:lnTo>
                <a:lnTo>
                  <a:pt x="2843" y="16"/>
                </a:lnTo>
                <a:lnTo>
                  <a:pt x="2851" y="20"/>
                </a:lnTo>
                <a:lnTo>
                  <a:pt x="2859" y="32"/>
                </a:lnTo>
                <a:lnTo>
                  <a:pt x="2867" y="33"/>
                </a:lnTo>
                <a:lnTo>
                  <a:pt x="2875" y="36"/>
                </a:lnTo>
                <a:lnTo>
                  <a:pt x="2883" y="36"/>
                </a:lnTo>
                <a:lnTo>
                  <a:pt x="2891" y="43"/>
                </a:lnTo>
                <a:lnTo>
                  <a:pt x="2898" y="77"/>
                </a:lnTo>
                <a:lnTo>
                  <a:pt x="2906" y="63"/>
                </a:lnTo>
                <a:lnTo>
                  <a:pt x="2914" y="52"/>
                </a:lnTo>
                <a:lnTo>
                  <a:pt x="2922" y="62"/>
                </a:lnTo>
                <a:lnTo>
                  <a:pt x="2930" y="38"/>
                </a:lnTo>
                <a:lnTo>
                  <a:pt x="2938" y="34"/>
                </a:lnTo>
                <a:lnTo>
                  <a:pt x="2946" y="36"/>
                </a:lnTo>
                <a:lnTo>
                  <a:pt x="2954" y="37"/>
                </a:lnTo>
                <a:lnTo>
                  <a:pt x="2962" y="36"/>
                </a:lnTo>
                <a:lnTo>
                  <a:pt x="2969" y="34"/>
                </a:lnTo>
                <a:lnTo>
                  <a:pt x="2977" y="40"/>
                </a:lnTo>
                <a:lnTo>
                  <a:pt x="2985" y="44"/>
                </a:lnTo>
                <a:lnTo>
                  <a:pt x="2993" y="40"/>
                </a:lnTo>
                <a:lnTo>
                  <a:pt x="3001" y="35"/>
                </a:lnTo>
                <a:lnTo>
                  <a:pt x="3009" y="34"/>
                </a:lnTo>
                <a:lnTo>
                  <a:pt x="3017" y="34"/>
                </a:lnTo>
                <a:lnTo>
                  <a:pt x="3025" y="32"/>
                </a:lnTo>
                <a:lnTo>
                  <a:pt x="3032" y="31"/>
                </a:lnTo>
                <a:lnTo>
                  <a:pt x="3040" y="31"/>
                </a:lnTo>
                <a:lnTo>
                  <a:pt x="3048" y="28"/>
                </a:lnTo>
                <a:lnTo>
                  <a:pt x="3056" y="55"/>
                </a:lnTo>
                <a:lnTo>
                  <a:pt x="3064" y="231"/>
                </a:lnTo>
                <a:lnTo>
                  <a:pt x="3072" y="216"/>
                </a:lnTo>
                <a:lnTo>
                  <a:pt x="3080" y="49"/>
                </a:lnTo>
                <a:lnTo>
                  <a:pt x="3088" y="38"/>
                </a:lnTo>
                <a:lnTo>
                  <a:pt x="3095" y="41"/>
                </a:lnTo>
                <a:lnTo>
                  <a:pt x="3103" y="38"/>
                </a:lnTo>
                <a:lnTo>
                  <a:pt x="3111" y="38"/>
                </a:lnTo>
                <a:lnTo>
                  <a:pt x="3119" y="37"/>
                </a:lnTo>
                <a:lnTo>
                  <a:pt x="3127" y="37"/>
                </a:lnTo>
                <a:lnTo>
                  <a:pt x="3135" y="36"/>
                </a:lnTo>
                <a:lnTo>
                  <a:pt x="3143" y="35"/>
                </a:lnTo>
                <a:lnTo>
                  <a:pt x="3151" y="41"/>
                </a:lnTo>
                <a:lnTo>
                  <a:pt x="3158" y="39"/>
                </a:lnTo>
                <a:lnTo>
                  <a:pt x="3166" y="37"/>
                </a:lnTo>
                <a:lnTo>
                  <a:pt x="3174" y="39"/>
                </a:lnTo>
                <a:lnTo>
                  <a:pt x="3182" y="37"/>
                </a:lnTo>
                <a:lnTo>
                  <a:pt x="3190" y="38"/>
                </a:lnTo>
                <a:lnTo>
                  <a:pt x="3198" y="42"/>
                </a:lnTo>
                <a:lnTo>
                  <a:pt x="3206" y="41"/>
                </a:lnTo>
                <a:lnTo>
                  <a:pt x="3214" y="537"/>
                </a:lnTo>
                <a:lnTo>
                  <a:pt x="3221" y="1998"/>
                </a:lnTo>
                <a:lnTo>
                  <a:pt x="3229" y="164"/>
                </a:lnTo>
                <a:lnTo>
                  <a:pt x="3237" y="75"/>
                </a:lnTo>
                <a:lnTo>
                  <a:pt x="3245" y="69"/>
                </a:lnTo>
                <a:lnTo>
                  <a:pt x="3253" y="96"/>
                </a:lnTo>
                <a:lnTo>
                  <a:pt x="3261" y="457"/>
                </a:lnTo>
                <a:lnTo>
                  <a:pt x="3269" y="131"/>
                </a:lnTo>
                <a:lnTo>
                  <a:pt x="3277" y="70"/>
                </a:lnTo>
                <a:lnTo>
                  <a:pt x="3284" y="61"/>
                </a:lnTo>
                <a:lnTo>
                  <a:pt x="3292" y="57"/>
                </a:lnTo>
                <a:lnTo>
                  <a:pt x="3300" y="58"/>
                </a:lnTo>
                <a:lnTo>
                  <a:pt x="3308" y="56"/>
                </a:lnTo>
                <a:lnTo>
                  <a:pt x="3316" y="110"/>
                </a:lnTo>
                <a:lnTo>
                  <a:pt x="3324" y="197"/>
                </a:lnTo>
                <a:lnTo>
                  <a:pt x="3332" y="82"/>
                </a:lnTo>
                <a:lnTo>
                  <a:pt x="3340" y="65"/>
                </a:lnTo>
                <a:lnTo>
                  <a:pt x="3348" y="64"/>
                </a:lnTo>
                <a:lnTo>
                  <a:pt x="3355" y="58"/>
                </a:lnTo>
                <a:lnTo>
                  <a:pt x="3363" y="63"/>
                </a:lnTo>
                <a:lnTo>
                  <a:pt x="3371" y="64"/>
                </a:lnTo>
                <a:lnTo>
                  <a:pt x="3379" y="219"/>
                </a:lnTo>
                <a:lnTo>
                  <a:pt x="3387" y="135"/>
                </a:lnTo>
                <a:lnTo>
                  <a:pt x="3395" y="76"/>
                </a:lnTo>
                <a:lnTo>
                  <a:pt x="3403" y="70"/>
                </a:lnTo>
                <a:lnTo>
                  <a:pt x="3411" y="67"/>
                </a:lnTo>
                <a:lnTo>
                  <a:pt x="3418" y="68"/>
                </a:lnTo>
                <a:lnTo>
                  <a:pt x="3426" y="67"/>
                </a:lnTo>
                <a:lnTo>
                  <a:pt x="3434" y="67"/>
                </a:lnTo>
                <a:lnTo>
                  <a:pt x="3442" y="72"/>
                </a:lnTo>
                <a:lnTo>
                  <a:pt x="3450" y="80"/>
                </a:lnTo>
                <a:lnTo>
                  <a:pt x="3458" y="70"/>
                </a:lnTo>
                <a:lnTo>
                  <a:pt x="3466" y="68"/>
                </a:lnTo>
                <a:lnTo>
                  <a:pt x="3474" y="65"/>
                </a:lnTo>
                <a:lnTo>
                  <a:pt x="3481" y="65"/>
                </a:lnTo>
                <a:lnTo>
                  <a:pt x="3489" y="65"/>
                </a:lnTo>
                <a:lnTo>
                  <a:pt x="3497" y="66"/>
                </a:lnTo>
                <a:lnTo>
                  <a:pt x="3505" y="64"/>
                </a:lnTo>
                <a:lnTo>
                  <a:pt x="3513" y="65"/>
                </a:lnTo>
                <a:lnTo>
                  <a:pt x="3521" y="70"/>
                </a:lnTo>
                <a:lnTo>
                  <a:pt x="3529" y="68"/>
                </a:lnTo>
                <a:lnTo>
                  <a:pt x="3537" y="70"/>
                </a:lnTo>
                <a:lnTo>
                  <a:pt x="3544" y="69"/>
                </a:lnTo>
                <a:lnTo>
                  <a:pt x="3552" y="69"/>
                </a:lnTo>
                <a:lnTo>
                  <a:pt x="3560" y="68"/>
                </a:lnTo>
                <a:lnTo>
                  <a:pt x="3568" y="69"/>
                </a:lnTo>
                <a:lnTo>
                  <a:pt x="3576" y="73"/>
                </a:lnTo>
                <a:lnTo>
                  <a:pt x="3584" y="71"/>
                </a:lnTo>
                <a:lnTo>
                  <a:pt x="3592" y="86"/>
                </a:lnTo>
                <a:lnTo>
                  <a:pt x="3600" y="83"/>
                </a:lnTo>
                <a:lnTo>
                  <a:pt x="3607" y="76"/>
                </a:lnTo>
                <a:lnTo>
                  <a:pt x="3615" y="72"/>
                </a:lnTo>
                <a:lnTo>
                  <a:pt x="3623" y="75"/>
                </a:lnTo>
                <a:lnTo>
                  <a:pt x="3631" y="79"/>
                </a:lnTo>
                <a:lnTo>
                  <a:pt x="3639" y="728"/>
                </a:lnTo>
                <a:lnTo>
                  <a:pt x="3647" y="1066"/>
                </a:lnTo>
                <a:lnTo>
                  <a:pt x="3655" y="149"/>
                </a:lnTo>
                <a:lnTo>
                  <a:pt x="3663" y="117"/>
                </a:lnTo>
                <a:lnTo>
                  <a:pt x="3670" y="170"/>
                </a:lnTo>
                <a:lnTo>
                  <a:pt x="3678" y="112"/>
                </a:lnTo>
                <a:lnTo>
                  <a:pt x="3686" y="141"/>
                </a:lnTo>
                <a:lnTo>
                  <a:pt x="3694" y="116"/>
                </a:lnTo>
                <a:lnTo>
                  <a:pt x="3702" y="94"/>
                </a:lnTo>
                <a:lnTo>
                  <a:pt x="3710" y="95"/>
                </a:lnTo>
                <a:lnTo>
                  <a:pt x="3718" y="88"/>
                </a:lnTo>
                <a:lnTo>
                  <a:pt x="3726" y="86"/>
                </a:lnTo>
                <a:lnTo>
                  <a:pt x="3734" y="89"/>
                </a:lnTo>
                <a:lnTo>
                  <a:pt x="3741" y="86"/>
                </a:lnTo>
                <a:lnTo>
                  <a:pt x="3749" y="91"/>
                </a:lnTo>
                <a:lnTo>
                  <a:pt x="3757" y="88"/>
                </a:lnTo>
                <a:lnTo>
                  <a:pt x="3765" y="89"/>
                </a:lnTo>
                <a:lnTo>
                  <a:pt x="3773" y="89"/>
                </a:lnTo>
                <a:lnTo>
                  <a:pt x="3781" y="90"/>
                </a:lnTo>
                <a:lnTo>
                  <a:pt x="3789" y="86"/>
                </a:lnTo>
                <a:lnTo>
                  <a:pt x="3797" y="91"/>
                </a:lnTo>
                <a:lnTo>
                  <a:pt x="3804" y="89"/>
                </a:lnTo>
                <a:lnTo>
                  <a:pt x="3812" y="91"/>
                </a:lnTo>
                <a:lnTo>
                  <a:pt x="3820" y="95"/>
                </a:lnTo>
                <a:lnTo>
                  <a:pt x="3828" y="95"/>
                </a:lnTo>
                <a:lnTo>
                  <a:pt x="3836" y="97"/>
                </a:lnTo>
                <a:lnTo>
                  <a:pt x="3844" y="94"/>
                </a:lnTo>
                <a:lnTo>
                  <a:pt x="3852" y="97"/>
                </a:lnTo>
                <a:lnTo>
                  <a:pt x="3860" y="96"/>
                </a:lnTo>
                <a:lnTo>
                  <a:pt x="3867" y="99"/>
                </a:lnTo>
                <a:lnTo>
                  <a:pt x="3875" y="100"/>
                </a:lnTo>
                <a:lnTo>
                  <a:pt x="3883" y="103"/>
                </a:lnTo>
                <a:lnTo>
                  <a:pt x="3891" y="104"/>
                </a:lnTo>
                <a:lnTo>
                  <a:pt x="3899" y="100"/>
                </a:lnTo>
                <a:lnTo>
                  <a:pt x="3907" y="109"/>
                </a:lnTo>
                <a:lnTo>
                  <a:pt x="3915" y="102"/>
                </a:lnTo>
                <a:lnTo>
                  <a:pt x="3923" y="109"/>
                </a:lnTo>
                <a:lnTo>
                  <a:pt x="3930" y="107"/>
                </a:lnTo>
                <a:lnTo>
                  <a:pt x="3938" y="108"/>
                </a:lnTo>
                <a:lnTo>
                  <a:pt x="3946" y="108"/>
                </a:lnTo>
                <a:lnTo>
                  <a:pt x="3954" y="111"/>
                </a:lnTo>
                <a:lnTo>
                  <a:pt x="3962" y="106"/>
                </a:lnTo>
                <a:lnTo>
                  <a:pt x="3970" y="115"/>
                </a:lnTo>
                <a:lnTo>
                  <a:pt x="3978" y="116"/>
                </a:lnTo>
                <a:lnTo>
                  <a:pt x="3986" y="120"/>
                </a:lnTo>
                <a:lnTo>
                  <a:pt x="3993" y="117"/>
                </a:lnTo>
                <a:lnTo>
                  <a:pt x="4001" y="118"/>
                </a:lnTo>
                <a:lnTo>
                  <a:pt x="4009" y="115"/>
                </a:lnTo>
                <a:lnTo>
                  <a:pt x="4017" y="122"/>
                </a:lnTo>
                <a:lnTo>
                  <a:pt x="4025" y="118"/>
                </a:lnTo>
                <a:lnTo>
                  <a:pt x="4033" y="121"/>
                </a:lnTo>
                <a:lnTo>
                  <a:pt x="4041" y="132"/>
                </a:lnTo>
                <a:lnTo>
                  <a:pt x="4049" y="126"/>
                </a:lnTo>
                <a:lnTo>
                  <a:pt x="4057" y="123"/>
                </a:lnTo>
                <a:lnTo>
                  <a:pt x="4064" y="126"/>
                </a:lnTo>
                <a:lnTo>
                  <a:pt x="4072" y="130"/>
                </a:lnTo>
                <a:lnTo>
                  <a:pt x="4080" y="126"/>
                </a:lnTo>
                <a:lnTo>
                  <a:pt x="4088" y="131"/>
                </a:lnTo>
                <a:lnTo>
                  <a:pt x="4096" y="132"/>
                </a:lnTo>
                <a:lnTo>
                  <a:pt x="4104" y="134"/>
                </a:lnTo>
                <a:lnTo>
                  <a:pt x="4112" y="134"/>
                </a:lnTo>
                <a:lnTo>
                  <a:pt x="4120" y="132"/>
                </a:lnTo>
                <a:lnTo>
                  <a:pt x="4127" y="138"/>
                </a:lnTo>
                <a:lnTo>
                  <a:pt x="4135" y="136"/>
                </a:lnTo>
                <a:lnTo>
                  <a:pt x="4143" y="134"/>
                </a:lnTo>
                <a:lnTo>
                  <a:pt x="4151" y="142"/>
                </a:lnTo>
                <a:lnTo>
                  <a:pt x="4159" y="142"/>
                </a:lnTo>
                <a:lnTo>
                  <a:pt x="4167" y="143"/>
                </a:lnTo>
                <a:lnTo>
                  <a:pt x="4175" y="150"/>
                </a:lnTo>
                <a:lnTo>
                  <a:pt x="4183" y="145"/>
                </a:lnTo>
                <a:lnTo>
                  <a:pt x="4190" y="148"/>
                </a:lnTo>
                <a:lnTo>
                  <a:pt x="4198" y="149"/>
                </a:lnTo>
                <a:lnTo>
                  <a:pt x="4206" y="151"/>
                </a:lnTo>
                <a:lnTo>
                  <a:pt x="4214" y="154"/>
                </a:lnTo>
                <a:lnTo>
                  <a:pt x="4222" y="156"/>
                </a:lnTo>
                <a:lnTo>
                  <a:pt x="4230" y="162"/>
                </a:lnTo>
                <a:lnTo>
                  <a:pt x="4238" y="160"/>
                </a:lnTo>
                <a:lnTo>
                  <a:pt x="4246" y="159"/>
                </a:lnTo>
                <a:lnTo>
                  <a:pt x="4253" y="163"/>
                </a:lnTo>
                <a:lnTo>
                  <a:pt x="4261" y="162"/>
                </a:lnTo>
                <a:lnTo>
                  <a:pt x="4269" y="163"/>
                </a:lnTo>
                <a:lnTo>
                  <a:pt x="4277" y="165"/>
                </a:lnTo>
                <a:lnTo>
                  <a:pt x="4285" y="163"/>
                </a:lnTo>
                <a:lnTo>
                  <a:pt x="4293" y="168"/>
                </a:lnTo>
                <a:lnTo>
                  <a:pt x="4301" y="172"/>
                </a:lnTo>
                <a:lnTo>
                  <a:pt x="4309" y="174"/>
                </a:lnTo>
                <a:lnTo>
                  <a:pt x="4316" y="176"/>
                </a:lnTo>
                <a:lnTo>
                  <a:pt x="4324" y="177"/>
                </a:lnTo>
                <a:lnTo>
                  <a:pt x="4332" y="180"/>
                </a:lnTo>
                <a:lnTo>
                  <a:pt x="4340" y="182"/>
                </a:lnTo>
                <a:lnTo>
                  <a:pt x="4348" y="180"/>
                </a:lnTo>
                <a:lnTo>
                  <a:pt x="4356" y="212"/>
                </a:lnTo>
                <a:lnTo>
                  <a:pt x="4364" y="210"/>
                </a:lnTo>
                <a:lnTo>
                  <a:pt x="4372" y="196"/>
                </a:lnTo>
                <a:lnTo>
                  <a:pt x="4379" y="193"/>
                </a:lnTo>
                <a:lnTo>
                  <a:pt x="4387" y="202"/>
                </a:lnTo>
                <a:lnTo>
                  <a:pt x="4395" y="203"/>
                </a:lnTo>
                <a:lnTo>
                  <a:pt x="4403" y="197"/>
                </a:lnTo>
                <a:lnTo>
                  <a:pt x="4411" y="198"/>
                </a:lnTo>
                <a:lnTo>
                  <a:pt x="4419" y="195"/>
                </a:lnTo>
                <a:lnTo>
                  <a:pt x="4427" y="197"/>
                </a:lnTo>
                <a:lnTo>
                  <a:pt x="4435" y="206"/>
                </a:lnTo>
                <a:lnTo>
                  <a:pt x="4443" y="207"/>
                </a:lnTo>
                <a:lnTo>
                  <a:pt x="4450" y="207"/>
                </a:lnTo>
                <a:lnTo>
                  <a:pt x="4458" y="207"/>
                </a:lnTo>
                <a:lnTo>
                  <a:pt x="4466" y="212"/>
                </a:lnTo>
                <a:lnTo>
                  <a:pt x="4474" y="211"/>
                </a:lnTo>
                <a:lnTo>
                  <a:pt x="4482" y="213"/>
                </a:lnTo>
                <a:lnTo>
                  <a:pt x="4490" y="222"/>
                </a:lnTo>
                <a:lnTo>
                  <a:pt x="4498" y="217"/>
                </a:lnTo>
                <a:lnTo>
                  <a:pt x="4506" y="218"/>
                </a:lnTo>
                <a:lnTo>
                  <a:pt x="4513" y="228"/>
                </a:lnTo>
                <a:lnTo>
                  <a:pt x="4521" y="229"/>
                </a:lnTo>
                <a:lnTo>
                  <a:pt x="4529" y="221"/>
                </a:lnTo>
                <a:lnTo>
                  <a:pt x="4537" y="229"/>
                </a:lnTo>
                <a:lnTo>
                  <a:pt x="4545" y="236"/>
                </a:lnTo>
                <a:lnTo>
                  <a:pt x="4553" y="234"/>
                </a:lnTo>
                <a:lnTo>
                  <a:pt x="4561" y="243"/>
                </a:lnTo>
                <a:lnTo>
                  <a:pt x="4569" y="236"/>
                </a:lnTo>
                <a:lnTo>
                  <a:pt x="4576" y="242"/>
                </a:lnTo>
                <a:lnTo>
                  <a:pt x="4584" y="244"/>
                </a:lnTo>
                <a:lnTo>
                  <a:pt x="4592" y="244"/>
                </a:lnTo>
                <a:lnTo>
                  <a:pt x="4600" y="249"/>
                </a:lnTo>
                <a:lnTo>
                  <a:pt x="4608" y="254"/>
                </a:lnTo>
                <a:lnTo>
                  <a:pt x="4616" y="257"/>
                </a:lnTo>
                <a:lnTo>
                  <a:pt x="4624" y="259"/>
                </a:lnTo>
                <a:lnTo>
                  <a:pt x="4632" y="256"/>
                </a:lnTo>
                <a:lnTo>
                  <a:pt x="4639" y="263"/>
                </a:lnTo>
                <a:lnTo>
                  <a:pt x="4647" y="268"/>
                </a:lnTo>
                <a:lnTo>
                  <a:pt x="4655" y="272"/>
                </a:lnTo>
                <a:lnTo>
                  <a:pt x="4663" y="278"/>
                </a:lnTo>
                <a:lnTo>
                  <a:pt x="4671" y="274"/>
                </a:lnTo>
                <a:lnTo>
                  <a:pt x="4679" y="276"/>
                </a:lnTo>
                <a:lnTo>
                  <a:pt x="4687" y="279"/>
                </a:lnTo>
                <a:lnTo>
                  <a:pt x="4695" y="282"/>
                </a:lnTo>
                <a:lnTo>
                  <a:pt x="4702" y="285"/>
                </a:lnTo>
                <a:lnTo>
                  <a:pt x="4710" y="291"/>
                </a:lnTo>
                <a:lnTo>
                  <a:pt x="4718" y="297"/>
                </a:lnTo>
                <a:lnTo>
                  <a:pt x="4726" y="295"/>
                </a:lnTo>
                <a:lnTo>
                  <a:pt x="4734" y="297"/>
                </a:lnTo>
                <a:lnTo>
                  <a:pt x="4742" y="300"/>
                </a:lnTo>
                <a:lnTo>
                  <a:pt x="4750" y="301"/>
                </a:lnTo>
                <a:lnTo>
                  <a:pt x="4758" y="301"/>
                </a:lnTo>
                <a:lnTo>
                  <a:pt x="4765" y="306"/>
                </a:lnTo>
                <a:lnTo>
                  <a:pt x="4773" y="309"/>
                </a:lnTo>
                <a:lnTo>
                  <a:pt x="4781" y="312"/>
                </a:lnTo>
                <a:lnTo>
                  <a:pt x="4789" y="312"/>
                </a:lnTo>
                <a:lnTo>
                  <a:pt x="4797" y="313"/>
                </a:lnTo>
                <a:lnTo>
                  <a:pt x="4805" y="323"/>
                </a:lnTo>
                <a:lnTo>
                  <a:pt x="4813" y="323"/>
                </a:lnTo>
                <a:lnTo>
                  <a:pt x="4821" y="327"/>
                </a:lnTo>
                <a:lnTo>
                  <a:pt x="4829" y="336"/>
                </a:lnTo>
                <a:lnTo>
                  <a:pt x="4836" y="334"/>
                </a:lnTo>
                <a:lnTo>
                  <a:pt x="4844" y="335"/>
                </a:lnTo>
                <a:lnTo>
                  <a:pt x="4852" y="338"/>
                </a:lnTo>
                <a:lnTo>
                  <a:pt x="4860" y="348"/>
                </a:lnTo>
                <a:lnTo>
                  <a:pt x="4868" y="349"/>
                </a:lnTo>
                <a:lnTo>
                  <a:pt x="4876" y="345"/>
                </a:lnTo>
                <a:lnTo>
                  <a:pt x="4884" y="359"/>
                </a:lnTo>
                <a:lnTo>
                  <a:pt x="4892" y="356"/>
                </a:lnTo>
                <a:lnTo>
                  <a:pt x="4899" y="359"/>
                </a:lnTo>
                <a:lnTo>
                  <a:pt x="4907" y="366"/>
                </a:lnTo>
                <a:lnTo>
                  <a:pt x="4915" y="370"/>
                </a:lnTo>
                <a:lnTo>
                  <a:pt x="4923" y="374"/>
                </a:lnTo>
                <a:lnTo>
                  <a:pt x="4931" y="377"/>
                </a:lnTo>
                <a:lnTo>
                  <a:pt x="4939" y="375"/>
                </a:lnTo>
                <a:lnTo>
                  <a:pt x="4947" y="376"/>
                </a:lnTo>
                <a:lnTo>
                  <a:pt x="4955" y="382"/>
                </a:lnTo>
                <a:lnTo>
                  <a:pt x="4962" y="384"/>
                </a:lnTo>
                <a:lnTo>
                  <a:pt x="4970" y="392"/>
                </a:lnTo>
                <a:lnTo>
                  <a:pt x="4978" y="398"/>
                </a:lnTo>
                <a:lnTo>
                  <a:pt x="4986" y="397"/>
                </a:lnTo>
                <a:lnTo>
                  <a:pt x="4994" y="399"/>
                </a:lnTo>
                <a:lnTo>
                  <a:pt x="5002" y="415"/>
                </a:lnTo>
                <a:lnTo>
                  <a:pt x="5010" y="408"/>
                </a:lnTo>
                <a:lnTo>
                  <a:pt x="5018" y="414"/>
                </a:lnTo>
                <a:lnTo>
                  <a:pt x="5025" y="422"/>
                </a:lnTo>
                <a:lnTo>
                  <a:pt x="5033" y="430"/>
                </a:lnTo>
                <a:lnTo>
                  <a:pt x="5041" y="425"/>
                </a:lnTo>
                <a:lnTo>
                  <a:pt x="5049" y="428"/>
                </a:lnTo>
                <a:lnTo>
                  <a:pt x="5057" y="434"/>
                </a:lnTo>
                <a:lnTo>
                  <a:pt x="5065" y="443"/>
                </a:lnTo>
                <a:lnTo>
                  <a:pt x="5073" y="448"/>
                </a:lnTo>
                <a:lnTo>
                  <a:pt x="5081" y="444"/>
                </a:lnTo>
                <a:lnTo>
                  <a:pt x="5088" y="455"/>
                </a:lnTo>
                <a:lnTo>
                  <a:pt x="5096" y="460"/>
                </a:lnTo>
                <a:lnTo>
                  <a:pt x="5104" y="457"/>
                </a:lnTo>
                <a:lnTo>
                  <a:pt x="5112" y="464"/>
                </a:lnTo>
                <a:lnTo>
                  <a:pt x="5120" y="471"/>
                </a:lnTo>
                <a:lnTo>
                  <a:pt x="5128" y="467"/>
                </a:lnTo>
                <a:lnTo>
                  <a:pt x="5136" y="468"/>
                </a:lnTo>
                <a:lnTo>
                  <a:pt x="5144" y="480"/>
                </a:lnTo>
                <a:lnTo>
                  <a:pt x="5152" y="483"/>
                </a:lnTo>
                <a:lnTo>
                  <a:pt x="5159" y="482"/>
                </a:lnTo>
                <a:lnTo>
                  <a:pt x="5167" y="489"/>
                </a:lnTo>
                <a:lnTo>
                  <a:pt x="5175" y="491"/>
                </a:lnTo>
                <a:lnTo>
                  <a:pt x="5183" y="497"/>
                </a:lnTo>
                <a:lnTo>
                  <a:pt x="5191" y="501"/>
                </a:lnTo>
                <a:lnTo>
                  <a:pt x="5199" y="496"/>
                </a:lnTo>
                <a:lnTo>
                  <a:pt x="5207" y="504"/>
                </a:lnTo>
                <a:lnTo>
                  <a:pt x="5215" y="499"/>
                </a:lnTo>
                <a:lnTo>
                  <a:pt x="5222" y="512"/>
                </a:lnTo>
                <a:lnTo>
                  <a:pt x="5230" y="518"/>
                </a:lnTo>
                <a:lnTo>
                  <a:pt x="5238" y="520"/>
                </a:lnTo>
                <a:lnTo>
                  <a:pt x="5246" y="519"/>
                </a:lnTo>
                <a:lnTo>
                  <a:pt x="5254" y="523"/>
                </a:lnTo>
                <a:lnTo>
                  <a:pt x="5262" y="526"/>
                </a:lnTo>
                <a:lnTo>
                  <a:pt x="5270" y="533"/>
                </a:lnTo>
                <a:lnTo>
                  <a:pt x="5278" y="532"/>
                </a:lnTo>
                <a:lnTo>
                  <a:pt x="5285" y="534"/>
                </a:lnTo>
                <a:lnTo>
                  <a:pt x="5293" y="540"/>
                </a:lnTo>
                <a:lnTo>
                  <a:pt x="5301" y="547"/>
                </a:lnTo>
                <a:lnTo>
                  <a:pt x="5309" y="552"/>
                </a:lnTo>
                <a:lnTo>
                  <a:pt x="5317" y="562"/>
                </a:lnTo>
                <a:lnTo>
                  <a:pt x="5325" y="548"/>
                </a:lnTo>
                <a:lnTo>
                  <a:pt x="5333" y="556"/>
                </a:lnTo>
                <a:lnTo>
                  <a:pt x="5341" y="559"/>
                </a:lnTo>
                <a:lnTo>
                  <a:pt x="5348" y="563"/>
                </a:lnTo>
                <a:lnTo>
                  <a:pt x="5356" y="568"/>
                </a:lnTo>
                <a:lnTo>
                  <a:pt x="5364" y="571"/>
                </a:lnTo>
                <a:lnTo>
                  <a:pt x="5372" y="575"/>
                </a:lnTo>
                <a:lnTo>
                  <a:pt x="5380" y="574"/>
                </a:lnTo>
                <a:lnTo>
                  <a:pt x="5388" y="581"/>
                </a:lnTo>
                <a:lnTo>
                  <a:pt x="5396" y="580"/>
                </a:lnTo>
                <a:lnTo>
                  <a:pt x="5404" y="589"/>
                </a:lnTo>
                <a:lnTo>
                  <a:pt x="5411" y="591"/>
                </a:lnTo>
                <a:lnTo>
                  <a:pt x="5419" y="594"/>
                </a:lnTo>
                <a:lnTo>
                  <a:pt x="5427" y="599"/>
                </a:lnTo>
                <a:lnTo>
                  <a:pt x="5435" y="600"/>
                </a:lnTo>
                <a:lnTo>
                  <a:pt x="5443" y="599"/>
                </a:lnTo>
                <a:lnTo>
                  <a:pt x="5451" y="614"/>
                </a:lnTo>
                <a:lnTo>
                  <a:pt x="5459" y="616"/>
                </a:lnTo>
                <a:lnTo>
                  <a:pt x="5467" y="608"/>
                </a:lnTo>
                <a:lnTo>
                  <a:pt x="5474" y="615"/>
                </a:lnTo>
                <a:lnTo>
                  <a:pt x="5482" y="616"/>
                </a:lnTo>
                <a:lnTo>
                  <a:pt x="5490" y="626"/>
                </a:lnTo>
                <a:lnTo>
                  <a:pt x="5498" y="615"/>
                </a:lnTo>
                <a:lnTo>
                  <a:pt x="5506" y="627"/>
                </a:lnTo>
                <a:lnTo>
                  <a:pt x="5514" y="636"/>
                </a:lnTo>
                <a:lnTo>
                  <a:pt x="5522" y="637"/>
                </a:lnTo>
                <a:lnTo>
                  <a:pt x="5530" y="637"/>
                </a:lnTo>
                <a:lnTo>
                  <a:pt x="5538" y="642"/>
                </a:lnTo>
                <a:lnTo>
                  <a:pt x="5545" y="643"/>
                </a:lnTo>
                <a:lnTo>
                  <a:pt x="5553" y="644"/>
                </a:lnTo>
                <a:lnTo>
                  <a:pt x="5561" y="652"/>
                </a:lnTo>
                <a:lnTo>
                  <a:pt x="5569" y="642"/>
                </a:lnTo>
                <a:lnTo>
                  <a:pt x="5577" y="654"/>
                </a:lnTo>
                <a:lnTo>
                  <a:pt x="5585" y="660"/>
                </a:lnTo>
                <a:lnTo>
                  <a:pt x="5593" y="668"/>
                </a:lnTo>
                <a:lnTo>
                  <a:pt x="5601" y="664"/>
                </a:lnTo>
                <a:lnTo>
                  <a:pt x="5608" y="661"/>
                </a:lnTo>
                <a:lnTo>
                  <a:pt x="5616" y="669"/>
                </a:lnTo>
                <a:lnTo>
                  <a:pt x="5624" y="686"/>
                </a:lnTo>
                <a:lnTo>
                  <a:pt x="5632" y="678"/>
                </a:lnTo>
                <a:lnTo>
                  <a:pt x="5640" y="693"/>
                </a:lnTo>
                <a:lnTo>
                  <a:pt x="5648" y="691"/>
                </a:lnTo>
                <a:lnTo>
                  <a:pt x="5656" y="707"/>
                </a:lnTo>
                <a:lnTo>
                  <a:pt x="5664" y="702"/>
                </a:lnTo>
                <a:lnTo>
                  <a:pt x="5671" y="700"/>
                </a:lnTo>
                <a:lnTo>
                  <a:pt x="5679" y="706"/>
                </a:lnTo>
                <a:lnTo>
                  <a:pt x="5687" y="716"/>
                </a:lnTo>
                <a:lnTo>
                  <a:pt x="5695" y="702"/>
                </a:lnTo>
                <a:lnTo>
                  <a:pt x="5703" y="719"/>
                </a:lnTo>
                <a:lnTo>
                  <a:pt x="5711" y="729"/>
                </a:lnTo>
                <a:lnTo>
                  <a:pt x="5719" y="720"/>
                </a:lnTo>
                <a:lnTo>
                  <a:pt x="5727" y="726"/>
                </a:lnTo>
                <a:lnTo>
                  <a:pt x="5734" y="732"/>
                </a:lnTo>
                <a:lnTo>
                  <a:pt x="5742" y="730"/>
                </a:lnTo>
                <a:lnTo>
                  <a:pt x="5750" y="734"/>
                </a:lnTo>
                <a:lnTo>
                  <a:pt x="5758" y="747"/>
                </a:lnTo>
                <a:lnTo>
                  <a:pt x="5766" y="746"/>
                </a:lnTo>
                <a:lnTo>
                  <a:pt x="5774" y="759"/>
                </a:lnTo>
                <a:lnTo>
                  <a:pt x="5782" y="772"/>
                </a:lnTo>
                <a:lnTo>
                  <a:pt x="5790" y="758"/>
                </a:lnTo>
                <a:lnTo>
                  <a:pt x="5797" y="768"/>
                </a:lnTo>
                <a:lnTo>
                  <a:pt x="5805" y="773"/>
                </a:lnTo>
                <a:lnTo>
                  <a:pt x="5813" y="781"/>
                </a:lnTo>
                <a:lnTo>
                  <a:pt x="5821" y="777"/>
                </a:lnTo>
                <a:lnTo>
                  <a:pt x="5829" y="788"/>
                </a:lnTo>
                <a:lnTo>
                  <a:pt x="5837" y="792"/>
                </a:lnTo>
                <a:lnTo>
                  <a:pt x="5845" y="801"/>
                </a:lnTo>
                <a:lnTo>
                  <a:pt x="5853" y="790"/>
                </a:lnTo>
                <a:lnTo>
                  <a:pt x="5860" y="804"/>
                </a:lnTo>
                <a:lnTo>
                  <a:pt x="5868" y="813"/>
                </a:lnTo>
                <a:lnTo>
                  <a:pt x="5876" y="818"/>
                </a:lnTo>
                <a:lnTo>
                  <a:pt x="5884" y="815"/>
                </a:lnTo>
                <a:lnTo>
                  <a:pt x="5892" y="825"/>
                </a:lnTo>
                <a:lnTo>
                  <a:pt x="5900" y="838"/>
                </a:lnTo>
                <a:lnTo>
                  <a:pt x="5908" y="834"/>
                </a:lnTo>
                <a:lnTo>
                  <a:pt x="5916" y="846"/>
                </a:lnTo>
                <a:lnTo>
                  <a:pt x="5924" y="849"/>
                </a:lnTo>
                <a:lnTo>
                  <a:pt x="5931" y="856"/>
                </a:lnTo>
                <a:lnTo>
                  <a:pt x="5939" y="861"/>
                </a:lnTo>
                <a:lnTo>
                  <a:pt x="5947" y="864"/>
                </a:lnTo>
                <a:lnTo>
                  <a:pt x="5955" y="870"/>
                </a:lnTo>
                <a:lnTo>
                  <a:pt x="5963" y="865"/>
                </a:lnTo>
                <a:lnTo>
                  <a:pt x="5971" y="867"/>
                </a:lnTo>
                <a:lnTo>
                  <a:pt x="5979" y="871"/>
                </a:lnTo>
                <a:lnTo>
                  <a:pt x="5987" y="876"/>
                </a:lnTo>
                <a:lnTo>
                  <a:pt x="5994" y="893"/>
                </a:lnTo>
                <a:lnTo>
                  <a:pt x="6002" y="894"/>
                </a:lnTo>
                <a:lnTo>
                  <a:pt x="6010" y="881"/>
                </a:lnTo>
                <a:lnTo>
                  <a:pt x="6018" y="891"/>
                </a:lnTo>
                <a:lnTo>
                  <a:pt x="6026" y="904"/>
                </a:lnTo>
                <a:lnTo>
                  <a:pt x="6034" y="904"/>
                </a:lnTo>
                <a:lnTo>
                  <a:pt x="6042" y="907"/>
                </a:lnTo>
                <a:lnTo>
                  <a:pt x="6050" y="908"/>
                </a:lnTo>
                <a:lnTo>
                  <a:pt x="6057" y="910"/>
                </a:lnTo>
                <a:lnTo>
                  <a:pt x="6065" y="914"/>
                </a:lnTo>
                <a:lnTo>
                  <a:pt x="6073" y="916"/>
                </a:lnTo>
                <a:lnTo>
                  <a:pt x="6081" y="922"/>
                </a:lnTo>
                <a:lnTo>
                  <a:pt x="6089" y="935"/>
                </a:lnTo>
                <a:lnTo>
                  <a:pt x="6097" y="934"/>
                </a:lnTo>
                <a:lnTo>
                  <a:pt x="6105" y="924"/>
                </a:lnTo>
                <a:lnTo>
                  <a:pt x="6113" y="931"/>
                </a:lnTo>
                <a:lnTo>
                  <a:pt x="6120" y="931"/>
                </a:lnTo>
                <a:lnTo>
                  <a:pt x="6128" y="935"/>
                </a:lnTo>
                <a:lnTo>
                  <a:pt x="6136" y="938"/>
                </a:lnTo>
                <a:lnTo>
                  <a:pt x="6144" y="936"/>
                </a:lnTo>
                <a:lnTo>
                  <a:pt x="6152" y="944"/>
                </a:lnTo>
                <a:lnTo>
                  <a:pt x="6160" y="943"/>
                </a:lnTo>
                <a:lnTo>
                  <a:pt x="6168" y="936"/>
                </a:lnTo>
                <a:lnTo>
                  <a:pt x="6176" y="954"/>
                </a:lnTo>
                <a:lnTo>
                  <a:pt x="6183" y="947"/>
                </a:lnTo>
                <a:lnTo>
                  <a:pt x="6191" y="948"/>
                </a:lnTo>
                <a:lnTo>
                  <a:pt x="6199" y="945"/>
                </a:lnTo>
                <a:lnTo>
                  <a:pt x="6207" y="942"/>
                </a:lnTo>
                <a:lnTo>
                  <a:pt x="6215" y="948"/>
                </a:lnTo>
                <a:lnTo>
                  <a:pt x="6223" y="942"/>
                </a:lnTo>
                <a:lnTo>
                  <a:pt x="6231" y="938"/>
                </a:lnTo>
                <a:lnTo>
                  <a:pt x="6239" y="946"/>
                </a:lnTo>
                <a:lnTo>
                  <a:pt x="6246" y="952"/>
                </a:lnTo>
                <a:lnTo>
                  <a:pt x="6254" y="936"/>
                </a:lnTo>
                <a:lnTo>
                  <a:pt x="6262" y="940"/>
                </a:lnTo>
                <a:lnTo>
                  <a:pt x="6270" y="932"/>
                </a:lnTo>
                <a:lnTo>
                  <a:pt x="6278" y="940"/>
                </a:lnTo>
                <a:lnTo>
                  <a:pt x="6286" y="926"/>
                </a:lnTo>
                <a:lnTo>
                  <a:pt x="6294" y="928"/>
                </a:lnTo>
                <a:lnTo>
                  <a:pt x="6302" y="925"/>
                </a:lnTo>
                <a:lnTo>
                  <a:pt x="6310" y="919"/>
                </a:lnTo>
                <a:lnTo>
                  <a:pt x="6317" y="927"/>
                </a:lnTo>
                <a:lnTo>
                  <a:pt x="6325" y="925"/>
                </a:lnTo>
                <a:lnTo>
                  <a:pt x="6333" y="917"/>
                </a:lnTo>
                <a:lnTo>
                  <a:pt x="6341" y="924"/>
                </a:lnTo>
                <a:lnTo>
                  <a:pt x="6349" y="915"/>
                </a:lnTo>
                <a:lnTo>
                  <a:pt x="6357" y="915"/>
                </a:lnTo>
                <a:lnTo>
                  <a:pt x="6365" y="911"/>
                </a:lnTo>
                <a:lnTo>
                  <a:pt x="6373" y="911"/>
                </a:lnTo>
                <a:lnTo>
                  <a:pt x="6380" y="897"/>
                </a:lnTo>
                <a:lnTo>
                  <a:pt x="6388" y="909"/>
                </a:lnTo>
                <a:lnTo>
                  <a:pt x="6396" y="921"/>
                </a:lnTo>
                <a:lnTo>
                  <a:pt x="6404" y="898"/>
                </a:lnTo>
                <a:lnTo>
                  <a:pt x="6412" y="896"/>
                </a:lnTo>
                <a:lnTo>
                  <a:pt x="6420" y="901"/>
                </a:lnTo>
                <a:lnTo>
                  <a:pt x="6428" y="894"/>
                </a:lnTo>
                <a:lnTo>
                  <a:pt x="6436" y="895"/>
                </a:lnTo>
                <a:lnTo>
                  <a:pt x="6443" y="899"/>
                </a:lnTo>
                <a:lnTo>
                  <a:pt x="6451" y="891"/>
                </a:lnTo>
                <a:lnTo>
                  <a:pt x="6459" y="892"/>
                </a:lnTo>
                <a:lnTo>
                  <a:pt x="6467" y="898"/>
                </a:lnTo>
                <a:lnTo>
                  <a:pt x="6475" y="893"/>
                </a:lnTo>
                <a:lnTo>
                  <a:pt x="6483" y="888"/>
                </a:lnTo>
                <a:lnTo>
                  <a:pt x="6491" y="882"/>
                </a:lnTo>
                <a:lnTo>
                  <a:pt x="6499" y="879"/>
                </a:lnTo>
                <a:lnTo>
                  <a:pt x="6506" y="879"/>
                </a:lnTo>
                <a:lnTo>
                  <a:pt x="6514" y="873"/>
                </a:lnTo>
                <a:lnTo>
                  <a:pt x="6522" y="870"/>
                </a:lnTo>
                <a:lnTo>
                  <a:pt x="6530" y="873"/>
                </a:lnTo>
                <a:lnTo>
                  <a:pt x="6538" y="875"/>
                </a:lnTo>
                <a:lnTo>
                  <a:pt x="6546" y="869"/>
                </a:lnTo>
                <a:lnTo>
                  <a:pt x="6554" y="869"/>
                </a:lnTo>
                <a:lnTo>
                  <a:pt x="6562" y="864"/>
                </a:lnTo>
                <a:lnTo>
                  <a:pt x="6569" y="869"/>
                </a:lnTo>
                <a:lnTo>
                  <a:pt x="6577" y="871"/>
                </a:lnTo>
                <a:lnTo>
                  <a:pt x="6585" y="873"/>
                </a:lnTo>
                <a:lnTo>
                  <a:pt x="6593" y="868"/>
                </a:lnTo>
                <a:lnTo>
                  <a:pt x="6601" y="862"/>
                </a:lnTo>
                <a:lnTo>
                  <a:pt x="6609" y="861"/>
                </a:lnTo>
                <a:lnTo>
                  <a:pt x="6617" y="858"/>
                </a:lnTo>
                <a:lnTo>
                  <a:pt x="6625" y="862"/>
                </a:lnTo>
                <a:lnTo>
                  <a:pt x="6633" y="858"/>
                </a:lnTo>
                <a:lnTo>
                  <a:pt x="6640" y="851"/>
                </a:lnTo>
                <a:lnTo>
                  <a:pt x="6648" y="854"/>
                </a:lnTo>
                <a:lnTo>
                  <a:pt x="6656" y="852"/>
                </a:lnTo>
                <a:lnTo>
                  <a:pt x="6664" y="855"/>
                </a:lnTo>
                <a:lnTo>
                  <a:pt x="6672" y="855"/>
                </a:lnTo>
                <a:lnTo>
                  <a:pt x="6680" y="851"/>
                </a:lnTo>
                <a:lnTo>
                  <a:pt x="6688" y="852"/>
                </a:lnTo>
                <a:lnTo>
                  <a:pt x="6696" y="849"/>
                </a:lnTo>
                <a:lnTo>
                  <a:pt x="6703" y="844"/>
                </a:lnTo>
                <a:lnTo>
                  <a:pt x="6711" y="848"/>
                </a:lnTo>
                <a:lnTo>
                  <a:pt x="6719" y="841"/>
                </a:lnTo>
                <a:lnTo>
                  <a:pt x="6727" y="834"/>
                </a:lnTo>
                <a:lnTo>
                  <a:pt x="6735" y="847"/>
                </a:lnTo>
                <a:lnTo>
                  <a:pt x="6743" y="830"/>
                </a:lnTo>
                <a:lnTo>
                  <a:pt x="6751" y="827"/>
                </a:lnTo>
                <a:lnTo>
                  <a:pt x="6759" y="840"/>
                </a:lnTo>
                <a:lnTo>
                  <a:pt x="6766" y="832"/>
                </a:lnTo>
                <a:lnTo>
                  <a:pt x="6774" y="834"/>
                </a:lnTo>
                <a:lnTo>
                  <a:pt x="6782" y="840"/>
                </a:lnTo>
                <a:lnTo>
                  <a:pt x="6790" y="826"/>
                </a:lnTo>
                <a:lnTo>
                  <a:pt x="6798" y="830"/>
                </a:lnTo>
                <a:lnTo>
                  <a:pt x="6806" y="829"/>
                </a:lnTo>
                <a:lnTo>
                  <a:pt x="6814" y="826"/>
                </a:lnTo>
                <a:lnTo>
                  <a:pt x="6822" y="831"/>
                </a:lnTo>
                <a:lnTo>
                  <a:pt x="6829" y="830"/>
                </a:lnTo>
                <a:lnTo>
                  <a:pt x="6837" y="822"/>
                </a:lnTo>
                <a:lnTo>
                  <a:pt x="6845" y="822"/>
                </a:lnTo>
                <a:lnTo>
                  <a:pt x="6853" y="822"/>
                </a:lnTo>
                <a:lnTo>
                  <a:pt x="6861" y="814"/>
                </a:lnTo>
                <a:lnTo>
                  <a:pt x="6869" y="828"/>
                </a:lnTo>
                <a:lnTo>
                  <a:pt x="6877" y="815"/>
                </a:lnTo>
                <a:lnTo>
                  <a:pt x="6885" y="820"/>
                </a:lnTo>
                <a:lnTo>
                  <a:pt x="6892" y="820"/>
                </a:lnTo>
                <a:lnTo>
                  <a:pt x="6900" y="813"/>
                </a:lnTo>
                <a:lnTo>
                  <a:pt x="6908" y="814"/>
                </a:lnTo>
                <a:lnTo>
                  <a:pt x="6916" y="809"/>
                </a:lnTo>
                <a:lnTo>
                  <a:pt x="6924" y="827"/>
                </a:lnTo>
                <a:lnTo>
                  <a:pt x="6932" y="807"/>
                </a:lnTo>
                <a:lnTo>
                  <a:pt x="6940" y="802"/>
                </a:lnTo>
                <a:lnTo>
                  <a:pt x="6948" y="803"/>
                </a:lnTo>
                <a:lnTo>
                  <a:pt x="6955" y="806"/>
                </a:lnTo>
                <a:lnTo>
                  <a:pt x="6963" y="806"/>
                </a:lnTo>
                <a:lnTo>
                  <a:pt x="6971" y="804"/>
                </a:lnTo>
                <a:lnTo>
                  <a:pt x="6979" y="805"/>
                </a:lnTo>
                <a:lnTo>
                  <a:pt x="6987" y="808"/>
                </a:lnTo>
                <a:lnTo>
                  <a:pt x="6995" y="798"/>
                </a:lnTo>
                <a:lnTo>
                  <a:pt x="7003" y="804"/>
                </a:lnTo>
                <a:lnTo>
                  <a:pt x="7011" y="805"/>
                </a:lnTo>
                <a:lnTo>
                  <a:pt x="7019" y="805"/>
                </a:lnTo>
                <a:lnTo>
                  <a:pt x="7026" y="802"/>
                </a:lnTo>
                <a:lnTo>
                  <a:pt x="7034" y="800"/>
                </a:lnTo>
                <a:lnTo>
                  <a:pt x="7042" y="807"/>
                </a:lnTo>
                <a:lnTo>
                  <a:pt x="7050" y="799"/>
                </a:lnTo>
                <a:lnTo>
                  <a:pt x="7058" y="792"/>
                </a:lnTo>
                <a:lnTo>
                  <a:pt x="7066" y="790"/>
                </a:lnTo>
                <a:lnTo>
                  <a:pt x="7074" y="790"/>
                </a:lnTo>
                <a:lnTo>
                  <a:pt x="7082" y="801"/>
                </a:lnTo>
                <a:lnTo>
                  <a:pt x="7089" y="795"/>
                </a:lnTo>
                <a:lnTo>
                  <a:pt x="7097" y="794"/>
                </a:lnTo>
                <a:lnTo>
                  <a:pt x="7105" y="799"/>
                </a:lnTo>
                <a:lnTo>
                  <a:pt x="7113" y="793"/>
                </a:lnTo>
                <a:lnTo>
                  <a:pt x="7121" y="787"/>
                </a:lnTo>
                <a:lnTo>
                  <a:pt x="7129" y="787"/>
                </a:lnTo>
                <a:lnTo>
                  <a:pt x="7137" y="792"/>
                </a:lnTo>
                <a:lnTo>
                  <a:pt x="7145" y="780"/>
                </a:lnTo>
                <a:lnTo>
                  <a:pt x="7152" y="791"/>
                </a:lnTo>
                <a:lnTo>
                  <a:pt x="7160" y="796"/>
                </a:lnTo>
                <a:lnTo>
                  <a:pt x="7168" y="781"/>
                </a:lnTo>
                <a:lnTo>
                  <a:pt x="7176" y="785"/>
                </a:lnTo>
                <a:lnTo>
                  <a:pt x="7184" y="782"/>
                </a:lnTo>
                <a:lnTo>
                  <a:pt x="7192" y="782"/>
                </a:lnTo>
                <a:lnTo>
                  <a:pt x="7200" y="787"/>
                </a:lnTo>
                <a:lnTo>
                  <a:pt x="7208" y="782"/>
                </a:lnTo>
                <a:lnTo>
                  <a:pt x="7215" y="781"/>
                </a:lnTo>
                <a:lnTo>
                  <a:pt x="7223" y="779"/>
                </a:lnTo>
                <a:lnTo>
                  <a:pt x="7231" y="786"/>
                </a:lnTo>
                <a:lnTo>
                  <a:pt x="7239" y="780"/>
                </a:lnTo>
                <a:lnTo>
                  <a:pt x="7247" y="784"/>
                </a:lnTo>
                <a:lnTo>
                  <a:pt x="7255" y="774"/>
                </a:lnTo>
                <a:lnTo>
                  <a:pt x="7263" y="775"/>
                </a:lnTo>
                <a:lnTo>
                  <a:pt x="7271" y="776"/>
                </a:lnTo>
                <a:lnTo>
                  <a:pt x="7278" y="777"/>
                </a:lnTo>
                <a:lnTo>
                  <a:pt x="7286" y="779"/>
                </a:lnTo>
                <a:lnTo>
                  <a:pt x="7294" y="776"/>
                </a:lnTo>
                <a:lnTo>
                  <a:pt x="7302" y="777"/>
                </a:lnTo>
                <a:lnTo>
                  <a:pt x="7310" y="780"/>
                </a:lnTo>
                <a:lnTo>
                  <a:pt x="7318" y="773"/>
                </a:lnTo>
                <a:lnTo>
                  <a:pt x="7326" y="777"/>
                </a:lnTo>
                <a:lnTo>
                  <a:pt x="7334" y="778"/>
                </a:lnTo>
                <a:lnTo>
                  <a:pt x="7341" y="772"/>
                </a:lnTo>
                <a:lnTo>
                  <a:pt x="7349" y="776"/>
                </a:lnTo>
                <a:lnTo>
                  <a:pt x="7357" y="777"/>
                </a:lnTo>
                <a:lnTo>
                  <a:pt x="7365" y="771"/>
                </a:lnTo>
                <a:lnTo>
                  <a:pt x="7373" y="768"/>
                </a:lnTo>
                <a:lnTo>
                  <a:pt x="7381" y="766"/>
                </a:lnTo>
                <a:lnTo>
                  <a:pt x="7389" y="760"/>
                </a:lnTo>
                <a:lnTo>
                  <a:pt x="7397" y="765"/>
                </a:lnTo>
                <a:lnTo>
                  <a:pt x="7405" y="768"/>
                </a:lnTo>
                <a:lnTo>
                  <a:pt x="7412" y="766"/>
                </a:lnTo>
                <a:lnTo>
                  <a:pt x="7420" y="767"/>
                </a:lnTo>
                <a:lnTo>
                  <a:pt x="7428" y="777"/>
                </a:lnTo>
                <a:lnTo>
                  <a:pt x="7436" y="766"/>
                </a:lnTo>
                <a:lnTo>
                  <a:pt x="7444" y="765"/>
                </a:lnTo>
                <a:lnTo>
                  <a:pt x="7452" y="760"/>
                </a:lnTo>
                <a:lnTo>
                  <a:pt x="7460" y="764"/>
                </a:lnTo>
                <a:lnTo>
                  <a:pt x="7468" y="761"/>
                </a:lnTo>
                <a:lnTo>
                  <a:pt x="7475" y="760"/>
                </a:lnTo>
                <a:lnTo>
                  <a:pt x="7483" y="759"/>
                </a:lnTo>
                <a:lnTo>
                  <a:pt x="7491" y="756"/>
                </a:lnTo>
                <a:lnTo>
                  <a:pt x="7499" y="763"/>
                </a:lnTo>
                <a:lnTo>
                  <a:pt x="7507" y="760"/>
                </a:lnTo>
                <a:lnTo>
                  <a:pt x="7515" y="758"/>
                </a:lnTo>
                <a:lnTo>
                  <a:pt x="7523" y="749"/>
                </a:lnTo>
                <a:lnTo>
                  <a:pt x="7531" y="758"/>
                </a:lnTo>
                <a:lnTo>
                  <a:pt x="7538" y="756"/>
                </a:lnTo>
                <a:lnTo>
                  <a:pt x="7546" y="748"/>
                </a:lnTo>
                <a:lnTo>
                  <a:pt x="7554" y="759"/>
                </a:lnTo>
                <a:lnTo>
                  <a:pt x="7562" y="759"/>
                </a:lnTo>
                <a:lnTo>
                  <a:pt x="7570" y="759"/>
                </a:lnTo>
                <a:lnTo>
                  <a:pt x="7578" y="759"/>
                </a:lnTo>
                <a:lnTo>
                  <a:pt x="7586" y="760"/>
                </a:lnTo>
                <a:lnTo>
                  <a:pt x="7594" y="762"/>
                </a:lnTo>
                <a:lnTo>
                  <a:pt x="7601" y="755"/>
                </a:lnTo>
                <a:lnTo>
                  <a:pt x="7609" y="751"/>
                </a:lnTo>
                <a:lnTo>
                  <a:pt x="7617" y="740"/>
                </a:lnTo>
                <a:lnTo>
                  <a:pt x="7625" y="753"/>
                </a:lnTo>
                <a:lnTo>
                  <a:pt x="7633" y="757"/>
                </a:lnTo>
                <a:lnTo>
                  <a:pt x="7641" y="751"/>
                </a:lnTo>
                <a:lnTo>
                  <a:pt x="7649" y="760"/>
                </a:lnTo>
                <a:lnTo>
                  <a:pt x="7657" y="756"/>
                </a:lnTo>
                <a:lnTo>
                  <a:pt x="7664" y="752"/>
                </a:lnTo>
                <a:lnTo>
                  <a:pt x="7672" y="748"/>
                </a:lnTo>
                <a:lnTo>
                  <a:pt x="7680" y="750"/>
                </a:lnTo>
                <a:lnTo>
                  <a:pt x="7688" y="746"/>
                </a:lnTo>
                <a:lnTo>
                  <a:pt x="7696" y="740"/>
                </a:lnTo>
                <a:lnTo>
                  <a:pt x="7704" y="752"/>
                </a:lnTo>
                <a:lnTo>
                  <a:pt x="7712" y="743"/>
                </a:lnTo>
                <a:lnTo>
                  <a:pt x="7720" y="743"/>
                </a:lnTo>
                <a:lnTo>
                  <a:pt x="7728" y="750"/>
                </a:lnTo>
                <a:lnTo>
                  <a:pt x="7735" y="748"/>
                </a:lnTo>
                <a:lnTo>
                  <a:pt x="7743" y="754"/>
                </a:lnTo>
                <a:lnTo>
                  <a:pt x="7751" y="742"/>
                </a:lnTo>
                <a:lnTo>
                  <a:pt x="7759" y="745"/>
                </a:lnTo>
                <a:lnTo>
                  <a:pt x="7767" y="744"/>
                </a:lnTo>
                <a:lnTo>
                  <a:pt x="7775" y="744"/>
                </a:lnTo>
                <a:lnTo>
                  <a:pt x="7783" y="736"/>
                </a:lnTo>
                <a:lnTo>
                  <a:pt x="7791" y="745"/>
                </a:lnTo>
                <a:lnTo>
                  <a:pt x="7798" y="737"/>
                </a:lnTo>
                <a:lnTo>
                  <a:pt x="7806" y="747"/>
                </a:lnTo>
                <a:lnTo>
                  <a:pt x="7814" y="738"/>
                </a:lnTo>
                <a:lnTo>
                  <a:pt x="7822" y="739"/>
                </a:lnTo>
                <a:lnTo>
                  <a:pt x="7830" y="745"/>
                </a:lnTo>
                <a:lnTo>
                  <a:pt x="7838" y="743"/>
                </a:lnTo>
                <a:lnTo>
                  <a:pt x="7846" y="737"/>
                </a:lnTo>
                <a:lnTo>
                  <a:pt x="7854" y="750"/>
                </a:lnTo>
                <a:lnTo>
                  <a:pt x="7861" y="741"/>
                </a:lnTo>
                <a:lnTo>
                  <a:pt x="7869" y="744"/>
                </a:lnTo>
                <a:lnTo>
                  <a:pt x="7877" y="743"/>
                </a:lnTo>
                <a:lnTo>
                  <a:pt x="7885" y="730"/>
                </a:lnTo>
                <a:lnTo>
                  <a:pt x="7893" y="727"/>
                </a:lnTo>
                <a:lnTo>
                  <a:pt x="7901" y="737"/>
                </a:lnTo>
                <a:lnTo>
                  <a:pt x="7909" y="737"/>
                </a:lnTo>
                <a:lnTo>
                  <a:pt x="7917" y="730"/>
                </a:lnTo>
                <a:lnTo>
                  <a:pt x="7924" y="725"/>
                </a:lnTo>
                <a:lnTo>
                  <a:pt x="7932" y="729"/>
                </a:lnTo>
                <a:lnTo>
                  <a:pt x="7940" y="732"/>
                </a:lnTo>
                <a:lnTo>
                  <a:pt x="7948" y="737"/>
                </a:lnTo>
                <a:lnTo>
                  <a:pt x="7956" y="731"/>
                </a:lnTo>
                <a:lnTo>
                  <a:pt x="7964" y="732"/>
                </a:lnTo>
                <a:lnTo>
                  <a:pt x="7972" y="730"/>
                </a:lnTo>
                <a:lnTo>
                  <a:pt x="7980" y="725"/>
                </a:lnTo>
                <a:lnTo>
                  <a:pt x="7987" y="723"/>
                </a:lnTo>
                <a:lnTo>
                  <a:pt x="7995" y="722"/>
                </a:lnTo>
                <a:lnTo>
                  <a:pt x="8003" y="723"/>
                </a:lnTo>
                <a:lnTo>
                  <a:pt x="8011" y="734"/>
                </a:lnTo>
                <a:lnTo>
                  <a:pt x="8019" y="732"/>
                </a:lnTo>
                <a:lnTo>
                  <a:pt x="8027" y="727"/>
                </a:lnTo>
                <a:lnTo>
                  <a:pt x="8035" y="727"/>
                </a:lnTo>
                <a:lnTo>
                  <a:pt x="8043" y="728"/>
                </a:lnTo>
                <a:lnTo>
                  <a:pt x="8050" y="727"/>
                </a:lnTo>
                <a:lnTo>
                  <a:pt x="8058" y="720"/>
                </a:lnTo>
                <a:lnTo>
                  <a:pt x="8066" y="726"/>
                </a:lnTo>
                <a:lnTo>
                  <a:pt x="8074" y="723"/>
                </a:lnTo>
                <a:lnTo>
                  <a:pt x="8082" y="723"/>
                </a:lnTo>
                <a:lnTo>
                  <a:pt x="8090" y="720"/>
                </a:lnTo>
                <a:lnTo>
                  <a:pt x="8098" y="719"/>
                </a:lnTo>
                <a:lnTo>
                  <a:pt x="8106" y="719"/>
                </a:lnTo>
                <a:lnTo>
                  <a:pt x="8114" y="719"/>
                </a:lnTo>
                <a:lnTo>
                  <a:pt x="8121" y="735"/>
                </a:lnTo>
                <a:lnTo>
                  <a:pt x="8129" y="720"/>
                </a:lnTo>
                <a:lnTo>
                  <a:pt x="8137" y="726"/>
                </a:lnTo>
                <a:lnTo>
                  <a:pt x="8145" y="720"/>
                </a:lnTo>
                <a:lnTo>
                  <a:pt x="8153" y="724"/>
                </a:lnTo>
                <a:lnTo>
                  <a:pt x="8161" y="723"/>
                </a:lnTo>
                <a:lnTo>
                  <a:pt x="8169" y="717"/>
                </a:lnTo>
                <a:lnTo>
                  <a:pt x="8177" y="712"/>
                </a:lnTo>
                <a:lnTo>
                  <a:pt x="8184" y="723"/>
                </a:lnTo>
                <a:lnTo>
                  <a:pt x="8192" y="709"/>
                </a:lnTo>
                <a:lnTo>
                  <a:pt x="8200" y="720"/>
                </a:lnTo>
                <a:lnTo>
                  <a:pt x="8208" y="719"/>
                </a:lnTo>
                <a:lnTo>
                  <a:pt x="8216" y="713"/>
                </a:lnTo>
                <a:lnTo>
                  <a:pt x="8224" y="720"/>
                </a:lnTo>
                <a:lnTo>
                  <a:pt x="8232" y="711"/>
                </a:lnTo>
                <a:lnTo>
                  <a:pt x="8240" y="706"/>
                </a:lnTo>
                <a:lnTo>
                  <a:pt x="8247" y="714"/>
                </a:lnTo>
                <a:lnTo>
                  <a:pt x="8255" y="710"/>
                </a:lnTo>
                <a:lnTo>
                  <a:pt x="8263" y="706"/>
                </a:lnTo>
                <a:lnTo>
                  <a:pt x="8271" y="715"/>
                </a:lnTo>
                <a:lnTo>
                  <a:pt x="8279" y="716"/>
                </a:lnTo>
                <a:lnTo>
                  <a:pt x="8287" y="714"/>
                </a:lnTo>
                <a:lnTo>
                  <a:pt x="8295" y="712"/>
                </a:lnTo>
                <a:lnTo>
                  <a:pt x="8303" y="710"/>
                </a:lnTo>
                <a:lnTo>
                  <a:pt x="8310" y="715"/>
                </a:lnTo>
                <a:lnTo>
                  <a:pt x="8318" y="711"/>
                </a:lnTo>
                <a:lnTo>
                  <a:pt x="8326" y="715"/>
                </a:lnTo>
                <a:lnTo>
                  <a:pt x="8334" y="709"/>
                </a:lnTo>
                <a:lnTo>
                  <a:pt x="8342" y="713"/>
                </a:lnTo>
                <a:lnTo>
                  <a:pt x="8350" y="707"/>
                </a:lnTo>
                <a:lnTo>
                  <a:pt x="8358" y="707"/>
                </a:lnTo>
                <a:lnTo>
                  <a:pt x="8366" y="706"/>
                </a:lnTo>
                <a:lnTo>
                  <a:pt x="8373" y="704"/>
                </a:lnTo>
                <a:lnTo>
                  <a:pt x="8381" y="709"/>
                </a:lnTo>
                <a:lnTo>
                  <a:pt x="8389" y="707"/>
                </a:lnTo>
                <a:lnTo>
                  <a:pt x="8397" y="715"/>
                </a:lnTo>
                <a:lnTo>
                  <a:pt x="8405" y="707"/>
                </a:lnTo>
                <a:lnTo>
                  <a:pt x="8413" y="713"/>
                </a:lnTo>
                <a:lnTo>
                  <a:pt x="8421" y="705"/>
                </a:lnTo>
                <a:lnTo>
                  <a:pt x="8429" y="702"/>
                </a:lnTo>
                <a:lnTo>
                  <a:pt x="8436" y="704"/>
                </a:lnTo>
                <a:lnTo>
                  <a:pt x="8444" y="702"/>
                </a:lnTo>
                <a:lnTo>
                  <a:pt x="8452" y="708"/>
                </a:lnTo>
                <a:lnTo>
                  <a:pt x="8460" y="701"/>
                </a:lnTo>
                <a:lnTo>
                  <a:pt x="8468" y="703"/>
                </a:lnTo>
                <a:lnTo>
                  <a:pt x="8476" y="701"/>
                </a:lnTo>
                <a:lnTo>
                  <a:pt x="8484" y="698"/>
                </a:lnTo>
                <a:lnTo>
                  <a:pt x="8492" y="700"/>
                </a:lnTo>
                <a:lnTo>
                  <a:pt x="8500" y="700"/>
                </a:lnTo>
                <a:lnTo>
                  <a:pt x="8507" y="701"/>
                </a:lnTo>
                <a:lnTo>
                  <a:pt x="8515" y="698"/>
                </a:lnTo>
                <a:lnTo>
                  <a:pt x="8523" y="704"/>
                </a:lnTo>
                <a:lnTo>
                  <a:pt x="8531" y="691"/>
                </a:lnTo>
                <a:lnTo>
                  <a:pt x="8539" y="710"/>
                </a:lnTo>
                <a:lnTo>
                  <a:pt x="8547" y="698"/>
                </a:lnTo>
                <a:lnTo>
                  <a:pt x="8555" y="695"/>
                </a:lnTo>
                <a:lnTo>
                  <a:pt x="8563" y="696"/>
                </a:lnTo>
                <a:lnTo>
                  <a:pt x="8570" y="704"/>
                </a:lnTo>
                <a:lnTo>
                  <a:pt x="8578" y="712"/>
                </a:lnTo>
                <a:lnTo>
                  <a:pt x="8586" y="706"/>
                </a:lnTo>
                <a:lnTo>
                  <a:pt x="8594" y="700"/>
                </a:lnTo>
                <a:lnTo>
                  <a:pt x="8602" y="698"/>
                </a:lnTo>
                <a:lnTo>
                  <a:pt x="8610" y="705"/>
                </a:lnTo>
                <a:lnTo>
                  <a:pt x="8618" y="700"/>
                </a:lnTo>
                <a:lnTo>
                  <a:pt x="8626" y="695"/>
                </a:lnTo>
                <a:lnTo>
                  <a:pt x="8633" y="691"/>
                </a:lnTo>
                <a:lnTo>
                  <a:pt x="8641" y="691"/>
                </a:lnTo>
                <a:lnTo>
                  <a:pt x="8649" y="696"/>
                </a:lnTo>
                <a:lnTo>
                  <a:pt x="8657" y="697"/>
                </a:lnTo>
                <a:lnTo>
                  <a:pt x="8665" y="694"/>
                </a:lnTo>
                <a:lnTo>
                  <a:pt x="8673" y="692"/>
                </a:lnTo>
                <a:lnTo>
                  <a:pt x="8681" y="684"/>
                </a:lnTo>
                <a:lnTo>
                  <a:pt x="8689" y="693"/>
                </a:lnTo>
                <a:lnTo>
                  <a:pt x="8696" y="689"/>
                </a:lnTo>
              </a:path>
            </a:pathLst>
          </a:cu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263" name="Freeform 191">
            <a:extLst>
              <a:ext uri="{FF2B5EF4-FFF2-40B4-BE49-F238E27FC236}">
                <a16:creationId xmlns:a16="http://schemas.microsoft.com/office/drawing/2014/main" id="{F77141CF-C199-4177-84F7-56E0F7D978AE}"/>
              </a:ext>
            </a:extLst>
          </p:cNvPr>
          <p:cNvSpPr>
            <a:spLocks/>
          </p:cNvSpPr>
          <p:nvPr/>
        </p:nvSpPr>
        <p:spPr bwMode="auto">
          <a:xfrm>
            <a:off x="5050791" y="5544447"/>
            <a:ext cx="7938" cy="0"/>
          </a:xfrm>
          <a:custGeom>
            <a:avLst/>
            <a:gdLst>
              <a:gd name="T0" fmla="*/ 0 w 15"/>
              <a:gd name="T1" fmla="*/ 4 h 4"/>
              <a:gd name="T2" fmla="*/ 7 w 15"/>
              <a:gd name="T3" fmla="*/ 0 h 4"/>
              <a:gd name="T4" fmla="*/ 15 w 15"/>
              <a:gd name="T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4">
                <a:moveTo>
                  <a:pt x="0" y="4"/>
                </a:moveTo>
                <a:lnTo>
                  <a:pt x="7" y="0"/>
                </a:lnTo>
                <a:lnTo>
                  <a:pt x="15" y="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281" name="テキスト ボックス 280">
            <a:extLst>
              <a:ext uri="{FF2B5EF4-FFF2-40B4-BE49-F238E27FC236}">
                <a16:creationId xmlns:a16="http://schemas.microsoft.com/office/drawing/2014/main" id="{992803E8-3176-41D0-8BAD-FA8B6293B6CB}"/>
              </a:ext>
            </a:extLst>
          </p:cNvPr>
          <p:cNvSpPr txBox="1"/>
          <p:nvPr/>
        </p:nvSpPr>
        <p:spPr>
          <a:xfrm>
            <a:off x="494904" y="5368110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20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282" name="テキスト ボックス 281">
            <a:extLst>
              <a:ext uri="{FF2B5EF4-FFF2-40B4-BE49-F238E27FC236}">
                <a16:creationId xmlns:a16="http://schemas.microsoft.com/office/drawing/2014/main" id="{22CBCCA6-F39A-4A2D-AC24-E2840177C1B6}"/>
              </a:ext>
            </a:extLst>
          </p:cNvPr>
          <p:cNvSpPr txBox="1"/>
          <p:nvPr/>
        </p:nvSpPr>
        <p:spPr>
          <a:xfrm>
            <a:off x="494904" y="5239220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40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283" name="テキスト ボックス 282">
            <a:extLst>
              <a:ext uri="{FF2B5EF4-FFF2-40B4-BE49-F238E27FC236}">
                <a16:creationId xmlns:a16="http://schemas.microsoft.com/office/drawing/2014/main" id="{7AE4A8AC-0137-42FF-A5B2-49298D3ED8E8}"/>
              </a:ext>
            </a:extLst>
          </p:cNvPr>
          <p:cNvSpPr txBox="1"/>
          <p:nvPr/>
        </p:nvSpPr>
        <p:spPr>
          <a:xfrm>
            <a:off x="494904" y="5112454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60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284" name="テキスト ボックス 283">
            <a:extLst>
              <a:ext uri="{FF2B5EF4-FFF2-40B4-BE49-F238E27FC236}">
                <a16:creationId xmlns:a16="http://schemas.microsoft.com/office/drawing/2014/main" id="{FC4CCEA5-0093-41C3-AEFE-7CF2391793C9}"/>
              </a:ext>
            </a:extLst>
          </p:cNvPr>
          <p:cNvSpPr txBox="1"/>
          <p:nvPr/>
        </p:nvSpPr>
        <p:spPr>
          <a:xfrm>
            <a:off x="494904" y="4984342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80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grpSp>
        <p:nvGrpSpPr>
          <p:cNvPr id="285" name="グループ化 284">
            <a:extLst>
              <a:ext uri="{FF2B5EF4-FFF2-40B4-BE49-F238E27FC236}">
                <a16:creationId xmlns:a16="http://schemas.microsoft.com/office/drawing/2014/main" id="{1A62216F-336F-435D-A648-9A0BEE06A05B}"/>
              </a:ext>
            </a:extLst>
          </p:cNvPr>
          <p:cNvGrpSpPr/>
          <p:nvPr/>
        </p:nvGrpSpPr>
        <p:grpSpPr>
          <a:xfrm>
            <a:off x="705804" y="5550668"/>
            <a:ext cx="5174844" cy="184666"/>
            <a:chOff x="1453891" y="2576707"/>
            <a:chExt cx="5174844" cy="513102"/>
          </a:xfrm>
        </p:grpSpPr>
        <p:sp>
          <p:nvSpPr>
            <p:cNvPr id="286" name="Line 7">
              <a:extLst>
                <a:ext uri="{FF2B5EF4-FFF2-40B4-BE49-F238E27FC236}">
                  <a16:creationId xmlns:a16="http://schemas.microsoft.com/office/drawing/2014/main" id="{E024F92A-A87B-4E76-AC66-A99719044C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3891" y="2687696"/>
              <a:ext cx="43529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87" name="Line 12">
              <a:extLst>
                <a:ext uri="{FF2B5EF4-FFF2-40B4-BE49-F238E27FC236}">
                  <a16:creationId xmlns:a16="http://schemas.microsoft.com/office/drawing/2014/main" id="{FA68A58E-7ABD-4BF2-985D-8FB8106EFB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1566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88" name="Line 17">
              <a:extLst>
                <a:ext uri="{FF2B5EF4-FFF2-40B4-BE49-F238E27FC236}">
                  <a16:creationId xmlns:a16="http://schemas.microsoft.com/office/drawing/2014/main" id="{7923B68C-9EA4-4201-8F60-0097B06545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987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89" name="Line 22">
              <a:extLst>
                <a:ext uri="{FF2B5EF4-FFF2-40B4-BE49-F238E27FC236}">
                  <a16:creationId xmlns:a16="http://schemas.microsoft.com/office/drawing/2014/main" id="{C7035CB5-D199-4BAF-B03B-9C859C320F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77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90" name="Line 27">
              <a:extLst>
                <a:ext uri="{FF2B5EF4-FFF2-40B4-BE49-F238E27FC236}">
                  <a16:creationId xmlns:a16="http://schemas.microsoft.com/office/drawing/2014/main" id="{4ABC50FC-5D8F-432E-90D2-444FD7611B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8091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91" name="Line 32">
              <a:extLst>
                <a:ext uri="{FF2B5EF4-FFF2-40B4-BE49-F238E27FC236}">
                  <a16:creationId xmlns:a16="http://schemas.microsoft.com/office/drawing/2014/main" id="{491820AB-5B3F-4FB8-A9B9-0BC9F965AE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6403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92" name="Line 37">
              <a:extLst>
                <a:ext uri="{FF2B5EF4-FFF2-40B4-BE49-F238E27FC236}">
                  <a16:creationId xmlns:a16="http://schemas.microsoft.com/office/drawing/2014/main" id="{B00FEEAC-B6E1-4243-8F1D-50E43A8091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6303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93" name="Line 42">
              <a:extLst>
                <a:ext uri="{FF2B5EF4-FFF2-40B4-BE49-F238E27FC236}">
                  <a16:creationId xmlns:a16="http://schemas.microsoft.com/office/drawing/2014/main" id="{7F3619AD-23C8-42DF-85B2-133BF6DF50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4616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94" name="Line 47">
              <a:extLst>
                <a:ext uri="{FF2B5EF4-FFF2-40B4-BE49-F238E27FC236}">
                  <a16:creationId xmlns:a16="http://schemas.microsoft.com/office/drawing/2014/main" id="{DD23EDDB-20BF-45E6-8A17-B2D88B8E7C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292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95" name="Line 52">
              <a:extLst>
                <a:ext uri="{FF2B5EF4-FFF2-40B4-BE49-F238E27FC236}">
                  <a16:creationId xmlns:a16="http://schemas.microsoft.com/office/drawing/2014/main" id="{0185D34C-9E20-4E2F-AFB7-BE1C328C05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2828" y="2687696"/>
              <a:ext cx="0" cy="174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96" name="Rectangle 54">
              <a:extLst>
                <a:ext uri="{FF2B5EF4-FFF2-40B4-BE49-F238E27FC236}">
                  <a16:creationId xmlns:a16="http://schemas.microsoft.com/office/drawing/2014/main" id="{B2BAC23C-88C5-47C9-BFD6-64C224453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124" y="2722622"/>
              <a:ext cx="38472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6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97" name="Rectangle 55">
              <a:extLst>
                <a:ext uri="{FF2B5EF4-FFF2-40B4-BE49-F238E27FC236}">
                  <a16:creationId xmlns:a16="http://schemas.microsoft.com/office/drawing/2014/main" id="{5413A127-F4A8-41A8-8931-40C0BFB85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437" y="2722622"/>
              <a:ext cx="38472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8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98" name="Rectangle 56">
              <a:extLst>
                <a:ext uri="{FF2B5EF4-FFF2-40B4-BE49-F238E27FC236}">
                  <a16:creationId xmlns:a16="http://schemas.microsoft.com/office/drawing/2014/main" id="{68DB2B54-CB1C-4101-989B-E14CD8340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3999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10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299" name="Rectangle 57">
              <a:extLst>
                <a:ext uri="{FF2B5EF4-FFF2-40B4-BE49-F238E27FC236}">
                  <a16:creationId xmlns:a16="http://schemas.microsoft.com/office/drawing/2014/main" id="{4E2DB77C-4B4B-4F57-80D2-9DAA2BC11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620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12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00" name="Rectangle 58">
              <a:extLst>
                <a:ext uri="{FF2B5EF4-FFF2-40B4-BE49-F238E27FC236}">
                  <a16:creationId xmlns:a16="http://schemas.microsoft.com/office/drawing/2014/main" id="{B45BC888-5B46-48D5-A79C-115FB54BC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684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14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01" name="Rectangle 59">
              <a:extLst>
                <a:ext uri="{FF2B5EF4-FFF2-40B4-BE49-F238E27FC236}">
                  <a16:creationId xmlns:a16="http://schemas.microsoft.com/office/drawing/2014/main" id="{C84C33D4-DEFE-4AC7-ABF1-6793C41D3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727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16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02" name="Rectangle 60">
              <a:extLst>
                <a:ext uri="{FF2B5EF4-FFF2-40B4-BE49-F238E27FC236}">
                  <a16:creationId xmlns:a16="http://schemas.microsoft.com/office/drawing/2014/main" id="{D7C10979-2653-4187-BD93-1FD52FC10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845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18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03" name="Rectangle 61">
              <a:extLst>
                <a:ext uri="{FF2B5EF4-FFF2-40B4-BE49-F238E27FC236}">
                  <a16:creationId xmlns:a16="http://schemas.microsoft.com/office/drawing/2014/main" id="{C77098A9-6B3F-4B37-8493-D757185D0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49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20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04" name="Rectangle 62">
              <a:extLst>
                <a:ext uri="{FF2B5EF4-FFF2-40B4-BE49-F238E27FC236}">
                  <a16:creationId xmlns:a16="http://schemas.microsoft.com/office/drawing/2014/main" id="{184360BB-E1BF-427C-B384-B89131371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998" y="2722622"/>
              <a:ext cx="76944" cy="25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22</a:t>
              </a:r>
              <a:endPara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05" name="Line 63">
              <a:extLst>
                <a:ext uri="{FF2B5EF4-FFF2-40B4-BE49-F238E27FC236}">
                  <a16:creationId xmlns:a16="http://schemas.microsoft.com/office/drawing/2014/main" id="{4EDB46A6-8C4F-43A1-A072-D389616E9D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1566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06" name="Line 64">
              <a:extLst>
                <a:ext uri="{FF2B5EF4-FFF2-40B4-BE49-F238E27FC236}">
                  <a16:creationId xmlns:a16="http://schemas.microsoft.com/office/drawing/2014/main" id="{11982F11-4CE9-43E0-B2CA-0BA0F12858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987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07" name="Line 65">
              <a:extLst>
                <a:ext uri="{FF2B5EF4-FFF2-40B4-BE49-F238E27FC236}">
                  <a16:creationId xmlns:a16="http://schemas.microsoft.com/office/drawing/2014/main" id="{B2442922-8E72-4159-99CD-7D37DA5495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77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08" name="Line 66">
              <a:extLst>
                <a:ext uri="{FF2B5EF4-FFF2-40B4-BE49-F238E27FC236}">
                  <a16:creationId xmlns:a16="http://schemas.microsoft.com/office/drawing/2014/main" id="{B850595F-994E-4439-AF46-D5DB491AAC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8091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09" name="Line 67">
              <a:extLst>
                <a:ext uri="{FF2B5EF4-FFF2-40B4-BE49-F238E27FC236}">
                  <a16:creationId xmlns:a16="http://schemas.microsoft.com/office/drawing/2014/main" id="{E7655C51-1712-4C55-B291-A5FF2B510D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6403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10" name="Line 68">
              <a:extLst>
                <a:ext uri="{FF2B5EF4-FFF2-40B4-BE49-F238E27FC236}">
                  <a16:creationId xmlns:a16="http://schemas.microsoft.com/office/drawing/2014/main" id="{2E179173-E3A1-4E30-9C73-1CEA0B20CD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6303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11" name="Line 69">
              <a:extLst>
                <a:ext uri="{FF2B5EF4-FFF2-40B4-BE49-F238E27FC236}">
                  <a16:creationId xmlns:a16="http://schemas.microsoft.com/office/drawing/2014/main" id="{B77EDC0F-9978-4C3C-A7A7-143FD563B6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4616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12" name="Line 70">
              <a:extLst>
                <a:ext uri="{FF2B5EF4-FFF2-40B4-BE49-F238E27FC236}">
                  <a16:creationId xmlns:a16="http://schemas.microsoft.com/office/drawing/2014/main" id="{BAE38190-BDE3-4B89-8260-ECF9FD020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292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13" name="Line 71">
              <a:extLst>
                <a:ext uri="{FF2B5EF4-FFF2-40B4-BE49-F238E27FC236}">
                  <a16:creationId xmlns:a16="http://schemas.microsoft.com/office/drawing/2014/main" id="{3509DF96-355E-4CE4-9C1F-F4F57AAFC9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2828" y="2687696"/>
              <a:ext cx="0" cy="349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14" name="テキスト ボックス 313">
              <a:extLst>
                <a:ext uri="{FF2B5EF4-FFF2-40B4-BE49-F238E27FC236}">
                  <a16:creationId xmlns:a16="http://schemas.microsoft.com/office/drawing/2014/main" id="{95483A23-29E7-4718-B4C4-7829CC20CE4B}"/>
                </a:ext>
              </a:extLst>
            </p:cNvPr>
            <p:cNvSpPr txBox="1"/>
            <p:nvPr/>
          </p:nvSpPr>
          <p:spPr>
            <a:xfrm>
              <a:off x="5804470" y="2576707"/>
              <a:ext cx="824265" cy="513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rPr>
                <a:t>Retention time (min)</a:t>
              </a:r>
              <a:endParaRPr kumimoji="0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</p:grpSp>
      <p:sp>
        <p:nvSpPr>
          <p:cNvPr id="315" name="テキスト ボックス 314">
            <a:extLst>
              <a:ext uri="{FF2B5EF4-FFF2-40B4-BE49-F238E27FC236}">
                <a16:creationId xmlns:a16="http://schemas.microsoft.com/office/drawing/2014/main" id="{FC382386-01F5-4020-ACB1-3A695E758C6D}"/>
              </a:ext>
            </a:extLst>
          </p:cNvPr>
          <p:cNvSpPr txBox="1"/>
          <p:nvPr/>
        </p:nvSpPr>
        <p:spPr>
          <a:xfrm rot="16200000">
            <a:off x="172964" y="2666459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Abundance</a:t>
            </a:r>
          </a:p>
          <a:p>
            <a:pPr algn="ctr"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 (x 10</a:t>
            </a:r>
            <a:r>
              <a:rPr lang="en-US" altLang="ja-JP" sz="6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5</a:t>
            </a:r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)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316" name="テキスト ボックス 315">
            <a:extLst>
              <a:ext uri="{FF2B5EF4-FFF2-40B4-BE49-F238E27FC236}">
                <a16:creationId xmlns:a16="http://schemas.microsoft.com/office/drawing/2014/main" id="{75805B99-446C-47D2-9B49-EF047C6086B9}"/>
              </a:ext>
            </a:extLst>
          </p:cNvPr>
          <p:cNvSpPr txBox="1"/>
          <p:nvPr/>
        </p:nvSpPr>
        <p:spPr>
          <a:xfrm rot="16200000">
            <a:off x="171700" y="3337590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Abundance</a:t>
            </a:r>
          </a:p>
          <a:p>
            <a:pPr algn="ctr"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 (x 10</a:t>
            </a:r>
            <a:r>
              <a:rPr lang="en-US" altLang="ja-JP" sz="6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5</a:t>
            </a:r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)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317" name="テキスト ボックス 316">
            <a:extLst>
              <a:ext uri="{FF2B5EF4-FFF2-40B4-BE49-F238E27FC236}">
                <a16:creationId xmlns:a16="http://schemas.microsoft.com/office/drawing/2014/main" id="{B428A1AB-57D4-4A39-9977-2A01EE646FA7}"/>
              </a:ext>
            </a:extLst>
          </p:cNvPr>
          <p:cNvSpPr txBox="1"/>
          <p:nvPr/>
        </p:nvSpPr>
        <p:spPr>
          <a:xfrm rot="16200000">
            <a:off x="176441" y="3962851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Abundance</a:t>
            </a:r>
          </a:p>
          <a:p>
            <a:pPr algn="ctr"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 (x 10</a:t>
            </a:r>
            <a:r>
              <a:rPr lang="en-US" altLang="ja-JP" sz="6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5</a:t>
            </a:r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)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318" name="テキスト ボックス 317">
            <a:extLst>
              <a:ext uri="{FF2B5EF4-FFF2-40B4-BE49-F238E27FC236}">
                <a16:creationId xmlns:a16="http://schemas.microsoft.com/office/drawing/2014/main" id="{EEA79C30-019C-4280-B2E2-21E607BF22E8}"/>
              </a:ext>
            </a:extLst>
          </p:cNvPr>
          <p:cNvSpPr txBox="1"/>
          <p:nvPr/>
        </p:nvSpPr>
        <p:spPr>
          <a:xfrm rot="16200000">
            <a:off x="175351" y="4556825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Abundance</a:t>
            </a:r>
          </a:p>
          <a:p>
            <a:pPr algn="ctr"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 (x 10</a:t>
            </a:r>
            <a:r>
              <a:rPr lang="en-US" altLang="ja-JP" sz="6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5</a:t>
            </a:r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)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319" name="テキスト ボックス 318">
            <a:extLst>
              <a:ext uri="{FF2B5EF4-FFF2-40B4-BE49-F238E27FC236}">
                <a16:creationId xmlns:a16="http://schemas.microsoft.com/office/drawing/2014/main" id="{6D607D5B-153A-41C8-BDDE-9BF6104D52CE}"/>
              </a:ext>
            </a:extLst>
          </p:cNvPr>
          <p:cNvSpPr txBox="1"/>
          <p:nvPr/>
        </p:nvSpPr>
        <p:spPr>
          <a:xfrm rot="16200000">
            <a:off x="166698" y="5161321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Abundance</a:t>
            </a:r>
          </a:p>
          <a:p>
            <a:pPr algn="ctr" defTabSz="457200"/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 (x 10</a:t>
            </a:r>
            <a:r>
              <a:rPr lang="en-US" altLang="ja-JP" sz="6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5</a:t>
            </a:r>
            <a:r>
              <a:rPr lang="en-US" altLang="ja-JP" sz="6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)</a:t>
            </a:r>
            <a:endParaRPr lang="ja-JP" altLang="en-US" sz="6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cxnSp>
        <p:nvCxnSpPr>
          <p:cNvPr id="320" name="直線コネクタ 319">
            <a:extLst>
              <a:ext uri="{FF2B5EF4-FFF2-40B4-BE49-F238E27FC236}">
                <a16:creationId xmlns:a16="http://schemas.microsoft.com/office/drawing/2014/main" id="{4E67C07C-1683-479D-9AD2-D9DC5862E209}"/>
              </a:ext>
            </a:extLst>
          </p:cNvPr>
          <p:cNvCxnSpPr>
            <a:cxnSpLocks/>
          </p:cNvCxnSpPr>
          <p:nvPr/>
        </p:nvCxnSpPr>
        <p:spPr>
          <a:xfrm>
            <a:off x="2132800" y="1408711"/>
            <a:ext cx="0" cy="1800000"/>
          </a:xfrm>
          <a:prstGeom prst="line">
            <a:avLst/>
          </a:prstGeom>
          <a:noFill/>
          <a:ln w="12700" cap="flat" cmpd="sng" algn="ctr">
            <a:solidFill>
              <a:srgbClr val="8F2EA2">
                <a:alpha val="49804"/>
              </a:srgbClr>
            </a:solidFill>
            <a:prstDash val="sysDot"/>
            <a:miter lim="800000"/>
          </a:ln>
          <a:effectLst/>
        </p:spPr>
      </p:cxnSp>
      <p:cxnSp>
        <p:nvCxnSpPr>
          <p:cNvPr id="321" name="直線コネクタ 320">
            <a:extLst>
              <a:ext uri="{FF2B5EF4-FFF2-40B4-BE49-F238E27FC236}">
                <a16:creationId xmlns:a16="http://schemas.microsoft.com/office/drawing/2014/main" id="{4D0D76D1-77A0-49FB-B151-9F068A522FB8}"/>
              </a:ext>
            </a:extLst>
          </p:cNvPr>
          <p:cNvCxnSpPr>
            <a:cxnSpLocks/>
          </p:cNvCxnSpPr>
          <p:nvPr/>
        </p:nvCxnSpPr>
        <p:spPr>
          <a:xfrm>
            <a:off x="1729221" y="2140563"/>
            <a:ext cx="0" cy="2916000"/>
          </a:xfrm>
          <a:prstGeom prst="line">
            <a:avLst/>
          </a:prstGeom>
          <a:noFill/>
          <a:ln w="12700" cap="flat" cmpd="sng" algn="ctr">
            <a:solidFill>
              <a:srgbClr val="00B050">
                <a:alpha val="50000"/>
              </a:srgbClr>
            </a:solidFill>
            <a:prstDash val="sysDot"/>
            <a:miter lim="800000"/>
          </a:ln>
          <a:effectLst/>
        </p:spPr>
      </p:cxnSp>
      <p:cxnSp>
        <p:nvCxnSpPr>
          <p:cNvPr id="322" name="直線コネクタ 321">
            <a:extLst>
              <a:ext uri="{FF2B5EF4-FFF2-40B4-BE49-F238E27FC236}">
                <a16:creationId xmlns:a16="http://schemas.microsoft.com/office/drawing/2014/main" id="{4131705F-C725-46BD-8B08-54E4BE1B258B}"/>
              </a:ext>
            </a:extLst>
          </p:cNvPr>
          <p:cNvCxnSpPr>
            <a:cxnSpLocks/>
          </p:cNvCxnSpPr>
          <p:nvPr/>
        </p:nvCxnSpPr>
        <p:spPr>
          <a:xfrm>
            <a:off x="1709944" y="2349077"/>
            <a:ext cx="0" cy="2196000"/>
          </a:xfrm>
          <a:prstGeom prst="line">
            <a:avLst/>
          </a:prstGeom>
          <a:noFill/>
          <a:ln w="12700" cap="flat" cmpd="sng" algn="ctr">
            <a:solidFill>
              <a:srgbClr val="ED7D31">
                <a:alpha val="50196"/>
              </a:srgbClr>
            </a:solidFill>
            <a:prstDash val="sysDot"/>
            <a:miter lim="800000"/>
          </a:ln>
          <a:effectLst/>
        </p:spPr>
      </p:cxnSp>
      <p:cxnSp>
        <p:nvCxnSpPr>
          <p:cNvPr id="323" name="直線矢印コネクタ 322">
            <a:extLst>
              <a:ext uri="{FF2B5EF4-FFF2-40B4-BE49-F238E27FC236}">
                <a16:creationId xmlns:a16="http://schemas.microsoft.com/office/drawing/2014/main" id="{6AB14656-B41B-43B0-B0A9-C545F4D5BBA7}"/>
              </a:ext>
            </a:extLst>
          </p:cNvPr>
          <p:cNvCxnSpPr>
            <a:cxnSpLocks/>
          </p:cNvCxnSpPr>
          <p:nvPr/>
        </p:nvCxnSpPr>
        <p:spPr>
          <a:xfrm>
            <a:off x="1581330" y="2132443"/>
            <a:ext cx="117937" cy="206986"/>
          </a:xfrm>
          <a:prstGeom prst="straightConnector1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  <a:tailEnd type="triangle" w="sm" len="med"/>
          </a:ln>
          <a:effectLst/>
        </p:spPr>
      </p:cxnSp>
      <p:sp>
        <p:nvSpPr>
          <p:cNvPr id="324" name="テキスト ボックス 323">
            <a:extLst>
              <a:ext uri="{FF2B5EF4-FFF2-40B4-BE49-F238E27FC236}">
                <a16:creationId xmlns:a16="http://schemas.microsoft.com/office/drawing/2014/main" id="{C4C03308-F4C1-4477-B8CB-4E47859B1038}"/>
              </a:ext>
            </a:extLst>
          </p:cNvPr>
          <p:cNvSpPr txBox="1"/>
          <p:nvPr/>
        </p:nvSpPr>
        <p:spPr>
          <a:xfrm>
            <a:off x="1040112" y="1963352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900" dirty="0">
                <a:solidFill>
                  <a:srgbClr val="ED7D31"/>
                </a:solidFill>
                <a:latin typeface="Times New Roman"/>
                <a:ea typeface="ＭＳ 明朝"/>
              </a:rPr>
              <a:t>Arabinose</a:t>
            </a:r>
            <a:endParaRPr lang="ja-JP" altLang="en-US" sz="900" dirty="0">
              <a:solidFill>
                <a:srgbClr val="ED7D31"/>
              </a:solidFill>
              <a:latin typeface="Times New Roman"/>
              <a:ea typeface="ＭＳ 明朝"/>
            </a:endParaRPr>
          </a:p>
        </p:txBody>
      </p:sp>
      <p:cxnSp>
        <p:nvCxnSpPr>
          <p:cNvPr id="325" name="直線矢印コネクタ 324">
            <a:extLst>
              <a:ext uri="{FF2B5EF4-FFF2-40B4-BE49-F238E27FC236}">
                <a16:creationId xmlns:a16="http://schemas.microsoft.com/office/drawing/2014/main" id="{B4C66479-7342-4495-8E98-15B1062EF1C0}"/>
              </a:ext>
            </a:extLst>
          </p:cNvPr>
          <p:cNvCxnSpPr>
            <a:cxnSpLocks/>
          </p:cNvCxnSpPr>
          <p:nvPr/>
        </p:nvCxnSpPr>
        <p:spPr>
          <a:xfrm>
            <a:off x="1616140" y="1931007"/>
            <a:ext cx="106921" cy="193606"/>
          </a:xfrm>
          <a:prstGeom prst="straightConnector1">
            <a:avLst/>
          </a:prstGeom>
          <a:noFill/>
          <a:ln w="6350" cap="flat" cmpd="sng" algn="ctr">
            <a:solidFill>
              <a:srgbClr val="00B050"/>
            </a:solidFill>
            <a:prstDash val="solid"/>
            <a:miter lim="800000"/>
            <a:tailEnd type="triangle" w="sm" len="med"/>
          </a:ln>
          <a:effectLst/>
        </p:spPr>
      </p:cxnSp>
      <p:sp>
        <p:nvSpPr>
          <p:cNvPr id="326" name="テキスト ボックス 325">
            <a:extLst>
              <a:ext uri="{FF2B5EF4-FFF2-40B4-BE49-F238E27FC236}">
                <a16:creationId xmlns:a16="http://schemas.microsoft.com/office/drawing/2014/main" id="{106096C7-5BD8-4E49-BED9-7D715CF09F4B}"/>
              </a:ext>
            </a:extLst>
          </p:cNvPr>
          <p:cNvSpPr txBox="1"/>
          <p:nvPr/>
        </p:nvSpPr>
        <p:spPr>
          <a:xfrm>
            <a:off x="1187588" y="1757789"/>
            <a:ext cx="5116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900" dirty="0">
                <a:solidFill>
                  <a:srgbClr val="00B050"/>
                </a:solidFill>
                <a:latin typeface="Times New Roman"/>
                <a:ea typeface="ＭＳ 明朝"/>
              </a:rPr>
              <a:t>Fucose</a:t>
            </a:r>
            <a:endParaRPr lang="ja-JP" altLang="en-US" sz="900" dirty="0">
              <a:solidFill>
                <a:srgbClr val="00B050"/>
              </a:solidFill>
              <a:latin typeface="Times New Roman"/>
              <a:ea typeface="ＭＳ 明朝"/>
            </a:endParaRPr>
          </a:p>
        </p:txBody>
      </p:sp>
      <p:cxnSp>
        <p:nvCxnSpPr>
          <p:cNvPr id="327" name="直線コネクタ 326">
            <a:extLst>
              <a:ext uri="{FF2B5EF4-FFF2-40B4-BE49-F238E27FC236}">
                <a16:creationId xmlns:a16="http://schemas.microsoft.com/office/drawing/2014/main" id="{9C339EED-B189-4335-B5D9-62E10CC2189E}"/>
              </a:ext>
            </a:extLst>
          </p:cNvPr>
          <p:cNvCxnSpPr>
            <a:cxnSpLocks/>
          </p:cNvCxnSpPr>
          <p:nvPr/>
        </p:nvCxnSpPr>
        <p:spPr>
          <a:xfrm>
            <a:off x="1735766" y="1765517"/>
            <a:ext cx="0" cy="3312000"/>
          </a:xfrm>
          <a:prstGeom prst="line">
            <a:avLst/>
          </a:prstGeom>
          <a:noFill/>
          <a:ln w="12700" cap="flat" cmpd="sng" algn="ctr">
            <a:solidFill>
              <a:srgbClr val="00B0F0">
                <a:alpha val="50000"/>
              </a:srgbClr>
            </a:solidFill>
            <a:prstDash val="sysDot"/>
            <a:miter lim="800000"/>
          </a:ln>
          <a:effectLst/>
        </p:spPr>
      </p:cxnSp>
      <p:cxnSp>
        <p:nvCxnSpPr>
          <p:cNvPr id="328" name="直線矢印コネクタ 327">
            <a:extLst>
              <a:ext uri="{FF2B5EF4-FFF2-40B4-BE49-F238E27FC236}">
                <a16:creationId xmlns:a16="http://schemas.microsoft.com/office/drawing/2014/main" id="{BBBCBE43-A125-42A3-9595-D417A6FE98D9}"/>
              </a:ext>
            </a:extLst>
          </p:cNvPr>
          <p:cNvCxnSpPr>
            <a:cxnSpLocks/>
          </p:cNvCxnSpPr>
          <p:nvPr/>
        </p:nvCxnSpPr>
        <p:spPr>
          <a:xfrm>
            <a:off x="1624923" y="1550344"/>
            <a:ext cx="106921" cy="193606"/>
          </a:xfrm>
          <a:prstGeom prst="straightConnector1">
            <a:avLst/>
          </a:prstGeom>
          <a:noFill/>
          <a:ln w="6350" cap="flat" cmpd="sng" algn="ctr">
            <a:solidFill>
              <a:srgbClr val="00B0F0"/>
            </a:solidFill>
            <a:prstDash val="solid"/>
            <a:miter lim="800000"/>
            <a:tailEnd type="triangle" w="sm" len="med"/>
          </a:ln>
          <a:effectLst/>
        </p:spPr>
      </p:cxnSp>
      <p:sp>
        <p:nvSpPr>
          <p:cNvPr id="329" name="テキスト ボックス 328">
            <a:extLst>
              <a:ext uri="{FF2B5EF4-FFF2-40B4-BE49-F238E27FC236}">
                <a16:creationId xmlns:a16="http://schemas.microsoft.com/office/drawing/2014/main" id="{15DF8DA0-F1A9-4327-8F32-BEF868B65971}"/>
              </a:ext>
            </a:extLst>
          </p:cNvPr>
          <p:cNvSpPr txBox="1"/>
          <p:nvPr/>
        </p:nvSpPr>
        <p:spPr>
          <a:xfrm>
            <a:off x="1196371" y="1377126"/>
            <a:ext cx="5116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900" dirty="0">
                <a:solidFill>
                  <a:srgbClr val="00B0F0"/>
                </a:solidFill>
                <a:latin typeface="Times New Roman"/>
                <a:ea typeface="ＭＳ 明朝"/>
              </a:rPr>
              <a:t>Xylose</a:t>
            </a:r>
            <a:endParaRPr lang="ja-JP" altLang="en-US" sz="900" dirty="0">
              <a:solidFill>
                <a:srgbClr val="00B0F0"/>
              </a:solidFill>
              <a:latin typeface="Times New Roman"/>
              <a:ea typeface="ＭＳ 明朝"/>
            </a:endParaRPr>
          </a:p>
        </p:txBody>
      </p:sp>
      <p:cxnSp>
        <p:nvCxnSpPr>
          <p:cNvPr id="330" name="直線矢印コネクタ 329">
            <a:extLst>
              <a:ext uri="{FF2B5EF4-FFF2-40B4-BE49-F238E27FC236}">
                <a16:creationId xmlns:a16="http://schemas.microsoft.com/office/drawing/2014/main" id="{0A25CB08-3894-4467-8D0D-95B37706B678}"/>
              </a:ext>
            </a:extLst>
          </p:cNvPr>
          <p:cNvCxnSpPr>
            <a:cxnSpLocks/>
          </p:cNvCxnSpPr>
          <p:nvPr/>
        </p:nvCxnSpPr>
        <p:spPr>
          <a:xfrm flipH="1">
            <a:off x="2135668" y="1214598"/>
            <a:ext cx="131963" cy="170211"/>
          </a:xfrm>
          <a:prstGeom prst="straightConnector1">
            <a:avLst/>
          </a:prstGeom>
          <a:noFill/>
          <a:ln w="6350" cap="flat" cmpd="sng" algn="ctr">
            <a:solidFill>
              <a:srgbClr val="8F2EA2"/>
            </a:solidFill>
            <a:prstDash val="solid"/>
            <a:miter lim="800000"/>
            <a:tailEnd type="triangle" w="sm" len="med"/>
          </a:ln>
          <a:effectLst/>
        </p:spPr>
      </p:cxnSp>
      <p:sp>
        <p:nvSpPr>
          <p:cNvPr id="331" name="テキスト ボックス 330">
            <a:extLst>
              <a:ext uri="{FF2B5EF4-FFF2-40B4-BE49-F238E27FC236}">
                <a16:creationId xmlns:a16="http://schemas.microsoft.com/office/drawing/2014/main" id="{7923B53A-CD91-422A-8F7F-4D9EE45072F8}"/>
              </a:ext>
            </a:extLst>
          </p:cNvPr>
          <p:cNvSpPr txBox="1"/>
          <p:nvPr/>
        </p:nvSpPr>
        <p:spPr>
          <a:xfrm>
            <a:off x="2143970" y="1047343"/>
            <a:ext cx="6399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900" dirty="0">
                <a:solidFill>
                  <a:srgbClr val="8F2EA2"/>
                </a:solidFill>
                <a:latin typeface="Times New Roman"/>
                <a:ea typeface="ＭＳ 明朝"/>
              </a:rPr>
              <a:t>Galactose</a:t>
            </a:r>
          </a:p>
        </p:txBody>
      </p:sp>
      <p:cxnSp>
        <p:nvCxnSpPr>
          <p:cNvPr id="332" name="直線矢印コネクタ 331">
            <a:extLst>
              <a:ext uri="{FF2B5EF4-FFF2-40B4-BE49-F238E27FC236}">
                <a16:creationId xmlns:a16="http://schemas.microsoft.com/office/drawing/2014/main" id="{EF9B1086-BD25-49D2-B464-A32D70589F97}"/>
              </a:ext>
            </a:extLst>
          </p:cNvPr>
          <p:cNvCxnSpPr>
            <a:cxnSpLocks/>
          </p:cNvCxnSpPr>
          <p:nvPr/>
        </p:nvCxnSpPr>
        <p:spPr>
          <a:xfrm flipH="1">
            <a:off x="2111727" y="997958"/>
            <a:ext cx="131963" cy="170211"/>
          </a:xfrm>
          <a:prstGeom prst="straightConnector1">
            <a:avLst/>
          </a:prstGeom>
          <a:noFill/>
          <a:ln w="6350" cap="flat" cmpd="sng" algn="ctr">
            <a:solidFill>
              <a:srgbClr val="0542BB"/>
            </a:solidFill>
            <a:prstDash val="solid"/>
            <a:miter lim="800000"/>
            <a:tailEnd type="triangle" w="sm" len="med"/>
          </a:ln>
          <a:effectLst/>
        </p:spPr>
      </p:cxnSp>
      <p:sp>
        <p:nvSpPr>
          <p:cNvPr id="333" name="テキスト ボックス 332">
            <a:extLst>
              <a:ext uri="{FF2B5EF4-FFF2-40B4-BE49-F238E27FC236}">
                <a16:creationId xmlns:a16="http://schemas.microsoft.com/office/drawing/2014/main" id="{4B8FDFC5-1056-4168-AD96-E715D5B46919}"/>
              </a:ext>
            </a:extLst>
          </p:cNvPr>
          <p:cNvSpPr txBox="1"/>
          <p:nvPr/>
        </p:nvSpPr>
        <p:spPr>
          <a:xfrm>
            <a:off x="1040112" y="28830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ja-JP" sz="900" dirty="0">
                <a:solidFill>
                  <a:prstClr val="white">
                    <a:lumMod val="50000"/>
                  </a:prstClr>
                </a:solidFill>
                <a:latin typeface="Times New Roman"/>
                <a:ea typeface="ＭＳ 明朝"/>
              </a:rPr>
              <a:t>2-Deoxyglucose</a:t>
            </a:r>
          </a:p>
          <a:p>
            <a:pPr algn="ctr" defTabSz="457200"/>
            <a:r>
              <a:rPr lang="en-US" altLang="ja-JP" sz="900" dirty="0">
                <a:solidFill>
                  <a:prstClr val="white">
                    <a:lumMod val="50000"/>
                  </a:prstClr>
                </a:solidFill>
                <a:latin typeface="Times New Roman"/>
                <a:ea typeface="ＭＳ 明朝"/>
              </a:rPr>
              <a:t>(I.S.)</a:t>
            </a:r>
          </a:p>
        </p:txBody>
      </p:sp>
      <p:cxnSp>
        <p:nvCxnSpPr>
          <p:cNvPr id="334" name="直線コネクタ 333">
            <a:extLst>
              <a:ext uri="{FF2B5EF4-FFF2-40B4-BE49-F238E27FC236}">
                <a16:creationId xmlns:a16="http://schemas.microsoft.com/office/drawing/2014/main" id="{4B5501B7-A3B3-4DCD-8DB6-4095744AD8E1}"/>
              </a:ext>
            </a:extLst>
          </p:cNvPr>
          <p:cNvCxnSpPr>
            <a:cxnSpLocks/>
          </p:cNvCxnSpPr>
          <p:nvPr/>
        </p:nvCxnSpPr>
        <p:spPr>
          <a:xfrm>
            <a:off x="1930373" y="2431131"/>
            <a:ext cx="0" cy="2767202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  <a:alpha val="50000"/>
              </a:sysClr>
            </a:solidFill>
            <a:prstDash val="sysDot"/>
            <a:miter lim="800000"/>
          </a:ln>
          <a:effectLst/>
        </p:spPr>
      </p:cxnSp>
      <p:sp>
        <p:nvSpPr>
          <p:cNvPr id="335" name="テキスト ボックス 334">
            <a:extLst>
              <a:ext uri="{FF2B5EF4-FFF2-40B4-BE49-F238E27FC236}">
                <a16:creationId xmlns:a16="http://schemas.microsoft.com/office/drawing/2014/main" id="{97630495-ED6A-48CB-829C-6DFAF58EBEC5}"/>
              </a:ext>
            </a:extLst>
          </p:cNvPr>
          <p:cNvSpPr txBox="1"/>
          <p:nvPr/>
        </p:nvSpPr>
        <p:spPr>
          <a:xfrm>
            <a:off x="2140921" y="824639"/>
            <a:ext cx="5629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900" dirty="0">
                <a:solidFill>
                  <a:srgbClr val="0542BB"/>
                </a:solidFill>
                <a:latin typeface="Times New Roman"/>
                <a:ea typeface="ＭＳ 明朝"/>
              </a:rPr>
              <a:t>Glucose</a:t>
            </a:r>
          </a:p>
        </p:txBody>
      </p:sp>
      <p:cxnSp>
        <p:nvCxnSpPr>
          <p:cNvPr id="336" name="直線矢印コネクタ 335">
            <a:extLst>
              <a:ext uri="{FF2B5EF4-FFF2-40B4-BE49-F238E27FC236}">
                <a16:creationId xmlns:a16="http://schemas.microsoft.com/office/drawing/2014/main" id="{6C07E9F5-A755-49E6-8958-E4C5688892E5}"/>
              </a:ext>
            </a:extLst>
          </p:cNvPr>
          <p:cNvCxnSpPr>
            <a:cxnSpLocks/>
          </p:cNvCxnSpPr>
          <p:nvPr/>
        </p:nvCxnSpPr>
        <p:spPr>
          <a:xfrm>
            <a:off x="1790222" y="515081"/>
            <a:ext cx="106921" cy="193606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tailEnd type="triangle" w="sm" len="med"/>
          </a:ln>
          <a:effectLst/>
        </p:spPr>
      </p:cxnSp>
      <p:grpSp>
        <p:nvGrpSpPr>
          <p:cNvPr id="337" name="グループ化 336">
            <a:extLst>
              <a:ext uri="{FF2B5EF4-FFF2-40B4-BE49-F238E27FC236}">
                <a16:creationId xmlns:a16="http://schemas.microsoft.com/office/drawing/2014/main" id="{B6AE76B3-3024-41E6-A014-BC406BB11977}"/>
              </a:ext>
            </a:extLst>
          </p:cNvPr>
          <p:cNvGrpSpPr/>
          <p:nvPr/>
        </p:nvGrpSpPr>
        <p:grpSpPr>
          <a:xfrm>
            <a:off x="2935953" y="528182"/>
            <a:ext cx="3063495" cy="1569306"/>
            <a:chOff x="1870093" y="1177814"/>
            <a:chExt cx="3063495" cy="1569306"/>
          </a:xfrm>
        </p:grpSpPr>
        <p:sp>
          <p:nvSpPr>
            <p:cNvPr id="338" name="Line 5">
              <a:extLst>
                <a:ext uri="{FF2B5EF4-FFF2-40B4-BE49-F238E27FC236}">
                  <a16:creationId xmlns:a16="http://schemas.microsoft.com/office/drawing/2014/main" id="{97A26119-205E-473E-A6B8-3429142E4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403" y="2672445"/>
              <a:ext cx="2888872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39" name="Line 9">
              <a:extLst>
                <a:ext uri="{FF2B5EF4-FFF2-40B4-BE49-F238E27FC236}">
                  <a16:creationId xmlns:a16="http://schemas.microsoft.com/office/drawing/2014/main" id="{E7968C06-2E61-45D5-A304-2D3DA23490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2410" y="2672445"/>
              <a:ext cx="0" cy="10749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40" name="Line 14">
              <a:extLst>
                <a:ext uri="{FF2B5EF4-FFF2-40B4-BE49-F238E27FC236}">
                  <a16:creationId xmlns:a16="http://schemas.microsoft.com/office/drawing/2014/main" id="{F057787F-7F16-4D91-9386-D811FB10AD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9126" y="2672445"/>
              <a:ext cx="0" cy="10749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41" name="Line 19">
              <a:extLst>
                <a:ext uri="{FF2B5EF4-FFF2-40B4-BE49-F238E27FC236}">
                  <a16:creationId xmlns:a16="http://schemas.microsoft.com/office/drawing/2014/main" id="{FAF466C1-5764-4B3C-AAAA-89309207A4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5842" y="2672445"/>
              <a:ext cx="0" cy="10749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42" name="Line 24">
              <a:extLst>
                <a:ext uri="{FF2B5EF4-FFF2-40B4-BE49-F238E27FC236}">
                  <a16:creationId xmlns:a16="http://schemas.microsoft.com/office/drawing/2014/main" id="{19E3DAB6-7048-4B28-9608-68AE7F7E23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4617" y="2672445"/>
              <a:ext cx="0" cy="10749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43" name="Line 29">
              <a:extLst>
                <a:ext uri="{FF2B5EF4-FFF2-40B4-BE49-F238E27FC236}">
                  <a16:creationId xmlns:a16="http://schemas.microsoft.com/office/drawing/2014/main" id="{DC8AF1A0-0E42-45B0-A5A2-EC006D502E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1333" y="2672445"/>
              <a:ext cx="0" cy="10749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44" name="Line 34">
              <a:extLst>
                <a:ext uri="{FF2B5EF4-FFF2-40B4-BE49-F238E27FC236}">
                  <a16:creationId xmlns:a16="http://schemas.microsoft.com/office/drawing/2014/main" id="{A6EB877A-01B8-4AD9-A849-B811F19C90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0110" y="2672445"/>
              <a:ext cx="0" cy="10749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45" name="Line 39">
              <a:extLst>
                <a:ext uri="{FF2B5EF4-FFF2-40B4-BE49-F238E27FC236}">
                  <a16:creationId xmlns:a16="http://schemas.microsoft.com/office/drawing/2014/main" id="{CE6B783C-6521-4795-AC4C-7941A443C7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6825" y="2672445"/>
              <a:ext cx="0" cy="10749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46" name="Line 44">
              <a:extLst>
                <a:ext uri="{FF2B5EF4-FFF2-40B4-BE49-F238E27FC236}">
                  <a16:creationId xmlns:a16="http://schemas.microsoft.com/office/drawing/2014/main" id="{D2EF3083-6CD0-4847-9029-34715FFCD7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5601" y="2672445"/>
              <a:ext cx="0" cy="10749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47" name="Rectangle 83">
              <a:extLst>
                <a:ext uri="{FF2B5EF4-FFF2-40B4-BE49-F238E27FC236}">
                  <a16:creationId xmlns:a16="http://schemas.microsoft.com/office/drawing/2014/main" id="{4C443A18-593A-484E-9A95-21D73072E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804" y="2695019"/>
              <a:ext cx="83213" cy="5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50</a:t>
              </a: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48" name="Rectangle 84">
              <a:extLst>
                <a:ext uri="{FF2B5EF4-FFF2-40B4-BE49-F238E27FC236}">
                  <a16:creationId xmlns:a16="http://schemas.microsoft.com/office/drawing/2014/main" id="{3D664AFC-C750-45DE-B73E-C4A2F051D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293" y="2695019"/>
              <a:ext cx="124819" cy="5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100</a:t>
              </a: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49" name="Rectangle 85">
              <a:extLst>
                <a:ext uri="{FF2B5EF4-FFF2-40B4-BE49-F238E27FC236}">
                  <a16:creationId xmlns:a16="http://schemas.microsoft.com/office/drawing/2014/main" id="{80937A63-B372-4597-B0D4-E6327080B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9009" y="2695019"/>
              <a:ext cx="124819" cy="5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150</a:t>
              </a: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50" name="Rectangle 86">
              <a:extLst>
                <a:ext uri="{FF2B5EF4-FFF2-40B4-BE49-F238E27FC236}">
                  <a16:creationId xmlns:a16="http://schemas.microsoft.com/office/drawing/2014/main" id="{1A10B6EB-99D6-486B-8D70-3F507FE30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7785" y="2695019"/>
              <a:ext cx="124819" cy="5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200</a:t>
              </a: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51" name="Rectangle 87">
              <a:extLst>
                <a:ext uri="{FF2B5EF4-FFF2-40B4-BE49-F238E27FC236}">
                  <a16:creationId xmlns:a16="http://schemas.microsoft.com/office/drawing/2014/main" id="{1E95E8D5-A416-4A0F-BFC0-E74CC04B2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501" y="2695019"/>
              <a:ext cx="124819" cy="5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250</a:t>
              </a: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52" name="Rectangle 88">
              <a:extLst>
                <a:ext uri="{FF2B5EF4-FFF2-40B4-BE49-F238E27FC236}">
                  <a16:creationId xmlns:a16="http://schemas.microsoft.com/office/drawing/2014/main" id="{80D79201-245E-41CA-8D16-A9D95D842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3277" y="2695019"/>
              <a:ext cx="124819" cy="5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300</a:t>
              </a: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53" name="Rectangle 89">
              <a:extLst>
                <a:ext uri="{FF2B5EF4-FFF2-40B4-BE49-F238E27FC236}">
                  <a16:creationId xmlns:a16="http://schemas.microsoft.com/office/drawing/2014/main" id="{10BE884D-5516-4D19-B0BB-27C37B23A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992" y="2695019"/>
              <a:ext cx="124819" cy="5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350</a:t>
              </a: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54" name="Rectangle 90">
              <a:extLst>
                <a:ext uri="{FF2B5EF4-FFF2-40B4-BE49-F238E27FC236}">
                  <a16:creationId xmlns:a16="http://schemas.microsoft.com/office/drawing/2014/main" id="{210B12F9-1430-4AFF-B87F-A2A4F0394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769" y="2695019"/>
              <a:ext cx="124819" cy="5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400</a:t>
              </a: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55" name="Line 98">
              <a:extLst>
                <a:ext uri="{FF2B5EF4-FFF2-40B4-BE49-F238E27FC236}">
                  <a16:creationId xmlns:a16="http://schemas.microsoft.com/office/drawing/2014/main" id="{26CBED55-2BFE-437E-8511-8D17807F8D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2410" y="2672445"/>
              <a:ext cx="0" cy="225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56" name="Line 99">
              <a:extLst>
                <a:ext uri="{FF2B5EF4-FFF2-40B4-BE49-F238E27FC236}">
                  <a16:creationId xmlns:a16="http://schemas.microsoft.com/office/drawing/2014/main" id="{8EB17345-E7DE-4FE8-908C-4C6F65AA89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9126" y="2672445"/>
              <a:ext cx="0" cy="225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57" name="Line 100">
              <a:extLst>
                <a:ext uri="{FF2B5EF4-FFF2-40B4-BE49-F238E27FC236}">
                  <a16:creationId xmlns:a16="http://schemas.microsoft.com/office/drawing/2014/main" id="{9CFF1AE2-D068-49F2-AB52-8CEBAE5E10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5842" y="2672445"/>
              <a:ext cx="0" cy="225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58" name="Line 101">
              <a:extLst>
                <a:ext uri="{FF2B5EF4-FFF2-40B4-BE49-F238E27FC236}">
                  <a16:creationId xmlns:a16="http://schemas.microsoft.com/office/drawing/2014/main" id="{955E8C23-E44A-4D4C-A900-FD671D0FEE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4617" y="2672445"/>
              <a:ext cx="0" cy="225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59" name="Line 102">
              <a:extLst>
                <a:ext uri="{FF2B5EF4-FFF2-40B4-BE49-F238E27FC236}">
                  <a16:creationId xmlns:a16="http://schemas.microsoft.com/office/drawing/2014/main" id="{96CD7907-C295-45D6-B4F5-B0A1976FAA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1333" y="2672445"/>
              <a:ext cx="0" cy="225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60" name="Line 103">
              <a:extLst>
                <a:ext uri="{FF2B5EF4-FFF2-40B4-BE49-F238E27FC236}">
                  <a16:creationId xmlns:a16="http://schemas.microsoft.com/office/drawing/2014/main" id="{5EA33AA1-8AC6-419C-BF0C-C402B1B8EC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0110" y="2672445"/>
              <a:ext cx="0" cy="225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61" name="Line 104">
              <a:extLst>
                <a:ext uri="{FF2B5EF4-FFF2-40B4-BE49-F238E27FC236}">
                  <a16:creationId xmlns:a16="http://schemas.microsoft.com/office/drawing/2014/main" id="{CD2B999A-2E91-4393-94DD-237759C683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6825" y="2672445"/>
              <a:ext cx="0" cy="225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62" name="Line 105">
              <a:extLst>
                <a:ext uri="{FF2B5EF4-FFF2-40B4-BE49-F238E27FC236}">
                  <a16:creationId xmlns:a16="http://schemas.microsoft.com/office/drawing/2014/main" id="{E723FAA9-3979-4734-B11A-FCB194DB42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5601" y="2672445"/>
              <a:ext cx="0" cy="225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63" name="Rectangle 174">
              <a:extLst>
                <a:ext uri="{FF2B5EF4-FFF2-40B4-BE49-F238E27FC236}">
                  <a16:creationId xmlns:a16="http://schemas.microsoft.com/office/drawing/2014/main" id="{AA32BD9F-09AE-4266-994D-A393704B6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2" y="2638047"/>
              <a:ext cx="41606" cy="5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0</a:t>
              </a: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64" name="Rectangle 176">
              <a:extLst>
                <a:ext uri="{FF2B5EF4-FFF2-40B4-BE49-F238E27FC236}">
                  <a16:creationId xmlns:a16="http://schemas.microsoft.com/office/drawing/2014/main" id="{A3CB2BE5-8169-408F-A883-EA8B5AE77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699" y="2530552"/>
              <a:ext cx="41606" cy="5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</a:t>
              </a:r>
              <a:endParaRPr kumimoji="0" lang="ja-JP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65" name="Rectangle 178">
              <a:extLst>
                <a:ext uri="{FF2B5EF4-FFF2-40B4-BE49-F238E27FC236}">
                  <a16:creationId xmlns:a16="http://schemas.microsoft.com/office/drawing/2014/main" id="{32BB055B-3A71-4567-8B6E-4DEB57077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699" y="2409084"/>
              <a:ext cx="41606" cy="5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2</a:t>
              </a:r>
              <a:endParaRPr kumimoji="0" lang="ja-JP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66" name="Rectangle 180">
              <a:extLst>
                <a:ext uri="{FF2B5EF4-FFF2-40B4-BE49-F238E27FC236}">
                  <a16:creationId xmlns:a16="http://schemas.microsoft.com/office/drawing/2014/main" id="{F9B3C991-39BB-49A4-9304-B418DDF9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699" y="2288691"/>
              <a:ext cx="41606" cy="5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3</a:t>
              </a:r>
              <a:endParaRPr kumimoji="0" lang="ja-JP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67" name="Rectangle 182">
              <a:extLst>
                <a:ext uri="{FF2B5EF4-FFF2-40B4-BE49-F238E27FC236}">
                  <a16:creationId xmlns:a16="http://schemas.microsoft.com/office/drawing/2014/main" id="{D1BD8879-C4B3-443F-989B-7910188C4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699" y="2168297"/>
              <a:ext cx="41606" cy="5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4</a:t>
              </a:r>
              <a:endParaRPr kumimoji="0" lang="ja-JP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68" name="Rectangle 184">
              <a:extLst>
                <a:ext uri="{FF2B5EF4-FFF2-40B4-BE49-F238E27FC236}">
                  <a16:creationId xmlns:a16="http://schemas.microsoft.com/office/drawing/2014/main" id="{7476F02F-43C3-43A1-A46C-2508403B8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699" y="2047904"/>
              <a:ext cx="41606" cy="5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5</a:t>
              </a:r>
              <a:endParaRPr kumimoji="0" lang="ja-JP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69" name="Rectangle 186">
              <a:extLst>
                <a:ext uri="{FF2B5EF4-FFF2-40B4-BE49-F238E27FC236}">
                  <a16:creationId xmlns:a16="http://schemas.microsoft.com/office/drawing/2014/main" id="{7573793F-D654-4CA1-A47E-25B9E73F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699" y="1926435"/>
              <a:ext cx="41606" cy="5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6</a:t>
              </a:r>
              <a:endParaRPr kumimoji="0" lang="ja-JP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70" name="Rectangle 188">
              <a:extLst>
                <a:ext uri="{FF2B5EF4-FFF2-40B4-BE49-F238E27FC236}">
                  <a16:creationId xmlns:a16="http://schemas.microsoft.com/office/drawing/2014/main" id="{D2E05C91-EFE6-466A-BCE7-8E04C4FF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699" y="1806041"/>
              <a:ext cx="41606" cy="5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7</a:t>
              </a:r>
              <a:endParaRPr kumimoji="0" lang="ja-JP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71" name="Rectangle 190">
              <a:extLst>
                <a:ext uri="{FF2B5EF4-FFF2-40B4-BE49-F238E27FC236}">
                  <a16:creationId xmlns:a16="http://schemas.microsoft.com/office/drawing/2014/main" id="{7CFA4351-14E6-49FF-81E2-453526E37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699" y="1685648"/>
              <a:ext cx="41606" cy="5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8</a:t>
              </a:r>
              <a:endParaRPr kumimoji="0" lang="ja-JP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72" name="Rectangle 192">
              <a:extLst>
                <a:ext uri="{FF2B5EF4-FFF2-40B4-BE49-F238E27FC236}">
                  <a16:creationId xmlns:a16="http://schemas.microsoft.com/office/drawing/2014/main" id="{386E90FB-400A-489D-A994-2F3D45F86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699" y="1565254"/>
              <a:ext cx="41606" cy="5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9</a:t>
              </a:r>
              <a:endParaRPr kumimoji="0" lang="ja-JP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73" name="Rectangle 194">
              <a:extLst>
                <a:ext uri="{FF2B5EF4-FFF2-40B4-BE49-F238E27FC236}">
                  <a16:creationId xmlns:a16="http://schemas.microsoft.com/office/drawing/2014/main" id="{A7BDF7B5-C1AB-4D93-B5C3-BD2629C08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093" y="1443786"/>
              <a:ext cx="83213" cy="5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</a:t>
              </a:r>
              <a:r>
                <a:rPr kumimoji="0" lang="en-US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0</a:t>
              </a:r>
              <a:endParaRPr kumimoji="0" lang="ja-JP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grpSp>
          <p:nvGrpSpPr>
            <p:cNvPr id="374" name="グループ化 373">
              <a:extLst>
                <a:ext uri="{FF2B5EF4-FFF2-40B4-BE49-F238E27FC236}">
                  <a16:creationId xmlns:a16="http://schemas.microsoft.com/office/drawing/2014/main" id="{23835339-18F7-4A11-9494-D62ED6AC58B1}"/>
                </a:ext>
              </a:extLst>
            </p:cNvPr>
            <p:cNvGrpSpPr/>
            <p:nvPr/>
          </p:nvGrpSpPr>
          <p:grpSpPr>
            <a:xfrm>
              <a:off x="2001921" y="1270720"/>
              <a:ext cx="16482" cy="1401725"/>
              <a:chOff x="1971675" y="566738"/>
              <a:chExt cx="12700" cy="2070100"/>
            </a:xfrm>
          </p:grpSpPr>
          <p:sp>
            <p:nvSpPr>
              <p:cNvPr id="681" name="Line 113">
                <a:extLst>
                  <a:ext uri="{FF2B5EF4-FFF2-40B4-BE49-F238E27FC236}">
                    <a16:creationId xmlns:a16="http://schemas.microsoft.com/office/drawing/2014/main" id="{E4CE6D20-4A65-494F-BA0D-5F0D90BE03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84375" y="566738"/>
                <a:ext cx="0" cy="207010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2" name="Line 114">
                <a:extLst>
                  <a:ext uri="{FF2B5EF4-FFF2-40B4-BE49-F238E27FC236}">
                    <a16:creationId xmlns:a16="http://schemas.microsoft.com/office/drawing/2014/main" id="{D27B372C-B8CE-4BA2-B0D2-105B9DFD3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8025" y="2636838"/>
                <a:ext cx="635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3" name="Line 173">
                <a:extLst>
                  <a:ext uri="{FF2B5EF4-FFF2-40B4-BE49-F238E27FC236}">
                    <a16:creationId xmlns:a16="http://schemas.microsoft.com/office/drawing/2014/main" id="{816F0A62-6165-4290-ADB7-B7EFD0F552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1675" y="2636838"/>
                <a:ext cx="1270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4" name="Line 175">
                <a:extLst>
                  <a:ext uri="{FF2B5EF4-FFF2-40B4-BE49-F238E27FC236}">
                    <a16:creationId xmlns:a16="http://schemas.microsoft.com/office/drawing/2014/main" id="{3DB3EA04-E9C6-4D03-9CC7-B19D28856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1675" y="2459038"/>
                <a:ext cx="1270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5" name="Line 177">
                <a:extLst>
                  <a:ext uri="{FF2B5EF4-FFF2-40B4-BE49-F238E27FC236}">
                    <a16:creationId xmlns:a16="http://schemas.microsoft.com/office/drawing/2014/main" id="{0092B143-6254-4CAD-B942-35D41E180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1675" y="2281238"/>
                <a:ext cx="1270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6" name="Line 179">
                <a:extLst>
                  <a:ext uri="{FF2B5EF4-FFF2-40B4-BE49-F238E27FC236}">
                    <a16:creationId xmlns:a16="http://schemas.microsoft.com/office/drawing/2014/main" id="{30708069-C01C-4066-913A-8613221548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1675" y="2101851"/>
                <a:ext cx="1270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7" name="Line 181">
                <a:extLst>
                  <a:ext uri="{FF2B5EF4-FFF2-40B4-BE49-F238E27FC236}">
                    <a16:creationId xmlns:a16="http://schemas.microsoft.com/office/drawing/2014/main" id="{1D845182-E2DE-4A10-A0C1-A4B5DB341C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1675" y="1924051"/>
                <a:ext cx="1270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8" name="Line 183">
                <a:extLst>
                  <a:ext uri="{FF2B5EF4-FFF2-40B4-BE49-F238E27FC236}">
                    <a16:creationId xmlns:a16="http://schemas.microsoft.com/office/drawing/2014/main" id="{C6DADFFB-09D5-472F-9BF2-A3F6BB2F7C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1675" y="1746251"/>
                <a:ext cx="1270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9" name="Line 185">
                <a:extLst>
                  <a:ext uri="{FF2B5EF4-FFF2-40B4-BE49-F238E27FC236}">
                    <a16:creationId xmlns:a16="http://schemas.microsoft.com/office/drawing/2014/main" id="{550F7E66-7A1B-4B0C-AA03-1AE6A7E364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1675" y="1568451"/>
                <a:ext cx="1270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0" name="Line 187">
                <a:extLst>
                  <a:ext uri="{FF2B5EF4-FFF2-40B4-BE49-F238E27FC236}">
                    <a16:creationId xmlns:a16="http://schemas.microsoft.com/office/drawing/2014/main" id="{028FBDA6-3B68-4C23-B737-E76FDCF55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1675" y="1389063"/>
                <a:ext cx="1270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1" name="Line 189">
                <a:extLst>
                  <a:ext uri="{FF2B5EF4-FFF2-40B4-BE49-F238E27FC236}">
                    <a16:creationId xmlns:a16="http://schemas.microsoft.com/office/drawing/2014/main" id="{C40E85A9-1E71-4052-BBE1-908F8515BE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1675" y="1211263"/>
                <a:ext cx="1270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2" name="Line 191">
                <a:extLst>
                  <a:ext uri="{FF2B5EF4-FFF2-40B4-BE49-F238E27FC236}">
                    <a16:creationId xmlns:a16="http://schemas.microsoft.com/office/drawing/2014/main" id="{0779730C-776D-4AC5-BBF6-5A730F3D1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1675" y="1033463"/>
                <a:ext cx="1270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3" name="Line 193">
                <a:extLst>
                  <a:ext uri="{FF2B5EF4-FFF2-40B4-BE49-F238E27FC236}">
                    <a16:creationId xmlns:a16="http://schemas.microsoft.com/office/drawing/2014/main" id="{22A2B404-3806-46D6-BE85-DE77EA91A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1675" y="855663"/>
                <a:ext cx="1270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4" name="Line 195">
                <a:extLst>
                  <a:ext uri="{FF2B5EF4-FFF2-40B4-BE49-F238E27FC236}">
                    <a16:creationId xmlns:a16="http://schemas.microsoft.com/office/drawing/2014/main" id="{59E7E169-C8C4-43CE-B688-E1555929C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1675" y="677863"/>
                <a:ext cx="1270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5" name="Rectangle 196">
              <a:extLst>
                <a:ext uri="{FF2B5EF4-FFF2-40B4-BE49-F238E27FC236}">
                  <a16:creationId xmlns:a16="http://schemas.microsoft.com/office/drawing/2014/main" id="{75CB0171-709A-42FF-859C-CD8181765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093" y="1323392"/>
              <a:ext cx="83213" cy="5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UI Gothic" panose="020B0600070205080204" pitchFamily="50" charset="-128"/>
                  <a:cs typeface="Times New Roman" panose="02020603050405020304" pitchFamily="18" charset="0"/>
                </a:rPr>
                <a:t>11</a:t>
              </a:r>
              <a:endParaRPr kumimoji="0" lang="ja-JP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76" name="Line 200">
              <a:extLst>
                <a:ext uri="{FF2B5EF4-FFF2-40B4-BE49-F238E27FC236}">
                  <a16:creationId xmlns:a16="http://schemas.microsoft.com/office/drawing/2014/main" id="{A864C33B-EE45-4EE0-A6C8-B5895515D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580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77" name="Line 201">
              <a:extLst>
                <a:ext uri="{FF2B5EF4-FFF2-40B4-BE49-F238E27FC236}">
                  <a16:creationId xmlns:a16="http://schemas.microsoft.com/office/drawing/2014/main" id="{E20EE624-8237-41A6-8DEC-578DED805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0002" y="2665081"/>
              <a:ext cx="0" cy="2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78" name="Line 202">
              <a:extLst>
                <a:ext uri="{FF2B5EF4-FFF2-40B4-BE49-F238E27FC236}">
                  <a16:creationId xmlns:a16="http://schemas.microsoft.com/office/drawing/2014/main" id="{DE4B0FBC-50C9-4835-B481-88A09F864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8243" y="2666156"/>
              <a:ext cx="0" cy="1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79" name="Line 203">
              <a:extLst>
                <a:ext uri="{FF2B5EF4-FFF2-40B4-BE49-F238E27FC236}">
                  <a16:creationId xmlns:a16="http://schemas.microsoft.com/office/drawing/2014/main" id="{68CD838F-6DC3-46B2-9E07-2817089CA8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6484" y="2662931"/>
              <a:ext cx="0" cy="43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80" name="Line 204">
              <a:extLst>
                <a:ext uri="{FF2B5EF4-FFF2-40B4-BE49-F238E27FC236}">
                  <a16:creationId xmlns:a16="http://schemas.microsoft.com/office/drawing/2014/main" id="{873854C2-1A41-4FA7-9C88-73045111E8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4725" y="2652182"/>
              <a:ext cx="0" cy="150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grpSp>
          <p:nvGrpSpPr>
            <p:cNvPr id="381" name="Group 406">
              <a:extLst>
                <a:ext uri="{FF2B5EF4-FFF2-40B4-BE49-F238E27FC236}">
                  <a16:creationId xmlns:a16="http://schemas.microsoft.com/office/drawing/2014/main" id="{4FF6C0D7-5458-4540-B812-9D644A82D0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0905" y="1265506"/>
              <a:ext cx="1683185" cy="1401725"/>
              <a:chOff x="1358" y="357"/>
              <a:chExt cx="817" cy="1304"/>
            </a:xfrm>
          </p:grpSpPr>
          <p:sp>
            <p:nvSpPr>
              <p:cNvPr id="481" name="Line 206">
                <a:extLst>
                  <a:ext uri="{FF2B5EF4-FFF2-40B4-BE49-F238E27FC236}">
                    <a16:creationId xmlns:a16="http://schemas.microsoft.com/office/drawing/2014/main" id="{C2BA9BFD-187C-498D-8126-4AE3F1D66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8" y="357"/>
                <a:ext cx="0" cy="13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2" name="Line 207">
                <a:extLst>
                  <a:ext uri="{FF2B5EF4-FFF2-40B4-BE49-F238E27FC236}">
                    <a16:creationId xmlns:a16="http://schemas.microsoft.com/office/drawing/2014/main" id="{9A941D50-0D28-4D3B-8A8E-F1FBC7998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1" y="1629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3" name="Line 208">
                <a:extLst>
                  <a:ext uri="{FF2B5EF4-FFF2-40B4-BE49-F238E27FC236}">
                    <a16:creationId xmlns:a16="http://schemas.microsoft.com/office/drawing/2014/main" id="{A3DDFD4E-6438-4CB5-A8E7-4BD617747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5" y="1652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4" name="Line 209">
                <a:extLst>
                  <a:ext uri="{FF2B5EF4-FFF2-40B4-BE49-F238E27FC236}">
                    <a16:creationId xmlns:a16="http://schemas.microsoft.com/office/drawing/2014/main" id="{F821587A-7678-4505-9474-35FB7FCCDB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8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5" name="Line 210">
                <a:extLst>
                  <a:ext uri="{FF2B5EF4-FFF2-40B4-BE49-F238E27FC236}">
                    <a16:creationId xmlns:a16="http://schemas.microsoft.com/office/drawing/2014/main" id="{0CDC1C73-C9C1-4EE2-99C8-A58D699E0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76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6" name="Line 211">
                <a:extLst>
                  <a:ext uri="{FF2B5EF4-FFF2-40B4-BE49-F238E27FC236}">
                    <a16:creationId xmlns:a16="http://schemas.microsoft.com/office/drawing/2014/main" id="{958996BA-449A-4ADE-9136-BB60140A05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3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7" name="Line 212">
                <a:extLst>
                  <a:ext uri="{FF2B5EF4-FFF2-40B4-BE49-F238E27FC236}">
                    <a16:creationId xmlns:a16="http://schemas.microsoft.com/office/drawing/2014/main" id="{EB53A2A6-F5F1-480D-8CFD-360A753AF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6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8" name="Line 213">
                <a:extLst>
                  <a:ext uri="{FF2B5EF4-FFF2-40B4-BE49-F238E27FC236}">
                    <a16:creationId xmlns:a16="http://schemas.microsoft.com/office/drawing/2014/main" id="{620B1F84-1713-4EE3-872D-446D33F5A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4" y="1659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9" name="Line 214">
                <a:extLst>
                  <a:ext uri="{FF2B5EF4-FFF2-40B4-BE49-F238E27FC236}">
                    <a16:creationId xmlns:a16="http://schemas.microsoft.com/office/drawing/2014/main" id="{29F15ABF-347D-4BD2-A407-04D83DB309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7" y="1659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0" name="Line 215">
                <a:extLst>
                  <a:ext uri="{FF2B5EF4-FFF2-40B4-BE49-F238E27FC236}">
                    <a16:creationId xmlns:a16="http://schemas.microsoft.com/office/drawing/2014/main" id="{485996B1-D6F0-46D1-AA2A-51EDDC130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1648"/>
                <a:ext cx="0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1" name="Line 216">
                <a:extLst>
                  <a:ext uri="{FF2B5EF4-FFF2-40B4-BE49-F238E27FC236}">
                    <a16:creationId xmlns:a16="http://schemas.microsoft.com/office/drawing/2014/main" id="{8F2AEE77-C687-4405-A056-3F08EF7A36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5" y="1658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2" name="Line 217">
                <a:extLst>
                  <a:ext uri="{FF2B5EF4-FFF2-40B4-BE49-F238E27FC236}">
                    <a16:creationId xmlns:a16="http://schemas.microsoft.com/office/drawing/2014/main" id="{3312228C-04EE-4FC6-A29C-9C605D6450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8" y="1652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3" name="Line 218">
                <a:extLst>
                  <a:ext uri="{FF2B5EF4-FFF2-40B4-BE49-F238E27FC236}">
                    <a16:creationId xmlns:a16="http://schemas.microsoft.com/office/drawing/2014/main" id="{E2448802-5456-48BC-906A-9461F5F22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1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4" name="Line 219">
                <a:extLst>
                  <a:ext uri="{FF2B5EF4-FFF2-40B4-BE49-F238E27FC236}">
                    <a16:creationId xmlns:a16="http://schemas.microsoft.com/office/drawing/2014/main" id="{DC118974-5F07-46B7-8344-49353B5A4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15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5" name="Line 220">
                <a:extLst>
                  <a:ext uri="{FF2B5EF4-FFF2-40B4-BE49-F238E27FC236}">
                    <a16:creationId xmlns:a16="http://schemas.microsoft.com/office/drawing/2014/main" id="{D899146F-6DF6-4D0F-922B-99DFD934F9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9" y="1655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6" name="Line 221">
                <a:extLst>
                  <a:ext uri="{FF2B5EF4-FFF2-40B4-BE49-F238E27FC236}">
                    <a16:creationId xmlns:a16="http://schemas.microsoft.com/office/drawing/2014/main" id="{D9911897-6B19-4120-A8F5-A5D16D2DD6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2" y="1641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7" name="Line 222">
                <a:extLst>
                  <a:ext uri="{FF2B5EF4-FFF2-40B4-BE49-F238E27FC236}">
                    <a16:creationId xmlns:a16="http://schemas.microsoft.com/office/drawing/2014/main" id="{EBAA4E92-6CF5-4957-918A-622F4B90D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5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8" name="Line 223">
                <a:extLst>
                  <a:ext uri="{FF2B5EF4-FFF2-40B4-BE49-F238E27FC236}">
                    <a16:creationId xmlns:a16="http://schemas.microsoft.com/office/drawing/2014/main" id="{654277A8-243A-446D-958C-DB8ECFCD7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9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9" name="Line 224">
                <a:extLst>
                  <a:ext uri="{FF2B5EF4-FFF2-40B4-BE49-F238E27FC236}">
                    <a16:creationId xmlns:a16="http://schemas.microsoft.com/office/drawing/2014/main" id="{F375740C-008B-47CA-8BA8-42E7ED437F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36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0" name="Line 225">
                <a:extLst>
                  <a:ext uri="{FF2B5EF4-FFF2-40B4-BE49-F238E27FC236}">
                    <a16:creationId xmlns:a16="http://schemas.microsoft.com/office/drawing/2014/main" id="{F35353B7-1142-4A30-83FA-C71FAF788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1" name="Line 226">
                <a:extLst>
                  <a:ext uri="{FF2B5EF4-FFF2-40B4-BE49-F238E27FC236}">
                    <a16:creationId xmlns:a16="http://schemas.microsoft.com/office/drawing/2014/main" id="{1ACD1080-EC83-40F7-BC43-12B56914C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4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2" name="Line 227">
                <a:extLst>
                  <a:ext uri="{FF2B5EF4-FFF2-40B4-BE49-F238E27FC236}">
                    <a16:creationId xmlns:a16="http://schemas.microsoft.com/office/drawing/2014/main" id="{9F3A336A-E948-48C8-ACE1-DF6A18AE83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" y="1627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3" name="Line 228">
                <a:extLst>
                  <a:ext uri="{FF2B5EF4-FFF2-40B4-BE49-F238E27FC236}">
                    <a16:creationId xmlns:a16="http://schemas.microsoft.com/office/drawing/2014/main" id="{14AEECB5-4554-4435-AF08-5D1C4BD00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1" y="1621"/>
                <a:ext cx="0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4" name="Line 229">
                <a:extLst>
                  <a:ext uri="{FF2B5EF4-FFF2-40B4-BE49-F238E27FC236}">
                    <a16:creationId xmlns:a16="http://schemas.microsoft.com/office/drawing/2014/main" id="{C70F78A7-CBA1-431B-89A0-C7A591BE4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4" y="1655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5" name="Line 230">
                <a:extLst>
                  <a:ext uri="{FF2B5EF4-FFF2-40B4-BE49-F238E27FC236}">
                    <a16:creationId xmlns:a16="http://schemas.microsoft.com/office/drawing/2014/main" id="{50D96948-F30C-480A-AB72-E1E0D5874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8" y="1652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6" name="Line 231">
                <a:extLst>
                  <a:ext uri="{FF2B5EF4-FFF2-40B4-BE49-F238E27FC236}">
                    <a16:creationId xmlns:a16="http://schemas.microsoft.com/office/drawing/2014/main" id="{18C2FDE1-B64B-40B2-BE62-53120E103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1" y="1658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7" name="Line 232">
                <a:extLst>
                  <a:ext uri="{FF2B5EF4-FFF2-40B4-BE49-F238E27FC236}">
                    <a16:creationId xmlns:a16="http://schemas.microsoft.com/office/drawing/2014/main" id="{8CBC0FA4-2017-44B0-8111-1E1A0EED8F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5" y="1599"/>
                <a:ext cx="0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8" name="Line 233">
                <a:extLst>
                  <a:ext uri="{FF2B5EF4-FFF2-40B4-BE49-F238E27FC236}">
                    <a16:creationId xmlns:a16="http://schemas.microsoft.com/office/drawing/2014/main" id="{C3452FF4-8B4E-4ED0-BDE8-2B2C3EBBDB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" y="1656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9" name="Line 234">
                <a:extLst>
                  <a:ext uri="{FF2B5EF4-FFF2-40B4-BE49-F238E27FC236}">
                    <a16:creationId xmlns:a16="http://schemas.microsoft.com/office/drawing/2014/main" id="{E35F0886-D619-409C-B020-EC1C8E16A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0" name="Line 235">
                <a:extLst>
                  <a:ext uri="{FF2B5EF4-FFF2-40B4-BE49-F238E27FC236}">
                    <a16:creationId xmlns:a16="http://schemas.microsoft.com/office/drawing/2014/main" id="{A3157A33-502F-42FE-A5BB-62A614332C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9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1" name="Line 236">
                <a:extLst>
                  <a:ext uri="{FF2B5EF4-FFF2-40B4-BE49-F238E27FC236}">
                    <a16:creationId xmlns:a16="http://schemas.microsoft.com/office/drawing/2014/main" id="{A6EF3013-11AF-4499-AEE0-3F9BC6517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3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2" name="Line 237">
                <a:extLst>
                  <a:ext uri="{FF2B5EF4-FFF2-40B4-BE49-F238E27FC236}">
                    <a16:creationId xmlns:a16="http://schemas.microsoft.com/office/drawing/2014/main" id="{87D42E57-2CFE-4D06-AC9D-E34982E12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4" y="1645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3" name="Line 238">
                <a:extLst>
                  <a:ext uri="{FF2B5EF4-FFF2-40B4-BE49-F238E27FC236}">
                    <a16:creationId xmlns:a16="http://schemas.microsoft.com/office/drawing/2014/main" id="{F4403A26-73E3-49C8-A1DF-5FD306E4F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7" y="1655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4" name="Line 239">
                <a:extLst>
                  <a:ext uri="{FF2B5EF4-FFF2-40B4-BE49-F238E27FC236}">
                    <a16:creationId xmlns:a16="http://schemas.microsoft.com/office/drawing/2014/main" id="{23909448-A326-43CB-A622-4E3EF6787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1" y="1651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5" name="Line 240">
                <a:extLst>
                  <a:ext uri="{FF2B5EF4-FFF2-40B4-BE49-F238E27FC236}">
                    <a16:creationId xmlns:a16="http://schemas.microsoft.com/office/drawing/2014/main" id="{8164CCCB-8FA8-438F-8410-A966B2C5B7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4" y="1658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6" name="Line 241">
                <a:extLst>
                  <a:ext uri="{FF2B5EF4-FFF2-40B4-BE49-F238E27FC236}">
                    <a16:creationId xmlns:a16="http://schemas.microsoft.com/office/drawing/2014/main" id="{0E8989BC-FF16-4247-A218-81D58D261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7" y="1534"/>
                <a:ext cx="0" cy="1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7" name="Line 242">
                <a:extLst>
                  <a:ext uri="{FF2B5EF4-FFF2-40B4-BE49-F238E27FC236}">
                    <a16:creationId xmlns:a16="http://schemas.microsoft.com/office/drawing/2014/main" id="{4917AC1F-4B2B-4E81-A035-19CCA930BC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1" y="1567"/>
                <a:ext cx="0" cy="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8" name="Line 243">
                <a:extLst>
                  <a:ext uri="{FF2B5EF4-FFF2-40B4-BE49-F238E27FC236}">
                    <a16:creationId xmlns:a16="http://schemas.microsoft.com/office/drawing/2014/main" id="{B0D6BBF1-3BE3-46C1-9544-B1AFE6F54F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5" y="1652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9" name="Line 244">
                <a:extLst>
                  <a:ext uri="{FF2B5EF4-FFF2-40B4-BE49-F238E27FC236}">
                    <a16:creationId xmlns:a16="http://schemas.microsoft.com/office/drawing/2014/main" id="{671FC2DE-1989-4154-9AFF-0768C28D1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18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0" name="Line 245">
                <a:extLst>
                  <a:ext uri="{FF2B5EF4-FFF2-40B4-BE49-F238E27FC236}">
                    <a16:creationId xmlns:a16="http://schemas.microsoft.com/office/drawing/2014/main" id="{C778C487-D14A-48EE-A06C-0FF2C500A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2" y="1659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1" name="Line 246">
                <a:extLst>
                  <a:ext uri="{FF2B5EF4-FFF2-40B4-BE49-F238E27FC236}">
                    <a16:creationId xmlns:a16="http://schemas.microsoft.com/office/drawing/2014/main" id="{524CABC6-6C90-497B-BB12-4AF2F7D1B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2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2" name="Line 247">
                <a:extLst>
                  <a:ext uri="{FF2B5EF4-FFF2-40B4-BE49-F238E27FC236}">
                    <a16:creationId xmlns:a16="http://schemas.microsoft.com/office/drawing/2014/main" id="{825226D1-513D-4C4E-B0ED-6819DCDB2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7" y="1657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3" name="Line 248">
                <a:extLst>
                  <a:ext uri="{FF2B5EF4-FFF2-40B4-BE49-F238E27FC236}">
                    <a16:creationId xmlns:a16="http://schemas.microsoft.com/office/drawing/2014/main" id="{CC2C6166-AB79-411A-8578-0F87A04B76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0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4" name="Line 249">
                <a:extLst>
                  <a:ext uri="{FF2B5EF4-FFF2-40B4-BE49-F238E27FC236}">
                    <a16:creationId xmlns:a16="http://schemas.microsoft.com/office/drawing/2014/main" id="{974C4EAA-532D-4F27-9C06-94F308E7B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3" y="1659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5" name="Line 250">
                <a:extLst>
                  <a:ext uri="{FF2B5EF4-FFF2-40B4-BE49-F238E27FC236}">
                    <a16:creationId xmlns:a16="http://schemas.microsoft.com/office/drawing/2014/main" id="{57BA8CCC-5C8B-44DE-A374-CC6326BBF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7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6" name="Line 251">
                <a:extLst>
                  <a:ext uri="{FF2B5EF4-FFF2-40B4-BE49-F238E27FC236}">
                    <a16:creationId xmlns:a16="http://schemas.microsoft.com/office/drawing/2014/main" id="{9E427F08-C050-44B0-A801-12D000002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0" y="1536"/>
                <a:ext cx="0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7" name="Line 252">
                <a:extLst>
                  <a:ext uri="{FF2B5EF4-FFF2-40B4-BE49-F238E27FC236}">
                    <a16:creationId xmlns:a16="http://schemas.microsoft.com/office/drawing/2014/main" id="{AA51654D-CCEC-46BF-BCF3-9ED59D195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4" y="1610"/>
                <a:ext cx="0" cy="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8" name="Line 253">
                <a:extLst>
                  <a:ext uri="{FF2B5EF4-FFF2-40B4-BE49-F238E27FC236}">
                    <a16:creationId xmlns:a16="http://schemas.microsoft.com/office/drawing/2014/main" id="{7AA0BBF2-6B63-4C32-AAD6-7212EEAEC5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8" y="163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9" name="Line 254">
                <a:extLst>
                  <a:ext uri="{FF2B5EF4-FFF2-40B4-BE49-F238E27FC236}">
                    <a16:creationId xmlns:a16="http://schemas.microsoft.com/office/drawing/2014/main" id="{843DF707-C420-42F4-8925-1F75EB31D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1" y="1646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0" name="Line 255">
                <a:extLst>
                  <a:ext uri="{FF2B5EF4-FFF2-40B4-BE49-F238E27FC236}">
                    <a16:creationId xmlns:a16="http://schemas.microsoft.com/office/drawing/2014/main" id="{909D1E66-93DC-46F6-8CA5-8924BA84E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1654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1" name="Line 256">
                <a:extLst>
                  <a:ext uri="{FF2B5EF4-FFF2-40B4-BE49-F238E27FC236}">
                    <a16:creationId xmlns:a16="http://schemas.microsoft.com/office/drawing/2014/main" id="{678E6E2D-7A9D-4411-A830-FCB63C6C3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8" y="1642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2" name="Line 257">
                <a:extLst>
                  <a:ext uri="{FF2B5EF4-FFF2-40B4-BE49-F238E27FC236}">
                    <a16:creationId xmlns:a16="http://schemas.microsoft.com/office/drawing/2014/main" id="{9898D480-175C-409F-AB50-6B675AB4B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2" y="1367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3" name="Line 258">
                <a:extLst>
                  <a:ext uri="{FF2B5EF4-FFF2-40B4-BE49-F238E27FC236}">
                    <a16:creationId xmlns:a16="http://schemas.microsoft.com/office/drawing/2014/main" id="{A7B9F1A3-5511-4D15-AFFF-C7AA003B3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5" y="1650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4" name="Line 259">
                <a:extLst>
                  <a:ext uri="{FF2B5EF4-FFF2-40B4-BE49-F238E27FC236}">
                    <a16:creationId xmlns:a16="http://schemas.microsoft.com/office/drawing/2014/main" id="{CE4F2639-F104-44F5-A7FE-4D14191870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9" y="1659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5" name="Line 260">
                <a:extLst>
                  <a:ext uri="{FF2B5EF4-FFF2-40B4-BE49-F238E27FC236}">
                    <a16:creationId xmlns:a16="http://schemas.microsoft.com/office/drawing/2014/main" id="{A4349CD5-C9B5-460D-BB3B-9C6F7AAB0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3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6" name="Line 261">
                <a:extLst>
                  <a:ext uri="{FF2B5EF4-FFF2-40B4-BE49-F238E27FC236}">
                    <a16:creationId xmlns:a16="http://schemas.microsoft.com/office/drawing/2014/main" id="{2344D0D8-6B98-4DC1-A766-61C60F1A6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6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7" name="Line 262">
                <a:extLst>
                  <a:ext uri="{FF2B5EF4-FFF2-40B4-BE49-F238E27FC236}">
                    <a16:creationId xmlns:a16="http://schemas.microsoft.com/office/drawing/2014/main" id="{1CA7EBE4-22F2-45C6-B14C-1C8BE70E0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3" y="1656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8" name="Line 263">
                <a:extLst>
                  <a:ext uri="{FF2B5EF4-FFF2-40B4-BE49-F238E27FC236}">
                    <a16:creationId xmlns:a16="http://schemas.microsoft.com/office/drawing/2014/main" id="{2258F5C4-27C1-45FA-B826-AA18B13CC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7" y="1562"/>
                <a:ext cx="0" cy="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9" name="Line 264">
                <a:extLst>
                  <a:ext uri="{FF2B5EF4-FFF2-40B4-BE49-F238E27FC236}">
                    <a16:creationId xmlns:a16="http://schemas.microsoft.com/office/drawing/2014/main" id="{D1315C7A-BFC5-4DF4-813F-A70718926C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1" y="1603"/>
                <a:ext cx="0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0" name="Line 265">
                <a:extLst>
                  <a:ext uri="{FF2B5EF4-FFF2-40B4-BE49-F238E27FC236}">
                    <a16:creationId xmlns:a16="http://schemas.microsoft.com/office/drawing/2014/main" id="{697FA828-498F-4C38-8B1E-E42F3B059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645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1" name="Line 266">
                <a:extLst>
                  <a:ext uri="{FF2B5EF4-FFF2-40B4-BE49-F238E27FC236}">
                    <a16:creationId xmlns:a16="http://schemas.microsoft.com/office/drawing/2014/main" id="{5452161D-D68C-4834-8797-5AA59801C1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8" y="1654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2" name="Line 267">
                <a:extLst>
                  <a:ext uri="{FF2B5EF4-FFF2-40B4-BE49-F238E27FC236}">
                    <a16:creationId xmlns:a16="http://schemas.microsoft.com/office/drawing/2014/main" id="{1C076CB2-73BA-4110-BF59-13001E32D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1" y="1655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3" name="Line 268">
                <a:extLst>
                  <a:ext uri="{FF2B5EF4-FFF2-40B4-BE49-F238E27FC236}">
                    <a16:creationId xmlns:a16="http://schemas.microsoft.com/office/drawing/2014/main" id="{1DEFF0BF-98CA-49F4-AAB3-CA6365DC0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5" y="965"/>
                <a:ext cx="0" cy="6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4" name="Line 269">
                <a:extLst>
                  <a:ext uri="{FF2B5EF4-FFF2-40B4-BE49-F238E27FC236}">
                    <a16:creationId xmlns:a16="http://schemas.microsoft.com/office/drawing/2014/main" id="{4754D485-2412-4C6B-AE26-755356D30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8" y="1536"/>
                <a:ext cx="0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5" name="Line 270">
                <a:extLst>
                  <a:ext uri="{FF2B5EF4-FFF2-40B4-BE49-F238E27FC236}">
                    <a16:creationId xmlns:a16="http://schemas.microsoft.com/office/drawing/2014/main" id="{CD7E03BC-8A3E-4905-B3DE-85DDD04EF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2" y="1653"/>
                <a:ext cx="0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6" name="Line 271">
                <a:extLst>
                  <a:ext uri="{FF2B5EF4-FFF2-40B4-BE49-F238E27FC236}">
                    <a16:creationId xmlns:a16="http://schemas.microsoft.com/office/drawing/2014/main" id="{BE091A53-AF57-492F-9229-9B04A55CDD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5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7" name="Line 272">
                <a:extLst>
                  <a:ext uri="{FF2B5EF4-FFF2-40B4-BE49-F238E27FC236}">
                    <a16:creationId xmlns:a16="http://schemas.microsoft.com/office/drawing/2014/main" id="{FBAC2185-62D8-4A06-B99D-145CA8E38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8" y="1659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8" name="Line 273">
                <a:extLst>
                  <a:ext uri="{FF2B5EF4-FFF2-40B4-BE49-F238E27FC236}">
                    <a16:creationId xmlns:a16="http://schemas.microsoft.com/office/drawing/2014/main" id="{C6F2F91F-ED65-4107-A815-9E9BF1DF1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9" name="Line 274">
                <a:extLst>
                  <a:ext uri="{FF2B5EF4-FFF2-40B4-BE49-F238E27FC236}">
                    <a16:creationId xmlns:a16="http://schemas.microsoft.com/office/drawing/2014/main" id="{682212F0-8AEF-4ED5-BCC7-706895402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6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0" name="Line 275">
                <a:extLst>
                  <a:ext uri="{FF2B5EF4-FFF2-40B4-BE49-F238E27FC236}">
                    <a16:creationId xmlns:a16="http://schemas.microsoft.com/office/drawing/2014/main" id="{92DB036C-C335-47ED-ACA9-8C7F1E77A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0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1" name="Line 276">
                <a:extLst>
                  <a:ext uri="{FF2B5EF4-FFF2-40B4-BE49-F238E27FC236}">
                    <a16:creationId xmlns:a16="http://schemas.microsoft.com/office/drawing/2014/main" id="{36EEFBD9-C09D-4BBC-A3E0-29E7AE5D8F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2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2" name="Line 277">
                <a:extLst>
                  <a:ext uri="{FF2B5EF4-FFF2-40B4-BE49-F238E27FC236}">
                    <a16:creationId xmlns:a16="http://schemas.microsoft.com/office/drawing/2014/main" id="{C11BD56F-1BB9-46C3-899B-F03935140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4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3" name="Line 278">
                <a:extLst>
                  <a:ext uri="{FF2B5EF4-FFF2-40B4-BE49-F238E27FC236}">
                    <a16:creationId xmlns:a16="http://schemas.microsoft.com/office/drawing/2014/main" id="{4CDE2163-408C-40FD-B4F5-E327D305D0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7" y="1658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4" name="Line 279">
                <a:extLst>
                  <a:ext uri="{FF2B5EF4-FFF2-40B4-BE49-F238E27FC236}">
                    <a16:creationId xmlns:a16="http://schemas.microsoft.com/office/drawing/2014/main" id="{2E9F48F8-AE31-4CBA-BC1F-FB44A9B06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0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5" name="Line 280">
                <a:extLst>
                  <a:ext uri="{FF2B5EF4-FFF2-40B4-BE49-F238E27FC236}">
                    <a16:creationId xmlns:a16="http://schemas.microsoft.com/office/drawing/2014/main" id="{D3E5104F-1881-4317-B759-4058A4F2F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4" y="1658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6" name="Line 281">
                <a:extLst>
                  <a:ext uri="{FF2B5EF4-FFF2-40B4-BE49-F238E27FC236}">
                    <a16:creationId xmlns:a16="http://schemas.microsoft.com/office/drawing/2014/main" id="{9476F907-54F6-4B05-90CE-84F089CCB4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8" y="1438"/>
                <a:ext cx="0" cy="2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7" name="Line 282">
                <a:extLst>
                  <a:ext uri="{FF2B5EF4-FFF2-40B4-BE49-F238E27FC236}">
                    <a16:creationId xmlns:a16="http://schemas.microsoft.com/office/drawing/2014/main" id="{0148FCC2-CF89-497E-96F9-44F644DAF1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1" y="1291"/>
                <a:ext cx="0" cy="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8" name="Line 283">
                <a:extLst>
                  <a:ext uri="{FF2B5EF4-FFF2-40B4-BE49-F238E27FC236}">
                    <a16:creationId xmlns:a16="http://schemas.microsoft.com/office/drawing/2014/main" id="{F1A0C6CC-298B-4D8F-811D-F7C16E8A5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5" y="1628"/>
                <a:ext cx="0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9" name="Line 284">
                <a:extLst>
                  <a:ext uri="{FF2B5EF4-FFF2-40B4-BE49-F238E27FC236}">
                    <a16:creationId xmlns:a16="http://schemas.microsoft.com/office/drawing/2014/main" id="{FE001AE7-074F-493E-AAC9-2C023FF09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8" y="1657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0" name="Line 285">
                <a:extLst>
                  <a:ext uri="{FF2B5EF4-FFF2-40B4-BE49-F238E27FC236}">
                    <a16:creationId xmlns:a16="http://schemas.microsoft.com/office/drawing/2014/main" id="{519CDE6E-49DC-4A78-B011-34ECEE453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658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1" name="Line 286">
                <a:extLst>
                  <a:ext uri="{FF2B5EF4-FFF2-40B4-BE49-F238E27FC236}">
                    <a16:creationId xmlns:a16="http://schemas.microsoft.com/office/drawing/2014/main" id="{135AFB98-DC03-4FE3-B860-638D1EAC0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5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2" name="Line 287">
                <a:extLst>
                  <a:ext uri="{FF2B5EF4-FFF2-40B4-BE49-F238E27FC236}">
                    <a16:creationId xmlns:a16="http://schemas.microsoft.com/office/drawing/2014/main" id="{6101187F-A4E9-4DA8-88E1-E4FAFA088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9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3" name="Line 288">
                <a:extLst>
                  <a:ext uri="{FF2B5EF4-FFF2-40B4-BE49-F238E27FC236}">
                    <a16:creationId xmlns:a16="http://schemas.microsoft.com/office/drawing/2014/main" id="{9F46E2FA-35A1-49BA-B9D0-CCFD8B78D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1658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4" name="Line 289">
                <a:extLst>
                  <a:ext uri="{FF2B5EF4-FFF2-40B4-BE49-F238E27FC236}">
                    <a16:creationId xmlns:a16="http://schemas.microsoft.com/office/drawing/2014/main" id="{D5E2BADC-F8DC-4D71-B184-6CE966080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9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5" name="Line 290">
                <a:extLst>
                  <a:ext uri="{FF2B5EF4-FFF2-40B4-BE49-F238E27FC236}">
                    <a16:creationId xmlns:a16="http://schemas.microsoft.com/office/drawing/2014/main" id="{67056B62-5C5B-4B19-B1F4-D16E8BCAA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7" y="1659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6" name="Line 291">
                <a:extLst>
                  <a:ext uri="{FF2B5EF4-FFF2-40B4-BE49-F238E27FC236}">
                    <a16:creationId xmlns:a16="http://schemas.microsoft.com/office/drawing/2014/main" id="{CCF113F6-7920-4F07-8852-B455932C4F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1" y="1278"/>
                <a:ext cx="0" cy="3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7" name="Line 292">
                <a:extLst>
                  <a:ext uri="{FF2B5EF4-FFF2-40B4-BE49-F238E27FC236}">
                    <a16:creationId xmlns:a16="http://schemas.microsoft.com/office/drawing/2014/main" id="{DFD5F15D-78FB-4B18-A6CF-05BEC9A7C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4" y="1612"/>
                <a:ext cx="0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8" name="Line 293">
                <a:extLst>
                  <a:ext uri="{FF2B5EF4-FFF2-40B4-BE49-F238E27FC236}">
                    <a16:creationId xmlns:a16="http://schemas.microsoft.com/office/drawing/2014/main" id="{5650DE3D-E03D-4ED7-9D7B-8167FEF76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8" y="1652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9" name="Line 294">
                <a:extLst>
                  <a:ext uri="{FF2B5EF4-FFF2-40B4-BE49-F238E27FC236}">
                    <a16:creationId xmlns:a16="http://schemas.microsoft.com/office/drawing/2014/main" id="{1049FA7E-5EEA-435F-9194-B1CE96758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1" y="1654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0" name="Line 295">
                <a:extLst>
                  <a:ext uri="{FF2B5EF4-FFF2-40B4-BE49-F238E27FC236}">
                    <a16:creationId xmlns:a16="http://schemas.microsoft.com/office/drawing/2014/main" id="{BD6AA7AC-02AA-454D-924C-3353A3EF4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5" y="1655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1" name="Line 296">
                <a:extLst>
                  <a:ext uri="{FF2B5EF4-FFF2-40B4-BE49-F238E27FC236}">
                    <a16:creationId xmlns:a16="http://schemas.microsoft.com/office/drawing/2014/main" id="{2157A4E5-EC48-4DB4-B947-FE7EEBA3E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8" y="1654"/>
                <a:ext cx="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2" name="Line 297">
                <a:extLst>
                  <a:ext uri="{FF2B5EF4-FFF2-40B4-BE49-F238E27FC236}">
                    <a16:creationId xmlns:a16="http://schemas.microsoft.com/office/drawing/2014/main" id="{21C8ECEC-AF85-46B6-801F-0B7C3B738E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2" y="1032"/>
                <a:ext cx="0" cy="6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3" name="Line 298">
                <a:extLst>
                  <a:ext uri="{FF2B5EF4-FFF2-40B4-BE49-F238E27FC236}">
                    <a16:creationId xmlns:a16="http://schemas.microsoft.com/office/drawing/2014/main" id="{38574B52-C8F2-44A5-AFE7-12ABBE701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6" y="1620"/>
                <a:ext cx="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4" name="Line 299">
                <a:extLst>
                  <a:ext uri="{FF2B5EF4-FFF2-40B4-BE49-F238E27FC236}">
                    <a16:creationId xmlns:a16="http://schemas.microsoft.com/office/drawing/2014/main" id="{96C81B6C-3D61-464B-B2C0-F36587F3CC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9" y="1655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5" name="Line 300">
                <a:extLst>
                  <a:ext uri="{FF2B5EF4-FFF2-40B4-BE49-F238E27FC236}">
                    <a16:creationId xmlns:a16="http://schemas.microsoft.com/office/drawing/2014/main" id="{F1CDFF94-B55A-4DA6-989C-EF9DCE5D09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3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6" name="Line 301">
                <a:extLst>
                  <a:ext uri="{FF2B5EF4-FFF2-40B4-BE49-F238E27FC236}">
                    <a16:creationId xmlns:a16="http://schemas.microsoft.com/office/drawing/2014/main" id="{A5441EC7-25EC-409F-8735-4000AF5C8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2" y="1658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7" name="Line 302">
                <a:extLst>
                  <a:ext uri="{FF2B5EF4-FFF2-40B4-BE49-F238E27FC236}">
                    <a16:creationId xmlns:a16="http://schemas.microsoft.com/office/drawing/2014/main" id="{0F8CA27E-CB72-4787-B0F6-784DAF3F3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7" y="1555"/>
                <a:ext cx="0" cy="1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8" name="Line 303">
                <a:extLst>
                  <a:ext uri="{FF2B5EF4-FFF2-40B4-BE49-F238E27FC236}">
                    <a16:creationId xmlns:a16="http://schemas.microsoft.com/office/drawing/2014/main" id="{FDEDC73D-EB8D-4F41-88AC-A20DB75C3F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1" y="1524"/>
                <a:ext cx="0" cy="1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9" name="Line 304">
                <a:extLst>
                  <a:ext uri="{FF2B5EF4-FFF2-40B4-BE49-F238E27FC236}">
                    <a16:creationId xmlns:a16="http://schemas.microsoft.com/office/drawing/2014/main" id="{67706093-2C94-4EEB-9E61-59ADD5A3F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4" y="1651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0" name="Line 305">
                <a:extLst>
                  <a:ext uri="{FF2B5EF4-FFF2-40B4-BE49-F238E27FC236}">
                    <a16:creationId xmlns:a16="http://schemas.microsoft.com/office/drawing/2014/main" id="{0B5F7454-398F-4284-9908-90A573B00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7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1" name="Line 306">
                <a:extLst>
                  <a:ext uri="{FF2B5EF4-FFF2-40B4-BE49-F238E27FC236}">
                    <a16:creationId xmlns:a16="http://schemas.microsoft.com/office/drawing/2014/main" id="{D3152530-BFE4-4B6E-9765-C502A04D1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1" y="1657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2" name="Line 307">
                <a:extLst>
                  <a:ext uri="{FF2B5EF4-FFF2-40B4-BE49-F238E27FC236}">
                    <a16:creationId xmlns:a16="http://schemas.microsoft.com/office/drawing/2014/main" id="{7943AE09-D22A-44EC-B0BC-64EF54EA0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5" y="1257"/>
                <a:ext cx="0" cy="4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3" name="Line 308">
                <a:extLst>
                  <a:ext uri="{FF2B5EF4-FFF2-40B4-BE49-F238E27FC236}">
                    <a16:creationId xmlns:a16="http://schemas.microsoft.com/office/drawing/2014/main" id="{FBE0406D-E7BE-4C15-A2AA-92CB9C38B6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8" y="1540"/>
                <a:ext cx="0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4" name="Line 309">
                <a:extLst>
                  <a:ext uri="{FF2B5EF4-FFF2-40B4-BE49-F238E27FC236}">
                    <a16:creationId xmlns:a16="http://schemas.microsoft.com/office/drawing/2014/main" id="{CDFC98EA-C7DB-4229-B380-961A6F8C0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2" y="1652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5" name="Line 310">
                <a:extLst>
                  <a:ext uri="{FF2B5EF4-FFF2-40B4-BE49-F238E27FC236}">
                    <a16:creationId xmlns:a16="http://schemas.microsoft.com/office/drawing/2014/main" id="{069502B9-8FFF-4A15-AB25-4959CD65D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9" y="1659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6" name="Line 311">
                <a:extLst>
                  <a:ext uri="{FF2B5EF4-FFF2-40B4-BE49-F238E27FC236}">
                    <a16:creationId xmlns:a16="http://schemas.microsoft.com/office/drawing/2014/main" id="{B3003621-2BDD-416A-8AC9-A6E7C838B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3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7" name="Line 312">
                <a:extLst>
                  <a:ext uri="{FF2B5EF4-FFF2-40B4-BE49-F238E27FC236}">
                    <a16:creationId xmlns:a16="http://schemas.microsoft.com/office/drawing/2014/main" id="{F4E6D5FB-409D-4407-9D65-0A39AB3CF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6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8" name="Line 313">
                <a:extLst>
                  <a:ext uri="{FF2B5EF4-FFF2-40B4-BE49-F238E27FC236}">
                    <a16:creationId xmlns:a16="http://schemas.microsoft.com/office/drawing/2014/main" id="{5A15668A-CD67-47AD-A745-3A8D80FF8B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3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9" name="Line 314">
                <a:extLst>
                  <a:ext uri="{FF2B5EF4-FFF2-40B4-BE49-F238E27FC236}">
                    <a16:creationId xmlns:a16="http://schemas.microsoft.com/office/drawing/2014/main" id="{6B359BE5-E26A-436E-B8BE-3D05804CF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1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0" name="Line 315">
                <a:extLst>
                  <a:ext uri="{FF2B5EF4-FFF2-40B4-BE49-F238E27FC236}">
                    <a16:creationId xmlns:a16="http://schemas.microsoft.com/office/drawing/2014/main" id="{8C3A9332-9823-457C-B37A-16018884E1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3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1" name="Line 316">
                <a:extLst>
                  <a:ext uri="{FF2B5EF4-FFF2-40B4-BE49-F238E27FC236}">
                    <a16:creationId xmlns:a16="http://schemas.microsoft.com/office/drawing/2014/main" id="{B2973E39-BA80-449E-9C53-F7169EAF1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7" y="1638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2" name="Line 317">
                <a:extLst>
                  <a:ext uri="{FF2B5EF4-FFF2-40B4-BE49-F238E27FC236}">
                    <a16:creationId xmlns:a16="http://schemas.microsoft.com/office/drawing/2014/main" id="{4193BAA4-FC6D-403C-A093-D841A615E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1" y="1238"/>
                <a:ext cx="0" cy="4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3" name="Line 318">
                <a:extLst>
                  <a:ext uri="{FF2B5EF4-FFF2-40B4-BE49-F238E27FC236}">
                    <a16:creationId xmlns:a16="http://schemas.microsoft.com/office/drawing/2014/main" id="{3B77F361-BB7C-4774-9E9C-B7B34AFC4E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5" y="1603"/>
                <a:ext cx="0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4" name="Line 319">
                <a:extLst>
                  <a:ext uri="{FF2B5EF4-FFF2-40B4-BE49-F238E27FC236}">
                    <a16:creationId xmlns:a16="http://schemas.microsoft.com/office/drawing/2014/main" id="{0850AC4E-4EDB-4F4A-AE45-408E3B777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8" y="1653"/>
                <a:ext cx="0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5" name="Line 320">
                <a:extLst>
                  <a:ext uri="{FF2B5EF4-FFF2-40B4-BE49-F238E27FC236}">
                    <a16:creationId xmlns:a16="http://schemas.microsoft.com/office/drawing/2014/main" id="{35452A05-FC6F-4464-9ED8-D478A5AD7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2" y="1658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6" name="Line 321">
                <a:extLst>
                  <a:ext uri="{FF2B5EF4-FFF2-40B4-BE49-F238E27FC236}">
                    <a16:creationId xmlns:a16="http://schemas.microsoft.com/office/drawing/2014/main" id="{9C3CDAD8-A7C5-4685-8599-DA726DF27E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9" y="1576"/>
                <a:ext cx="0" cy="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7" name="Line 322">
                <a:extLst>
                  <a:ext uri="{FF2B5EF4-FFF2-40B4-BE49-F238E27FC236}">
                    <a16:creationId xmlns:a16="http://schemas.microsoft.com/office/drawing/2014/main" id="{CD8A4673-ED54-4394-8CAD-9E7FBB5D90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3" y="1656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8" name="Line 323">
                <a:extLst>
                  <a:ext uri="{FF2B5EF4-FFF2-40B4-BE49-F238E27FC236}">
                    <a16:creationId xmlns:a16="http://schemas.microsoft.com/office/drawing/2014/main" id="{3017ADD5-1B87-4012-95AD-E538A7AB2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8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9" name="Line 324">
                <a:extLst>
                  <a:ext uri="{FF2B5EF4-FFF2-40B4-BE49-F238E27FC236}">
                    <a16:creationId xmlns:a16="http://schemas.microsoft.com/office/drawing/2014/main" id="{2C0A33B2-BAD0-4408-83D6-ACB7F2130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3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0" name="Line 325">
                <a:extLst>
                  <a:ext uri="{FF2B5EF4-FFF2-40B4-BE49-F238E27FC236}">
                    <a16:creationId xmlns:a16="http://schemas.microsoft.com/office/drawing/2014/main" id="{2659A56A-6E87-4CB1-9278-A01EBC839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7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1" name="Line 326">
                <a:extLst>
                  <a:ext uri="{FF2B5EF4-FFF2-40B4-BE49-F238E27FC236}">
                    <a16:creationId xmlns:a16="http://schemas.microsoft.com/office/drawing/2014/main" id="{90ACAF9D-BB19-435F-B067-477D4A848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0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2" name="Line 327">
                <a:extLst>
                  <a:ext uri="{FF2B5EF4-FFF2-40B4-BE49-F238E27FC236}">
                    <a16:creationId xmlns:a16="http://schemas.microsoft.com/office/drawing/2014/main" id="{FB218887-FBEA-40A5-9169-0F9A3E8A0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4" y="1657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3" name="Line 328">
                <a:extLst>
                  <a:ext uri="{FF2B5EF4-FFF2-40B4-BE49-F238E27FC236}">
                    <a16:creationId xmlns:a16="http://schemas.microsoft.com/office/drawing/2014/main" id="{6740CD45-851F-460B-B01E-57132D98C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8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4" name="Line 329">
                <a:extLst>
                  <a:ext uri="{FF2B5EF4-FFF2-40B4-BE49-F238E27FC236}">
                    <a16:creationId xmlns:a16="http://schemas.microsoft.com/office/drawing/2014/main" id="{FB98F412-DA98-4D6B-9C0A-2E5D57D8D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0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5" name="Line 330">
                <a:extLst>
                  <a:ext uri="{FF2B5EF4-FFF2-40B4-BE49-F238E27FC236}">
                    <a16:creationId xmlns:a16="http://schemas.microsoft.com/office/drawing/2014/main" id="{22F90FB0-6695-44F9-8432-D5CAE889E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4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6" name="Line 331">
                <a:extLst>
                  <a:ext uri="{FF2B5EF4-FFF2-40B4-BE49-F238E27FC236}">
                    <a16:creationId xmlns:a16="http://schemas.microsoft.com/office/drawing/2014/main" id="{4602B41E-382E-4BA2-9AF3-D56770489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8" y="1659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7" name="Line 332">
                <a:extLst>
                  <a:ext uri="{FF2B5EF4-FFF2-40B4-BE49-F238E27FC236}">
                    <a16:creationId xmlns:a16="http://schemas.microsoft.com/office/drawing/2014/main" id="{AD5FE036-0326-4020-913C-0E2B1351B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087"/>
                <a:ext cx="0" cy="5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8" name="Line 333">
                <a:extLst>
                  <a:ext uri="{FF2B5EF4-FFF2-40B4-BE49-F238E27FC236}">
                    <a16:creationId xmlns:a16="http://schemas.microsoft.com/office/drawing/2014/main" id="{9D951E72-DA2D-471E-8C4E-A763CFD54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5" y="1607"/>
                <a:ext cx="0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9" name="Line 334">
                <a:extLst>
                  <a:ext uri="{FF2B5EF4-FFF2-40B4-BE49-F238E27FC236}">
                    <a16:creationId xmlns:a16="http://schemas.microsoft.com/office/drawing/2014/main" id="{AB6A7B0C-4867-4253-894C-997262017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9" y="1651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0" name="Line 335">
                <a:extLst>
                  <a:ext uri="{FF2B5EF4-FFF2-40B4-BE49-F238E27FC236}">
                    <a16:creationId xmlns:a16="http://schemas.microsoft.com/office/drawing/2014/main" id="{FDF158E9-6B50-4913-A780-A8DE61784B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3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1" name="Line 336">
                <a:extLst>
                  <a:ext uri="{FF2B5EF4-FFF2-40B4-BE49-F238E27FC236}">
                    <a16:creationId xmlns:a16="http://schemas.microsoft.com/office/drawing/2014/main" id="{DF8EDD5B-D2DA-4F48-9E70-EDA124ED4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6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2" name="Line 337">
                <a:extLst>
                  <a:ext uri="{FF2B5EF4-FFF2-40B4-BE49-F238E27FC236}">
                    <a16:creationId xmlns:a16="http://schemas.microsoft.com/office/drawing/2014/main" id="{823F6FDB-5934-452E-B568-0FD802D2C3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659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3" name="Line 338">
                <a:extLst>
                  <a:ext uri="{FF2B5EF4-FFF2-40B4-BE49-F238E27FC236}">
                    <a16:creationId xmlns:a16="http://schemas.microsoft.com/office/drawing/2014/main" id="{E20465FE-67B2-4A3A-9C8C-AA15A9876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7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" name="Line 339">
                <a:extLst>
                  <a:ext uri="{FF2B5EF4-FFF2-40B4-BE49-F238E27FC236}">
                    <a16:creationId xmlns:a16="http://schemas.microsoft.com/office/drawing/2014/main" id="{16F70F9B-2C8E-4DE7-A460-38B4C06CD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00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" name="Line 340">
                <a:extLst>
                  <a:ext uri="{FF2B5EF4-FFF2-40B4-BE49-F238E27FC236}">
                    <a16:creationId xmlns:a16="http://schemas.microsoft.com/office/drawing/2014/main" id="{5ADCA936-5AAE-4519-8E45-30CDA5C05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04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" name="Line 341">
                <a:extLst>
                  <a:ext uri="{FF2B5EF4-FFF2-40B4-BE49-F238E27FC236}">
                    <a16:creationId xmlns:a16="http://schemas.microsoft.com/office/drawing/2014/main" id="{5CC75EE7-F442-46D2-82C7-7CDD99D27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07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" name="Line 342">
                <a:extLst>
                  <a:ext uri="{FF2B5EF4-FFF2-40B4-BE49-F238E27FC236}">
                    <a16:creationId xmlns:a16="http://schemas.microsoft.com/office/drawing/2014/main" id="{1D409744-37BF-467D-9074-202FC8C2D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1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8" name="Line 343">
                <a:extLst>
                  <a:ext uri="{FF2B5EF4-FFF2-40B4-BE49-F238E27FC236}">
                    <a16:creationId xmlns:a16="http://schemas.microsoft.com/office/drawing/2014/main" id="{936B4AEA-04A7-451F-B154-F6DAB18FF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4" y="1635"/>
                <a:ext cx="0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9" name="Line 344">
                <a:extLst>
                  <a:ext uri="{FF2B5EF4-FFF2-40B4-BE49-F238E27FC236}">
                    <a16:creationId xmlns:a16="http://schemas.microsoft.com/office/drawing/2014/main" id="{C38519DB-8969-4464-A751-93A87508A9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8" y="163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0" name="Line 345">
                <a:extLst>
                  <a:ext uri="{FF2B5EF4-FFF2-40B4-BE49-F238E27FC236}">
                    <a16:creationId xmlns:a16="http://schemas.microsoft.com/office/drawing/2014/main" id="{5007E8C5-8F20-44DE-810D-9A7EE6691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2" y="1657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1" name="Line 346">
                <a:extLst>
                  <a:ext uri="{FF2B5EF4-FFF2-40B4-BE49-F238E27FC236}">
                    <a16:creationId xmlns:a16="http://schemas.microsoft.com/office/drawing/2014/main" id="{BA6A3380-2FE7-48C2-B2FF-547112B276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5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2" name="Line 347">
                <a:extLst>
                  <a:ext uri="{FF2B5EF4-FFF2-40B4-BE49-F238E27FC236}">
                    <a16:creationId xmlns:a16="http://schemas.microsoft.com/office/drawing/2014/main" id="{980912FA-8A72-453C-8B31-2324C6204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9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3" name="Line 348">
                <a:extLst>
                  <a:ext uri="{FF2B5EF4-FFF2-40B4-BE49-F238E27FC236}">
                    <a16:creationId xmlns:a16="http://schemas.microsoft.com/office/drawing/2014/main" id="{777B3F2B-BF96-4EEA-9831-697230AEE1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3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4" name="Line 349">
                <a:extLst>
                  <a:ext uri="{FF2B5EF4-FFF2-40B4-BE49-F238E27FC236}">
                    <a16:creationId xmlns:a16="http://schemas.microsoft.com/office/drawing/2014/main" id="{AED5B594-1B1F-4996-9FB4-DFF146E5E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0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5" name="Line 350">
                <a:extLst>
                  <a:ext uri="{FF2B5EF4-FFF2-40B4-BE49-F238E27FC236}">
                    <a16:creationId xmlns:a16="http://schemas.microsoft.com/office/drawing/2014/main" id="{894C7D70-0306-4219-83B8-2C89C8C688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6" name="Line 351">
                <a:extLst>
                  <a:ext uri="{FF2B5EF4-FFF2-40B4-BE49-F238E27FC236}">
                    <a16:creationId xmlns:a16="http://schemas.microsoft.com/office/drawing/2014/main" id="{E85279C0-4127-4773-B568-69DD23E40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8" y="1647"/>
                <a:ext cx="0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7" name="Line 352">
                <a:extLst>
                  <a:ext uri="{FF2B5EF4-FFF2-40B4-BE49-F238E27FC236}">
                    <a16:creationId xmlns:a16="http://schemas.microsoft.com/office/drawing/2014/main" id="{B0894BB8-0134-4D54-9363-DF3366A6B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1" y="1577"/>
                <a:ext cx="0" cy="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8" name="Line 353">
                <a:extLst>
                  <a:ext uri="{FF2B5EF4-FFF2-40B4-BE49-F238E27FC236}">
                    <a16:creationId xmlns:a16="http://schemas.microsoft.com/office/drawing/2014/main" id="{12914384-3840-4C9C-8C74-C7CA4A0884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5" y="1643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9" name="Line 354">
                <a:extLst>
                  <a:ext uri="{FF2B5EF4-FFF2-40B4-BE49-F238E27FC236}">
                    <a16:creationId xmlns:a16="http://schemas.microsoft.com/office/drawing/2014/main" id="{BE100F08-DA4E-4A0B-B735-A5FC80A07C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9" y="1658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0" name="Line 355">
                <a:extLst>
                  <a:ext uri="{FF2B5EF4-FFF2-40B4-BE49-F238E27FC236}">
                    <a16:creationId xmlns:a16="http://schemas.microsoft.com/office/drawing/2014/main" id="{3B305EB3-1DC6-4046-B6C1-5368375856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2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1" name="Line 356">
                <a:extLst>
                  <a:ext uri="{FF2B5EF4-FFF2-40B4-BE49-F238E27FC236}">
                    <a16:creationId xmlns:a16="http://schemas.microsoft.com/office/drawing/2014/main" id="{115F2432-247D-4075-8A29-7C98036699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5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2" name="Line 357">
                <a:extLst>
                  <a:ext uri="{FF2B5EF4-FFF2-40B4-BE49-F238E27FC236}">
                    <a16:creationId xmlns:a16="http://schemas.microsoft.com/office/drawing/2014/main" id="{D2F39170-1B3D-4835-BDA8-7BA111FBE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9" y="1129"/>
                <a:ext cx="0" cy="5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3" name="Line 358">
                <a:extLst>
                  <a:ext uri="{FF2B5EF4-FFF2-40B4-BE49-F238E27FC236}">
                    <a16:creationId xmlns:a16="http://schemas.microsoft.com/office/drawing/2014/main" id="{309E1307-38EE-4C75-B103-2945C46C9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3" y="1612"/>
                <a:ext cx="0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4" name="Line 359">
                <a:extLst>
                  <a:ext uri="{FF2B5EF4-FFF2-40B4-BE49-F238E27FC236}">
                    <a16:creationId xmlns:a16="http://schemas.microsoft.com/office/drawing/2014/main" id="{C9AF4E9B-1802-4153-AB93-0A75C6A05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6" y="1651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5" name="Line 360">
                <a:extLst>
                  <a:ext uri="{FF2B5EF4-FFF2-40B4-BE49-F238E27FC236}">
                    <a16:creationId xmlns:a16="http://schemas.microsoft.com/office/drawing/2014/main" id="{BB1FF134-AE2B-4D6C-B0DC-893F7BB264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0" y="1659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6" name="Line 361">
                <a:extLst>
                  <a:ext uri="{FF2B5EF4-FFF2-40B4-BE49-F238E27FC236}">
                    <a16:creationId xmlns:a16="http://schemas.microsoft.com/office/drawing/2014/main" id="{7316D4C0-C4ED-469C-88CD-75348FB38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3" y="1659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7" name="Line 362">
                <a:extLst>
                  <a:ext uri="{FF2B5EF4-FFF2-40B4-BE49-F238E27FC236}">
                    <a16:creationId xmlns:a16="http://schemas.microsoft.com/office/drawing/2014/main" id="{FBCC8E44-F360-4798-B76B-D1BFB532EB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7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8" name="Line 363">
                <a:extLst>
                  <a:ext uri="{FF2B5EF4-FFF2-40B4-BE49-F238E27FC236}">
                    <a16:creationId xmlns:a16="http://schemas.microsoft.com/office/drawing/2014/main" id="{6ACEAF51-5A9B-476D-BD92-DAAB4631D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0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9" name="Line 364">
                <a:extLst>
                  <a:ext uri="{FF2B5EF4-FFF2-40B4-BE49-F238E27FC236}">
                    <a16:creationId xmlns:a16="http://schemas.microsoft.com/office/drawing/2014/main" id="{93D1A12B-BCCC-45D4-AF4C-7CE9BB45E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7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0" name="Line 365">
                <a:extLst>
                  <a:ext uri="{FF2B5EF4-FFF2-40B4-BE49-F238E27FC236}">
                    <a16:creationId xmlns:a16="http://schemas.microsoft.com/office/drawing/2014/main" id="{48D657F1-D9BB-478D-B273-5FBC4BC489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0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1" name="Line 366">
                <a:extLst>
                  <a:ext uri="{FF2B5EF4-FFF2-40B4-BE49-F238E27FC236}">
                    <a16:creationId xmlns:a16="http://schemas.microsoft.com/office/drawing/2014/main" id="{55E53DFE-8185-4A65-A415-F4B5380C8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2" name="Line 367">
                <a:extLst>
                  <a:ext uri="{FF2B5EF4-FFF2-40B4-BE49-F238E27FC236}">
                    <a16:creationId xmlns:a16="http://schemas.microsoft.com/office/drawing/2014/main" id="{497C356B-4DE5-4CF5-980D-B5A11B2B9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2" y="1636"/>
                <a:ext cx="0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3" name="Line 368">
                <a:extLst>
                  <a:ext uri="{FF2B5EF4-FFF2-40B4-BE49-F238E27FC236}">
                    <a16:creationId xmlns:a16="http://schemas.microsoft.com/office/drawing/2014/main" id="{115B6B5C-A521-43FB-BE38-C5483B703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5" y="1632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4" name="Line 369">
                <a:extLst>
                  <a:ext uri="{FF2B5EF4-FFF2-40B4-BE49-F238E27FC236}">
                    <a16:creationId xmlns:a16="http://schemas.microsoft.com/office/drawing/2014/main" id="{853627DE-6B84-4406-A171-419F9637E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9" y="1655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5" name="Line 370">
                <a:extLst>
                  <a:ext uri="{FF2B5EF4-FFF2-40B4-BE49-F238E27FC236}">
                    <a16:creationId xmlns:a16="http://schemas.microsoft.com/office/drawing/2014/main" id="{3558C776-7408-4E8C-95A8-4E020A2E9D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3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6" name="Line 371">
                <a:extLst>
                  <a:ext uri="{FF2B5EF4-FFF2-40B4-BE49-F238E27FC236}">
                    <a16:creationId xmlns:a16="http://schemas.microsoft.com/office/drawing/2014/main" id="{A36B9218-FFD0-46EB-B148-E01D23AA1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6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7" name="Line 372">
                <a:extLst>
                  <a:ext uri="{FF2B5EF4-FFF2-40B4-BE49-F238E27FC236}">
                    <a16:creationId xmlns:a16="http://schemas.microsoft.com/office/drawing/2014/main" id="{6AA2EFF2-E3BC-44F8-AC7C-82812CAA7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0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8" name="Line 373">
                <a:extLst>
                  <a:ext uri="{FF2B5EF4-FFF2-40B4-BE49-F238E27FC236}">
                    <a16:creationId xmlns:a16="http://schemas.microsoft.com/office/drawing/2014/main" id="{8A30DA38-C1CA-4620-BD18-BFDF8F2BEC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6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9" name="Line 374">
                <a:extLst>
                  <a:ext uri="{FF2B5EF4-FFF2-40B4-BE49-F238E27FC236}">
                    <a16:creationId xmlns:a16="http://schemas.microsoft.com/office/drawing/2014/main" id="{30210CAA-F98C-4F24-93D4-7EA581B225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0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0" name="Line 375">
                <a:extLst>
                  <a:ext uri="{FF2B5EF4-FFF2-40B4-BE49-F238E27FC236}">
                    <a16:creationId xmlns:a16="http://schemas.microsoft.com/office/drawing/2014/main" id="{253EDFCE-18CC-4176-B677-491BAB7D7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7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1" name="Line 376">
                <a:extLst>
                  <a:ext uri="{FF2B5EF4-FFF2-40B4-BE49-F238E27FC236}">
                    <a16:creationId xmlns:a16="http://schemas.microsoft.com/office/drawing/2014/main" id="{50208B6C-D813-4B83-8378-6242CAC7A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5" y="1659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2" name="Line 377">
                <a:extLst>
                  <a:ext uri="{FF2B5EF4-FFF2-40B4-BE49-F238E27FC236}">
                    <a16:creationId xmlns:a16="http://schemas.microsoft.com/office/drawing/2014/main" id="{4E9E09CF-03DE-47B4-A00A-417EC0E23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8" y="163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3" name="Line 378">
                <a:extLst>
                  <a:ext uri="{FF2B5EF4-FFF2-40B4-BE49-F238E27FC236}">
                    <a16:creationId xmlns:a16="http://schemas.microsoft.com/office/drawing/2014/main" id="{061B56D1-B35A-400A-9EA0-25FE5A909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1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4" name="Line 379">
                <a:extLst>
                  <a:ext uri="{FF2B5EF4-FFF2-40B4-BE49-F238E27FC236}">
                    <a16:creationId xmlns:a16="http://schemas.microsoft.com/office/drawing/2014/main" id="{68E5C84D-5381-4524-A2FF-A8A0BF180B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2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" name="Line 380">
                <a:extLst>
                  <a:ext uri="{FF2B5EF4-FFF2-40B4-BE49-F238E27FC236}">
                    <a16:creationId xmlns:a16="http://schemas.microsoft.com/office/drawing/2014/main" id="{198F5099-691E-49DE-9D4C-7E5B84D1F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6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6" name="Line 381">
                <a:extLst>
                  <a:ext uri="{FF2B5EF4-FFF2-40B4-BE49-F238E27FC236}">
                    <a16:creationId xmlns:a16="http://schemas.microsoft.com/office/drawing/2014/main" id="{145AA5A7-414C-4235-81FC-DA9197DA3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6" y="1655"/>
                <a:ext cx="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7" name="Line 382">
                <a:extLst>
                  <a:ext uri="{FF2B5EF4-FFF2-40B4-BE49-F238E27FC236}">
                    <a16:creationId xmlns:a16="http://schemas.microsoft.com/office/drawing/2014/main" id="{16E0ECD4-7909-476D-9D0A-9C2C64B25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0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8" name="Line 383">
                <a:extLst>
                  <a:ext uri="{FF2B5EF4-FFF2-40B4-BE49-F238E27FC236}">
                    <a16:creationId xmlns:a16="http://schemas.microsoft.com/office/drawing/2014/main" id="{F9A7829B-CE62-4A3A-9C76-B292C5C73C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4" y="1659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9" name="Line 384">
                <a:extLst>
                  <a:ext uri="{FF2B5EF4-FFF2-40B4-BE49-F238E27FC236}">
                    <a16:creationId xmlns:a16="http://schemas.microsoft.com/office/drawing/2014/main" id="{09C0DE41-7BD2-4D91-BB15-048DB260E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7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0" name="Line 385">
                <a:extLst>
                  <a:ext uri="{FF2B5EF4-FFF2-40B4-BE49-F238E27FC236}">
                    <a16:creationId xmlns:a16="http://schemas.microsoft.com/office/drawing/2014/main" id="{429C8764-BB18-430C-AC36-E0A7DD9D8F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0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1" name="Line 386">
                <a:extLst>
                  <a:ext uri="{FF2B5EF4-FFF2-40B4-BE49-F238E27FC236}">
                    <a16:creationId xmlns:a16="http://schemas.microsoft.com/office/drawing/2014/main" id="{1FF46C82-6E56-474C-AD7D-B3FE0A28A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2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2" name="Line 387">
                <a:extLst>
                  <a:ext uri="{FF2B5EF4-FFF2-40B4-BE49-F238E27FC236}">
                    <a16:creationId xmlns:a16="http://schemas.microsoft.com/office/drawing/2014/main" id="{3101CCA1-A3E6-4360-BDA3-C3205A21F1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4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3" name="Line 388">
                <a:extLst>
                  <a:ext uri="{FF2B5EF4-FFF2-40B4-BE49-F238E27FC236}">
                    <a16:creationId xmlns:a16="http://schemas.microsoft.com/office/drawing/2014/main" id="{96C4CEE6-D6FE-4C90-A8EF-9489CE835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7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4" name="Line 389">
                <a:extLst>
                  <a:ext uri="{FF2B5EF4-FFF2-40B4-BE49-F238E27FC236}">
                    <a16:creationId xmlns:a16="http://schemas.microsoft.com/office/drawing/2014/main" id="{915C8EAC-3705-4F62-AF9F-F65E32C61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1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5" name="Line 390">
                <a:extLst>
                  <a:ext uri="{FF2B5EF4-FFF2-40B4-BE49-F238E27FC236}">
                    <a16:creationId xmlns:a16="http://schemas.microsoft.com/office/drawing/2014/main" id="{6F9C1B4C-596E-4F63-93BB-547D22D91C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5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6" name="Line 391">
                <a:extLst>
                  <a:ext uri="{FF2B5EF4-FFF2-40B4-BE49-F238E27FC236}">
                    <a16:creationId xmlns:a16="http://schemas.microsoft.com/office/drawing/2014/main" id="{AA16C2AE-513F-4979-AB4E-34BCD2AE5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7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7" name="Line 392">
                <a:extLst>
                  <a:ext uri="{FF2B5EF4-FFF2-40B4-BE49-F238E27FC236}">
                    <a16:creationId xmlns:a16="http://schemas.microsoft.com/office/drawing/2014/main" id="{B6CC3F5A-DBE2-44CA-8C3E-E05990F4EB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8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8" name="Line 393">
                <a:extLst>
                  <a:ext uri="{FF2B5EF4-FFF2-40B4-BE49-F238E27FC236}">
                    <a16:creationId xmlns:a16="http://schemas.microsoft.com/office/drawing/2014/main" id="{3B734D88-2401-478A-A743-A0C2D3337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4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9" name="Line 394">
                <a:extLst>
                  <a:ext uri="{FF2B5EF4-FFF2-40B4-BE49-F238E27FC236}">
                    <a16:creationId xmlns:a16="http://schemas.microsoft.com/office/drawing/2014/main" id="{EBF21C94-2BAC-48D3-9342-82EE6FF53A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9" y="1373"/>
                <a:ext cx="0" cy="2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0" name="Line 395">
                <a:extLst>
                  <a:ext uri="{FF2B5EF4-FFF2-40B4-BE49-F238E27FC236}">
                    <a16:creationId xmlns:a16="http://schemas.microsoft.com/office/drawing/2014/main" id="{4BDFB94D-FC3F-435F-AE55-D4A2011F3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2" y="1632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1" name="Line 396">
                <a:extLst>
                  <a:ext uri="{FF2B5EF4-FFF2-40B4-BE49-F238E27FC236}">
                    <a16:creationId xmlns:a16="http://schemas.microsoft.com/office/drawing/2014/main" id="{6C7AEE3F-BC92-41FB-9703-6604F4E24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6" y="1657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2" name="Line 397">
                <a:extLst>
                  <a:ext uri="{FF2B5EF4-FFF2-40B4-BE49-F238E27FC236}">
                    <a16:creationId xmlns:a16="http://schemas.microsoft.com/office/drawing/2014/main" id="{923942A5-3EC1-479B-BBA1-E5695A02D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9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3" name="Line 398">
                <a:extLst>
                  <a:ext uri="{FF2B5EF4-FFF2-40B4-BE49-F238E27FC236}">
                    <a16:creationId xmlns:a16="http://schemas.microsoft.com/office/drawing/2014/main" id="{98CB38B5-B0FD-4F74-976B-2C4C17F57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7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4" name="Line 399">
                <a:extLst>
                  <a:ext uri="{FF2B5EF4-FFF2-40B4-BE49-F238E27FC236}">
                    <a16:creationId xmlns:a16="http://schemas.microsoft.com/office/drawing/2014/main" id="{F8EB4813-DB33-4DB2-8012-EC4D98261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8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5" name="Line 400">
                <a:extLst>
                  <a:ext uri="{FF2B5EF4-FFF2-40B4-BE49-F238E27FC236}">
                    <a16:creationId xmlns:a16="http://schemas.microsoft.com/office/drawing/2014/main" id="{669481AC-1565-4795-93F6-A63AFCCBD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4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6" name="Line 401">
                <a:extLst>
                  <a:ext uri="{FF2B5EF4-FFF2-40B4-BE49-F238E27FC236}">
                    <a16:creationId xmlns:a16="http://schemas.microsoft.com/office/drawing/2014/main" id="{B067798B-8928-41D1-B044-E28B227F8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7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7" name="Line 402">
                <a:extLst>
                  <a:ext uri="{FF2B5EF4-FFF2-40B4-BE49-F238E27FC236}">
                    <a16:creationId xmlns:a16="http://schemas.microsoft.com/office/drawing/2014/main" id="{A64444B4-37E7-4DD4-A86A-EE08A6711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1659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8" name="Line 403">
                <a:extLst>
                  <a:ext uri="{FF2B5EF4-FFF2-40B4-BE49-F238E27FC236}">
                    <a16:creationId xmlns:a16="http://schemas.microsoft.com/office/drawing/2014/main" id="{312FC971-7C7F-47BC-A904-E701D68FB6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5" y="1660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9" name="Line 404">
                <a:extLst>
                  <a:ext uri="{FF2B5EF4-FFF2-40B4-BE49-F238E27FC236}">
                    <a16:creationId xmlns:a16="http://schemas.microsoft.com/office/drawing/2014/main" id="{E9263FE8-38B2-4B4D-A76C-0FCF350B2C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2" y="16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0" name="Line 405">
                <a:extLst>
                  <a:ext uri="{FF2B5EF4-FFF2-40B4-BE49-F238E27FC236}">
                    <a16:creationId xmlns:a16="http://schemas.microsoft.com/office/drawing/2014/main" id="{64A1EAE2-995A-4760-8FBF-8A2FE1721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5" y="16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2" name="Line 407">
              <a:extLst>
                <a:ext uri="{FF2B5EF4-FFF2-40B4-BE49-F238E27FC236}">
                  <a16:creationId xmlns:a16="http://schemas.microsoft.com/office/drawing/2014/main" id="{0B4C69F1-F404-4905-929B-E089234A3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2330" y="2650032"/>
              <a:ext cx="0" cy="171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83" name="Line 408">
              <a:extLst>
                <a:ext uri="{FF2B5EF4-FFF2-40B4-BE49-F238E27FC236}">
                  <a16:creationId xmlns:a16="http://schemas.microsoft.com/office/drawing/2014/main" id="{58F73C66-B921-4719-B6DE-D2053E04C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0571" y="2662931"/>
              <a:ext cx="0" cy="43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84" name="Line 409">
              <a:extLst>
                <a:ext uri="{FF2B5EF4-FFF2-40B4-BE49-F238E27FC236}">
                  <a16:creationId xmlns:a16="http://schemas.microsoft.com/office/drawing/2014/main" id="{C3FF3C46-B713-43D6-9262-8B35CBB6E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4691" y="2666156"/>
              <a:ext cx="0" cy="1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85" name="Line 410">
              <a:extLst>
                <a:ext uri="{FF2B5EF4-FFF2-40B4-BE49-F238E27FC236}">
                  <a16:creationId xmlns:a16="http://schemas.microsoft.com/office/drawing/2014/main" id="{31FB31F7-E0C9-40D0-947F-A6881AE905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7053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86" name="Line 411">
              <a:extLst>
                <a:ext uri="{FF2B5EF4-FFF2-40B4-BE49-F238E27FC236}">
                  <a16:creationId xmlns:a16="http://schemas.microsoft.com/office/drawing/2014/main" id="{85215D31-E083-4C38-9A89-1FE0CA57A8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3233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87" name="Line 412">
              <a:extLst>
                <a:ext uri="{FF2B5EF4-FFF2-40B4-BE49-F238E27FC236}">
                  <a16:creationId xmlns:a16="http://schemas.microsoft.com/office/drawing/2014/main" id="{EE8D5CA4-DB4A-4648-8CC1-5442804C97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0016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88" name="Line 413">
              <a:extLst>
                <a:ext uri="{FF2B5EF4-FFF2-40B4-BE49-F238E27FC236}">
                  <a16:creationId xmlns:a16="http://schemas.microsoft.com/office/drawing/2014/main" id="{65924B54-70EE-4683-A4CB-14054E5954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8257" y="2666156"/>
              <a:ext cx="0" cy="1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89" name="Line 414">
              <a:extLst>
                <a:ext uri="{FF2B5EF4-FFF2-40B4-BE49-F238E27FC236}">
                  <a16:creationId xmlns:a16="http://schemas.microsoft.com/office/drawing/2014/main" id="{BBFA3C2C-077D-40D3-B950-F2F80694EB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6498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90" name="Line 415">
              <a:extLst>
                <a:ext uri="{FF2B5EF4-FFF2-40B4-BE49-F238E27FC236}">
                  <a16:creationId xmlns:a16="http://schemas.microsoft.com/office/drawing/2014/main" id="{981E0666-AD6A-487E-B715-0288B2D49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0618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91" name="Line 416">
              <a:extLst>
                <a:ext uri="{FF2B5EF4-FFF2-40B4-BE49-F238E27FC236}">
                  <a16:creationId xmlns:a16="http://schemas.microsoft.com/office/drawing/2014/main" id="{5BD7F680-46C4-474C-B724-0EB53AE9D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0918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92" name="Line 417">
              <a:extLst>
                <a:ext uri="{FF2B5EF4-FFF2-40B4-BE49-F238E27FC236}">
                  <a16:creationId xmlns:a16="http://schemas.microsoft.com/office/drawing/2014/main" id="{E4D66967-021C-4A91-AF92-3010B1F29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9761" y="2209305"/>
              <a:ext cx="0" cy="457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93" name="Line 418">
              <a:extLst>
                <a:ext uri="{FF2B5EF4-FFF2-40B4-BE49-F238E27FC236}">
                  <a16:creationId xmlns:a16="http://schemas.microsoft.com/office/drawing/2014/main" id="{82A1A066-2421-4D92-9237-D2F568A6C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8002" y="2608109"/>
              <a:ext cx="0" cy="59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94" name="Line 419">
              <a:extLst>
                <a:ext uri="{FF2B5EF4-FFF2-40B4-BE49-F238E27FC236}">
                  <a16:creationId xmlns:a16="http://schemas.microsoft.com/office/drawing/2014/main" id="{0FCAA2D8-9BC7-4BAC-9954-F26824AB2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4183" y="2658631"/>
              <a:ext cx="0" cy="86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95" name="Line 420">
              <a:extLst>
                <a:ext uri="{FF2B5EF4-FFF2-40B4-BE49-F238E27FC236}">
                  <a16:creationId xmlns:a16="http://schemas.microsoft.com/office/drawing/2014/main" id="{8F3939A9-C4D1-46C2-AB22-63363E6A5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4484" y="2666156"/>
              <a:ext cx="0" cy="1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96" name="Line 421">
              <a:extLst>
                <a:ext uri="{FF2B5EF4-FFF2-40B4-BE49-F238E27FC236}">
                  <a16:creationId xmlns:a16="http://schemas.microsoft.com/office/drawing/2014/main" id="{52AAD2B7-A458-4F6E-AD88-8AB6D79A6A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3026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97" name="Line 422">
              <a:extLst>
                <a:ext uri="{FF2B5EF4-FFF2-40B4-BE49-F238E27FC236}">
                  <a16:creationId xmlns:a16="http://schemas.microsoft.com/office/drawing/2014/main" id="{975C9195-6FA5-4E20-98DE-A86E63E9F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3326" y="2666156"/>
              <a:ext cx="0" cy="1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98" name="Line 423">
              <a:extLst>
                <a:ext uri="{FF2B5EF4-FFF2-40B4-BE49-F238E27FC236}">
                  <a16:creationId xmlns:a16="http://schemas.microsoft.com/office/drawing/2014/main" id="{E45C17A7-1CFA-4A8C-9E36-F9AEB066DE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9508" y="2666156"/>
              <a:ext cx="0" cy="1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399" name="Line 424">
              <a:extLst>
                <a:ext uri="{FF2B5EF4-FFF2-40B4-BE49-F238E27FC236}">
                  <a16:creationId xmlns:a16="http://schemas.microsoft.com/office/drawing/2014/main" id="{EFDB3D0F-7518-4351-8858-3EA71E84EB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5688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00" name="Line 425">
              <a:extLst>
                <a:ext uri="{FF2B5EF4-FFF2-40B4-BE49-F238E27FC236}">
                  <a16:creationId xmlns:a16="http://schemas.microsoft.com/office/drawing/2014/main" id="{689FAEDF-9DCC-4FE3-B3BB-E28C6D3CBC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9808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01" name="Line 426">
              <a:extLst>
                <a:ext uri="{FF2B5EF4-FFF2-40B4-BE49-F238E27FC236}">
                  <a16:creationId xmlns:a16="http://schemas.microsoft.com/office/drawing/2014/main" id="{4B3A4D8C-29BE-468C-BCAF-57A7CE5C08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0110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02" name="Line 427">
              <a:extLst>
                <a:ext uri="{FF2B5EF4-FFF2-40B4-BE49-F238E27FC236}">
                  <a16:creationId xmlns:a16="http://schemas.microsoft.com/office/drawing/2014/main" id="{9A00C101-3925-494A-A6E0-18CECF5DBB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6290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03" name="Line 428">
              <a:extLst>
                <a:ext uri="{FF2B5EF4-FFF2-40B4-BE49-F238E27FC236}">
                  <a16:creationId xmlns:a16="http://schemas.microsoft.com/office/drawing/2014/main" id="{35B41E5F-F001-4C0A-9D96-E78C2BF456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2771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04" name="Line 429">
              <a:extLst>
                <a:ext uri="{FF2B5EF4-FFF2-40B4-BE49-F238E27FC236}">
                  <a16:creationId xmlns:a16="http://schemas.microsoft.com/office/drawing/2014/main" id="{63E5CF33-07DF-4A25-95DB-E3813CC3C2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3675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05" name="Line 430">
              <a:extLst>
                <a:ext uri="{FF2B5EF4-FFF2-40B4-BE49-F238E27FC236}">
                  <a16:creationId xmlns:a16="http://schemas.microsoft.com/office/drawing/2014/main" id="{82485825-6A8B-458B-B635-393240A1D2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0457" y="2666156"/>
              <a:ext cx="0" cy="1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06" name="Line 431">
              <a:extLst>
                <a:ext uri="{FF2B5EF4-FFF2-40B4-BE49-F238E27FC236}">
                  <a16:creationId xmlns:a16="http://schemas.microsoft.com/office/drawing/2014/main" id="{3BA3F864-B577-45AA-AB9F-4B2556A6E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938" y="2666156"/>
              <a:ext cx="0" cy="1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07" name="Line 432">
              <a:extLst>
                <a:ext uri="{FF2B5EF4-FFF2-40B4-BE49-F238E27FC236}">
                  <a16:creationId xmlns:a16="http://schemas.microsoft.com/office/drawing/2014/main" id="{21E1DDA8-E2D1-4EAE-8B4C-D09A59949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3120" y="2666156"/>
              <a:ext cx="0" cy="1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08" name="Line 433">
              <a:extLst>
                <a:ext uri="{FF2B5EF4-FFF2-40B4-BE49-F238E27FC236}">
                  <a16:creationId xmlns:a16="http://schemas.microsoft.com/office/drawing/2014/main" id="{13D0BEB3-392C-41B5-810B-F8BB45123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1360" y="2666156"/>
              <a:ext cx="0" cy="1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09" name="Line 434">
              <a:extLst>
                <a:ext uri="{FF2B5EF4-FFF2-40B4-BE49-F238E27FC236}">
                  <a16:creationId xmlns:a16="http://schemas.microsoft.com/office/drawing/2014/main" id="{16CAC67A-5787-4F38-ACAF-7781FB52F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7540" y="2666156"/>
              <a:ext cx="0" cy="1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10" name="Line 435">
              <a:extLst>
                <a:ext uri="{FF2B5EF4-FFF2-40B4-BE49-F238E27FC236}">
                  <a16:creationId xmlns:a16="http://schemas.microsoft.com/office/drawing/2014/main" id="{E53D3313-8117-461A-9CDD-ABB9D595D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3722" y="2666156"/>
              <a:ext cx="0" cy="1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11" name="Line 436">
              <a:extLst>
                <a:ext uri="{FF2B5EF4-FFF2-40B4-BE49-F238E27FC236}">
                  <a16:creationId xmlns:a16="http://schemas.microsoft.com/office/drawing/2014/main" id="{AC9C1564-A080-423D-9C5A-DAFE9BA79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6083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12" name="Line 437">
              <a:extLst>
                <a:ext uri="{FF2B5EF4-FFF2-40B4-BE49-F238E27FC236}">
                  <a16:creationId xmlns:a16="http://schemas.microsoft.com/office/drawing/2014/main" id="{8A880F15-B36B-4A2A-9CA6-F97C317E08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0203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13" name="Line 438">
              <a:extLst>
                <a:ext uri="{FF2B5EF4-FFF2-40B4-BE49-F238E27FC236}">
                  <a16:creationId xmlns:a16="http://schemas.microsoft.com/office/drawing/2014/main" id="{80AA7960-0D42-4AF2-9036-DE36B061FF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9046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14" name="Line 439">
              <a:extLst>
                <a:ext uri="{FF2B5EF4-FFF2-40B4-BE49-F238E27FC236}">
                  <a16:creationId xmlns:a16="http://schemas.microsoft.com/office/drawing/2014/main" id="{D5EEFBCC-0B5C-4C16-A726-3CB39CF72A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3467" y="2666156"/>
              <a:ext cx="0" cy="1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15" name="Line 440">
              <a:extLst>
                <a:ext uri="{FF2B5EF4-FFF2-40B4-BE49-F238E27FC236}">
                  <a16:creationId xmlns:a16="http://schemas.microsoft.com/office/drawing/2014/main" id="{BA905D92-11C4-4C1E-B506-F795B7C9B5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7889" y="2664006"/>
              <a:ext cx="0" cy="3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16" name="Line 441">
              <a:extLst>
                <a:ext uri="{FF2B5EF4-FFF2-40B4-BE49-F238E27FC236}">
                  <a16:creationId xmlns:a16="http://schemas.microsoft.com/office/drawing/2014/main" id="{A9E3DBFA-6D69-4A09-8108-0C9BAE5CDC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6130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17" name="Line 442">
              <a:extLst>
                <a:ext uri="{FF2B5EF4-FFF2-40B4-BE49-F238E27FC236}">
                  <a16:creationId xmlns:a16="http://schemas.microsoft.com/office/drawing/2014/main" id="{0D257B23-4525-4A58-90FE-10AC37736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370" y="2666156"/>
              <a:ext cx="0" cy="1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18" name="Line 443">
              <a:extLst>
                <a:ext uri="{FF2B5EF4-FFF2-40B4-BE49-F238E27FC236}">
                  <a16:creationId xmlns:a16="http://schemas.microsoft.com/office/drawing/2014/main" id="{AD2C057A-971D-41FC-BE22-A10AE710A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0550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19" name="Line 444">
              <a:extLst>
                <a:ext uri="{FF2B5EF4-FFF2-40B4-BE49-F238E27FC236}">
                  <a16:creationId xmlns:a16="http://schemas.microsoft.com/office/drawing/2014/main" id="{AED179A2-2B6C-4D97-A90C-0D9B39DCF1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8791" y="2662931"/>
              <a:ext cx="0" cy="43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20" name="Line 445">
              <a:extLst>
                <a:ext uri="{FF2B5EF4-FFF2-40B4-BE49-F238E27FC236}">
                  <a16:creationId xmlns:a16="http://schemas.microsoft.com/office/drawing/2014/main" id="{9569D853-A1E4-4878-B79E-BF724F1364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4973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21" name="Line 446">
              <a:extLst>
                <a:ext uri="{FF2B5EF4-FFF2-40B4-BE49-F238E27FC236}">
                  <a16:creationId xmlns:a16="http://schemas.microsoft.com/office/drawing/2014/main" id="{F0560D41-F80C-4F71-90C8-4A6666A96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3213" y="2666156"/>
              <a:ext cx="0" cy="1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22" name="Line 447">
              <a:extLst>
                <a:ext uri="{FF2B5EF4-FFF2-40B4-BE49-F238E27FC236}">
                  <a16:creationId xmlns:a16="http://schemas.microsoft.com/office/drawing/2014/main" id="{084AD370-A2BF-4E26-9AB4-ACCF43D92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1454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23" name="Line 448">
              <a:extLst>
                <a:ext uri="{FF2B5EF4-FFF2-40B4-BE49-F238E27FC236}">
                  <a16:creationId xmlns:a16="http://schemas.microsoft.com/office/drawing/2014/main" id="{79643E78-0BD0-460F-BEA8-5F318E9750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4417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24" name="Line 449">
              <a:extLst>
                <a:ext uri="{FF2B5EF4-FFF2-40B4-BE49-F238E27FC236}">
                  <a16:creationId xmlns:a16="http://schemas.microsoft.com/office/drawing/2014/main" id="{D12274D8-FB8B-45E4-A2F6-C77F2B5BFB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8538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25" name="Line 450">
              <a:extLst>
                <a:ext uri="{FF2B5EF4-FFF2-40B4-BE49-F238E27FC236}">
                  <a16:creationId xmlns:a16="http://schemas.microsoft.com/office/drawing/2014/main" id="{57739085-8609-42EB-B5AA-F6D08A859C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2958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26" name="Line 451">
              <a:extLst>
                <a:ext uri="{FF2B5EF4-FFF2-40B4-BE49-F238E27FC236}">
                  <a16:creationId xmlns:a16="http://schemas.microsoft.com/office/drawing/2014/main" id="{29359341-7DC6-419E-B041-AEE3967303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5320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27" name="Line 452">
              <a:extLst>
                <a:ext uri="{FF2B5EF4-FFF2-40B4-BE49-F238E27FC236}">
                  <a16:creationId xmlns:a16="http://schemas.microsoft.com/office/drawing/2014/main" id="{204325FA-BD34-46DE-9652-88CFFE039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9742" y="2666156"/>
              <a:ext cx="0" cy="1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28" name="Line 453">
              <a:extLst>
                <a:ext uri="{FF2B5EF4-FFF2-40B4-BE49-F238E27FC236}">
                  <a16:creationId xmlns:a16="http://schemas.microsoft.com/office/drawing/2014/main" id="{E4811DF9-E3BC-410A-BD36-7189838DC3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0042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29" name="Line 454">
              <a:extLst>
                <a:ext uri="{FF2B5EF4-FFF2-40B4-BE49-F238E27FC236}">
                  <a16:creationId xmlns:a16="http://schemas.microsoft.com/office/drawing/2014/main" id="{8987217F-1AA7-4A03-B939-46BA0039A6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6223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30" name="Line 455">
              <a:extLst>
                <a:ext uri="{FF2B5EF4-FFF2-40B4-BE49-F238E27FC236}">
                  <a16:creationId xmlns:a16="http://schemas.microsoft.com/office/drawing/2014/main" id="{90FAA728-F8E6-4E4A-8742-A3C528A89A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464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31" name="Line 456">
              <a:extLst>
                <a:ext uri="{FF2B5EF4-FFF2-40B4-BE49-F238E27FC236}">
                  <a16:creationId xmlns:a16="http://schemas.microsoft.com/office/drawing/2014/main" id="{42402328-9C5D-4BC7-9184-4AE2CCC715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5969" y="2665081"/>
              <a:ext cx="0" cy="2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32" name="Line 457">
              <a:extLst>
                <a:ext uri="{FF2B5EF4-FFF2-40B4-BE49-F238E27FC236}">
                  <a16:creationId xmlns:a16="http://schemas.microsoft.com/office/drawing/2014/main" id="{02E16FCD-9D7C-4DCB-A177-B0805BEA2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2150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33" name="Line 458">
              <a:extLst>
                <a:ext uri="{FF2B5EF4-FFF2-40B4-BE49-F238E27FC236}">
                  <a16:creationId xmlns:a16="http://schemas.microsoft.com/office/drawing/2014/main" id="{0E89CD45-EAC4-4AA0-8066-86DCFC7764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391" y="2665081"/>
              <a:ext cx="0" cy="2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34" name="Line 459">
              <a:extLst>
                <a:ext uri="{FF2B5EF4-FFF2-40B4-BE49-F238E27FC236}">
                  <a16:creationId xmlns:a16="http://schemas.microsoft.com/office/drawing/2014/main" id="{592F62B3-AB37-405D-90AE-1FEEFA08FB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6571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35" name="Line 460">
              <a:extLst>
                <a:ext uri="{FF2B5EF4-FFF2-40B4-BE49-F238E27FC236}">
                  <a16:creationId xmlns:a16="http://schemas.microsoft.com/office/drawing/2014/main" id="{E4D53EB8-58C5-468A-9E88-82526F38C3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2752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36" name="Line 461">
              <a:extLst>
                <a:ext uri="{FF2B5EF4-FFF2-40B4-BE49-F238E27FC236}">
                  <a16:creationId xmlns:a16="http://schemas.microsoft.com/office/drawing/2014/main" id="{58F47E83-F085-485F-BC00-F31932706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9233" y="2546837"/>
              <a:ext cx="0" cy="1203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37" name="Line 462">
              <a:extLst>
                <a:ext uri="{FF2B5EF4-FFF2-40B4-BE49-F238E27FC236}">
                  <a16:creationId xmlns:a16="http://schemas.microsoft.com/office/drawing/2014/main" id="{6EC0E8CD-4415-4623-B7D8-376A176DC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7474" y="2644658"/>
              <a:ext cx="0" cy="225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38" name="Line 463">
              <a:extLst>
                <a:ext uri="{FF2B5EF4-FFF2-40B4-BE49-F238E27FC236}">
                  <a16:creationId xmlns:a16="http://schemas.microsoft.com/office/drawing/2014/main" id="{CF460AA5-7A71-4651-B973-1B32558B42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3654" y="2664006"/>
              <a:ext cx="0" cy="3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39" name="Line 464">
              <a:extLst>
                <a:ext uri="{FF2B5EF4-FFF2-40B4-BE49-F238E27FC236}">
                  <a16:creationId xmlns:a16="http://schemas.microsoft.com/office/drawing/2014/main" id="{EDD83D7C-82A8-438A-B12C-76017F41BA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1895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40" name="Line 465">
              <a:extLst>
                <a:ext uri="{FF2B5EF4-FFF2-40B4-BE49-F238E27FC236}">
                  <a16:creationId xmlns:a16="http://schemas.microsoft.com/office/drawing/2014/main" id="{36A474E8-FE31-4157-8365-F23FD01139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6617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41" name="Line 466">
              <a:extLst>
                <a:ext uri="{FF2B5EF4-FFF2-40B4-BE49-F238E27FC236}">
                  <a16:creationId xmlns:a16="http://schemas.microsoft.com/office/drawing/2014/main" id="{EA53B407-9362-40C6-99A3-C4CF6C251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8979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42" name="Line 467">
              <a:extLst>
                <a:ext uri="{FF2B5EF4-FFF2-40B4-BE49-F238E27FC236}">
                  <a16:creationId xmlns:a16="http://schemas.microsoft.com/office/drawing/2014/main" id="{1B5100EF-4E3D-44F9-A576-F2D38B310F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7219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43" name="Line 468">
              <a:extLst>
                <a:ext uri="{FF2B5EF4-FFF2-40B4-BE49-F238E27FC236}">
                  <a16:creationId xmlns:a16="http://schemas.microsoft.com/office/drawing/2014/main" id="{A2AE151A-B258-476E-97B4-2DF27D60E1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3401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44" name="Line 469">
              <a:extLst>
                <a:ext uri="{FF2B5EF4-FFF2-40B4-BE49-F238E27FC236}">
                  <a16:creationId xmlns:a16="http://schemas.microsoft.com/office/drawing/2014/main" id="{606881AF-E6DE-4E5E-BCB7-66C19BB117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5762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45" name="Line 470">
              <a:extLst>
                <a:ext uri="{FF2B5EF4-FFF2-40B4-BE49-F238E27FC236}">
                  <a16:creationId xmlns:a16="http://schemas.microsoft.com/office/drawing/2014/main" id="{4E1935CE-F952-4485-AABA-8DAF2EA15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0183" y="2665081"/>
              <a:ext cx="0" cy="2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46" name="Line 471">
              <a:extLst>
                <a:ext uri="{FF2B5EF4-FFF2-40B4-BE49-F238E27FC236}">
                  <a16:creationId xmlns:a16="http://schemas.microsoft.com/office/drawing/2014/main" id="{E3557E36-FC1C-4CEB-A052-BB6FF12AA1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2243" y="2659707"/>
              <a:ext cx="0" cy="7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47" name="Line 472">
              <a:extLst>
                <a:ext uri="{FF2B5EF4-FFF2-40B4-BE49-F238E27FC236}">
                  <a16:creationId xmlns:a16="http://schemas.microsoft.com/office/drawing/2014/main" id="{6700E0B1-1B28-47CF-AD68-6463CEBB41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6364" y="2666156"/>
              <a:ext cx="0" cy="1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48" name="Line 473">
              <a:extLst>
                <a:ext uri="{FF2B5EF4-FFF2-40B4-BE49-F238E27FC236}">
                  <a16:creationId xmlns:a16="http://schemas.microsoft.com/office/drawing/2014/main" id="{17F12325-65D4-4F5D-BA50-DCFC43AE8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0484" y="2666156"/>
              <a:ext cx="0" cy="1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49" name="Line 474">
              <a:extLst>
                <a:ext uri="{FF2B5EF4-FFF2-40B4-BE49-F238E27FC236}">
                  <a16:creationId xmlns:a16="http://schemas.microsoft.com/office/drawing/2014/main" id="{4B65B192-AAE5-4A2B-ADFE-09141685D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6664" y="2666156"/>
              <a:ext cx="0" cy="1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50" name="Line 475">
              <a:extLst>
                <a:ext uri="{FF2B5EF4-FFF2-40B4-BE49-F238E27FC236}">
                  <a16:creationId xmlns:a16="http://schemas.microsoft.com/office/drawing/2014/main" id="{E14DD7FA-0C6D-4372-B47F-95B5057623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905" y="2666156"/>
              <a:ext cx="0" cy="1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51" name="Line 476">
              <a:extLst>
                <a:ext uri="{FF2B5EF4-FFF2-40B4-BE49-F238E27FC236}">
                  <a16:creationId xmlns:a16="http://schemas.microsoft.com/office/drawing/2014/main" id="{D7FA6FB4-C1B4-448F-BBEA-C202181B9D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7266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52" name="Line 477">
              <a:extLst>
                <a:ext uri="{FF2B5EF4-FFF2-40B4-BE49-F238E27FC236}">
                  <a16:creationId xmlns:a16="http://schemas.microsoft.com/office/drawing/2014/main" id="{D5EF4AA9-D419-4C34-ACD3-F04153ACE0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5507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53" name="Line 478">
              <a:extLst>
                <a:ext uri="{FF2B5EF4-FFF2-40B4-BE49-F238E27FC236}">
                  <a16:creationId xmlns:a16="http://schemas.microsoft.com/office/drawing/2014/main" id="{F7007CE0-6421-430F-BC12-9F34352C3F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39929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54" name="Line 479">
              <a:extLst>
                <a:ext uri="{FF2B5EF4-FFF2-40B4-BE49-F238E27FC236}">
                  <a16:creationId xmlns:a16="http://schemas.microsoft.com/office/drawing/2014/main" id="{A3A09FC9-EF77-4F43-B208-212E4463E4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8170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55" name="Line 480">
              <a:extLst>
                <a:ext uri="{FF2B5EF4-FFF2-40B4-BE49-F238E27FC236}">
                  <a16:creationId xmlns:a16="http://schemas.microsoft.com/office/drawing/2014/main" id="{96DD2FB0-7323-435F-873B-24A9DCB1D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4350" y="2665081"/>
              <a:ext cx="0" cy="2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56" name="Line 481">
              <a:extLst>
                <a:ext uri="{FF2B5EF4-FFF2-40B4-BE49-F238E27FC236}">
                  <a16:creationId xmlns:a16="http://schemas.microsoft.com/office/drawing/2014/main" id="{DF69BD0E-1AA2-4138-A676-4BB1A56A74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0531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57" name="Line 482">
              <a:extLst>
                <a:ext uri="{FF2B5EF4-FFF2-40B4-BE49-F238E27FC236}">
                  <a16:creationId xmlns:a16="http://schemas.microsoft.com/office/drawing/2014/main" id="{49615BAF-45B1-434F-BE53-A6093D5557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8772" y="2666156"/>
              <a:ext cx="0" cy="1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58" name="Line 483">
              <a:extLst>
                <a:ext uri="{FF2B5EF4-FFF2-40B4-BE49-F238E27FC236}">
                  <a16:creationId xmlns:a16="http://schemas.microsoft.com/office/drawing/2014/main" id="{E017BF88-C454-4FAE-928E-E086C345EE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5254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59" name="Line 484">
              <a:extLst>
                <a:ext uri="{FF2B5EF4-FFF2-40B4-BE49-F238E27FC236}">
                  <a16:creationId xmlns:a16="http://schemas.microsoft.com/office/drawing/2014/main" id="{CEE83D5E-3052-4BF5-9B44-24B26577D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433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60" name="Line 485">
              <a:extLst>
                <a:ext uri="{FF2B5EF4-FFF2-40B4-BE49-F238E27FC236}">
                  <a16:creationId xmlns:a16="http://schemas.microsoft.com/office/drawing/2014/main" id="{D976469F-BDED-42B6-AC47-08D5FC9EE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7615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61" name="Line 486">
              <a:extLst>
                <a:ext uri="{FF2B5EF4-FFF2-40B4-BE49-F238E27FC236}">
                  <a16:creationId xmlns:a16="http://schemas.microsoft.com/office/drawing/2014/main" id="{CBB9813C-9927-41D3-AB7F-01472927D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735" y="2666156"/>
              <a:ext cx="0" cy="1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62" name="Line 487">
              <a:extLst>
                <a:ext uri="{FF2B5EF4-FFF2-40B4-BE49-F238E27FC236}">
                  <a16:creationId xmlns:a16="http://schemas.microsoft.com/office/drawing/2014/main" id="{FA97ABD5-4A9D-4979-8FB3-648178CD54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5856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63" name="Line 488">
              <a:extLst>
                <a:ext uri="{FF2B5EF4-FFF2-40B4-BE49-F238E27FC236}">
                  <a16:creationId xmlns:a16="http://schemas.microsoft.com/office/drawing/2014/main" id="{9C8C19EE-AECD-4516-8A30-FE3FDDA7B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2035" y="2666156"/>
              <a:ext cx="0" cy="1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64" name="Line 489">
              <a:extLst>
                <a:ext uri="{FF2B5EF4-FFF2-40B4-BE49-F238E27FC236}">
                  <a16:creationId xmlns:a16="http://schemas.microsoft.com/office/drawing/2014/main" id="{F2504E64-713D-4F31-A214-322787E23D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8819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65" name="Line 490">
              <a:extLst>
                <a:ext uri="{FF2B5EF4-FFF2-40B4-BE49-F238E27FC236}">
                  <a16:creationId xmlns:a16="http://schemas.microsoft.com/office/drawing/2014/main" id="{59C3690C-5BE3-42E1-9B4B-1F20460871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9421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66" name="Line 491">
              <a:extLst>
                <a:ext uri="{FF2B5EF4-FFF2-40B4-BE49-F238E27FC236}">
                  <a16:creationId xmlns:a16="http://schemas.microsoft.com/office/drawing/2014/main" id="{815F5B20-A67C-4431-B3B6-854AA63264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3842" y="266723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67" name="Rectangle 577">
              <a:extLst>
                <a:ext uri="{FF2B5EF4-FFF2-40B4-BE49-F238E27FC236}">
                  <a16:creationId xmlns:a16="http://schemas.microsoft.com/office/drawing/2014/main" id="{0346A289-6458-42D8-9F33-9DD4DCE0D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187" y="2457768"/>
              <a:ext cx="64120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rPr>
                <a:t>97</a:t>
              </a:r>
              <a:endParaRPr kumimoji="0" lang="ja-JP" altLang="ja-JP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68" name="Rectangle 577">
              <a:extLst>
                <a:ext uri="{FF2B5EF4-FFF2-40B4-BE49-F238E27FC236}">
                  <a16:creationId xmlns:a16="http://schemas.microsoft.com/office/drawing/2014/main" id="{DE02E34F-E6DB-481C-A884-C7AE0FD34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0002" y="1177814"/>
              <a:ext cx="64120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rPr>
                <a:t>43</a:t>
              </a:r>
              <a:endParaRPr kumimoji="0" lang="ja-JP" altLang="ja-JP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69" name="Rectangle 577">
              <a:extLst>
                <a:ext uri="{FF2B5EF4-FFF2-40B4-BE49-F238E27FC236}">
                  <a16:creationId xmlns:a16="http://schemas.microsoft.com/office/drawing/2014/main" id="{92BF9881-BFF5-49B5-A9E4-8C5B4BF59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701" y="2121075"/>
              <a:ext cx="96180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rPr>
                <a:t>289</a:t>
              </a:r>
              <a:endParaRPr kumimoji="0" lang="ja-JP" altLang="ja-JP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70" name="Rectangle 577">
              <a:extLst>
                <a:ext uri="{FF2B5EF4-FFF2-40B4-BE49-F238E27FC236}">
                  <a16:creationId xmlns:a16="http://schemas.microsoft.com/office/drawing/2014/main" id="{C83C9CC2-8F5A-463D-B38B-84639AB9B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833" y="2453422"/>
              <a:ext cx="64120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rPr>
                <a:t>85</a:t>
              </a:r>
              <a:endParaRPr kumimoji="0" lang="ja-JP" altLang="ja-JP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71" name="Rectangle 577">
              <a:extLst>
                <a:ext uri="{FF2B5EF4-FFF2-40B4-BE49-F238E27FC236}">
                  <a16:creationId xmlns:a16="http://schemas.microsoft.com/office/drawing/2014/main" id="{2712B525-9DAC-4B33-93E6-0E4D175E7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040" y="1833754"/>
              <a:ext cx="96180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rPr>
                <a:t>115</a:t>
              </a:r>
              <a:endParaRPr kumimoji="0" lang="ja-JP" altLang="ja-JP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72" name="Rectangle 577">
              <a:extLst>
                <a:ext uri="{FF2B5EF4-FFF2-40B4-BE49-F238E27FC236}">
                  <a16:creationId xmlns:a16="http://schemas.microsoft.com/office/drawing/2014/main" id="{F6F5AFEB-17A7-4688-887F-D5500E9D5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289" y="2523345"/>
              <a:ext cx="64120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rPr>
                <a:t>73</a:t>
              </a:r>
              <a:endParaRPr kumimoji="0" lang="ja-JP" altLang="ja-JP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73" name="Rectangle 577">
              <a:extLst>
                <a:ext uri="{FF2B5EF4-FFF2-40B4-BE49-F238E27FC236}">
                  <a16:creationId xmlns:a16="http://schemas.microsoft.com/office/drawing/2014/main" id="{62BE2296-3982-4EA2-ADD0-8C9598659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478" y="2015811"/>
              <a:ext cx="96180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rPr>
                <a:t>217</a:t>
              </a:r>
              <a:endParaRPr kumimoji="0" lang="ja-JP" altLang="ja-JP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74" name="Rectangle 577">
              <a:extLst>
                <a:ext uri="{FF2B5EF4-FFF2-40B4-BE49-F238E27FC236}">
                  <a16:creationId xmlns:a16="http://schemas.microsoft.com/office/drawing/2014/main" id="{6558081A-A110-4A85-B37E-6B2CF5821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386" y="2185798"/>
              <a:ext cx="96180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rPr>
                <a:t>127</a:t>
              </a:r>
              <a:endParaRPr kumimoji="0" lang="ja-JP" altLang="ja-JP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75" name="Rectangle 577">
              <a:extLst>
                <a:ext uri="{FF2B5EF4-FFF2-40B4-BE49-F238E27FC236}">
                  <a16:creationId xmlns:a16="http://schemas.microsoft.com/office/drawing/2014/main" id="{333D63B9-5D75-42EA-9B69-6E55043E9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556" y="2132265"/>
              <a:ext cx="96180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rPr>
                <a:t>169</a:t>
              </a:r>
              <a:endParaRPr kumimoji="0" lang="ja-JP" altLang="ja-JP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76" name="Rectangle 577">
              <a:extLst>
                <a:ext uri="{FF2B5EF4-FFF2-40B4-BE49-F238E27FC236}">
                  <a16:creationId xmlns:a16="http://schemas.microsoft.com/office/drawing/2014/main" id="{3A9D1890-6C35-424F-9B23-5D8004BDC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711" y="2284318"/>
              <a:ext cx="96180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rPr>
                <a:t>103</a:t>
              </a:r>
              <a:endParaRPr kumimoji="0" lang="ja-JP" altLang="ja-JP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77" name="Rectangle 577">
              <a:extLst>
                <a:ext uri="{FF2B5EF4-FFF2-40B4-BE49-F238E27FC236}">
                  <a16:creationId xmlns:a16="http://schemas.microsoft.com/office/drawing/2014/main" id="{DD972A6B-95BE-435F-A6DC-23BBD5168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313" y="1917374"/>
              <a:ext cx="96180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rPr>
                <a:t>145</a:t>
              </a:r>
              <a:endParaRPr kumimoji="0" lang="ja-JP" altLang="ja-JP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78" name="Rectangle 577">
              <a:extLst>
                <a:ext uri="{FF2B5EF4-FFF2-40B4-BE49-F238E27FC236}">
                  <a16:creationId xmlns:a16="http://schemas.microsoft.com/office/drawing/2014/main" id="{FED6337C-3EE7-40C6-A164-53977DE3A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661" y="2144016"/>
              <a:ext cx="96180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rPr>
                <a:t>157</a:t>
              </a:r>
              <a:endParaRPr kumimoji="0" lang="ja-JP" altLang="ja-JP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79" name="Rectangle 577">
              <a:extLst>
                <a:ext uri="{FF2B5EF4-FFF2-40B4-BE49-F238E27FC236}">
                  <a16:creationId xmlns:a16="http://schemas.microsoft.com/office/drawing/2014/main" id="{8ACB157B-7F8C-4549-91B7-83FE9066A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856" y="1974378"/>
              <a:ext cx="96180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rPr>
                <a:t>187</a:t>
              </a:r>
              <a:endParaRPr kumimoji="0" lang="ja-JP" altLang="ja-JP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80" name="Rectangle 577">
              <a:extLst>
                <a:ext uri="{FF2B5EF4-FFF2-40B4-BE49-F238E27FC236}">
                  <a16:creationId xmlns:a16="http://schemas.microsoft.com/office/drawing/2014/main" id="{9FA0B5FA-D6C6-45DA-98CC-17D820212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824" y="2569863"/>
              <a:ext cx="96180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/>
                  <a:cs typeface="Times New Roman" panose="02020603050405020304" pitchFamily="18" charset="0"/>
                </a:rPr>
                <a:t>199</a:t>
              </a:r>
              <a:endParaRPr kumimoji="0" lang="ja-JP" altLang="ja-JP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endParaRPr>
            </a:p>
          </p:txBody>
        </p:sp>
      </p:grpSp>
      <p:sp>
        <p:nvSpPr>
          <p:cNvPr id="695" name="テキスト ボックス 694">
            <a:extLst>
              <a:ext uri="{FF2B5EF4-FFF2-40B4-BE49-F238E27FC236}">
                <a16:creationId xmlns:a16="http://schemas.microsoft.com/office/drawing/2014/main" id="{F1E66948-485C-446D-A695-33577BAF9663}"/>
              </a:ext>
            </a:extLst>
          </p:cNvPr>
          <p:cNvSpPr txBox="1"/>
          <p:nvPr/>
        </p:nvSpPr>
        <p:spPr>
          <a:xfrm rot="16200000">
            <a:off x="2404718" y="1247075"/>
            <a:ext cx="8643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7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Abundance (x 10</a:t>
            </a:r>
            <a:r>
              <a:rPr lang="en-US" altLang="ja-JP" sz="7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4</a:t>
            </a:r>
            <a:r>
              <a:rPr lang="en-US" altLang="ja-JP" sz="700" dirty="0">
                <a:solidFill>
                  <a:prstClr val="black"/>
                </a:solidFill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)</a:t>
            </a:r>
            <a:endParaRPr lang="ja-JP" altLang="en-US" sz="700" dirty="0">
              <a:solidFill>
                <a:prstClr val="black"/>
              </a:solidFill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  <p:cxnSp>
        <p:nvCxnSpPr>
          <p:cNvPr id="696" name="直線矢印コネクタ 695">
            <a:extLst>
              <a:ext uri="{FF2B5EF4-FFF2-40B4-BE49-F238E27FC236}">
                <a16:creationId xmlns:a16="http://schemas.microsoft.com/office/drawing/2014/main" id="{159D3FB0-A3A7-4EC3-B988-59A1E146470D}"/>
              </a:ext>
            </a:extLst>
          </p:cNvPr>
          <p:cNvCxnSpPr>
            <a:cxnSpLocks/>
          </p:cNvCxnSpPr>
          <p:nvPr/>
        </p:nvCxnSpPr>
        <p:spPr>
          <a:xfrm flipH="1">
            <a:off x="2326988" y="1588610"/>
            <a:ext cx="361431" cy="240644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  <a:tailEnd type="triangle" w="sm" len="med"/>
          </a:ln>
          <a:effectLst/>
        </p:spPr>
      </p:cxnSp>
      <p:sp>
        <p:nvSpPr>
          <p:cNvPr id="697" name="正方形/長方形 696">
            <a:extLst>
              <a:ext uri="{FF2B5EF4-FFF2-40B4-BE49-F238E27FC236}">
                <a16:creationId xmlns:a16="http://schemas.microsoft.com/office/drawing/2014/main" id="{CA2397F2-AE02-45A9-B412-8A7B8EDB8B2B}"/>
              </a:ext>
            </a:extLst>
          </p:cNvPr>
          <p:cNvSpPr/>
          <p:nvPr/>
        </p:nvSpPr>
        <p:spPr>
          <a:xfrm>
            <a:off x="2736139" y="14878"/>
            <a:ext cx="4056823" cy="211314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明朝"/>
              <a:cs typeface="+mn-cs"/>
            </a:endParaRPr>
          </a:p>
        </p:txBody>
      </p:sp>
      <p:grpSp>
        <p:nvGrpSpPr>
          <p:cNvPr id="698" name="グループ化 697">
            <a:extLst>
              <a:ext uri="{FF2B5EF4-FFF2-40B4-BE49-F238E27FC236}">
                <a16:creationId xmlns:a16="http://schemas.microsoft.com/office/drawing/2014/main" id="{D6EEA3BD-3B8F-4BEC-BB5E-90A97233CB9E}"/>
              </a:ext>
            </a:extLst>
          </p:cNvPr>
          <p:cNvGrpSpPr/>
          <p:nvPr/>
        </p:nvGrpSpPr>
        <p:grpSpPr>
          <a:xfrm>
            <a:off x="3265204" y="4125"/>
            <a:ext cx="3592796" cy="1385704"/>
            <a:chOff x="1468138" y="4096731"/>
            <a:chExt cx="3592796" cy="1385704"/>
          </a:xfrm>
        </p:grpSpPr>
        <p:sp>
          <p:nvSpPr>
            <p:cNvPr id="699" name="テキスト ボックス 698">
              <a:extLst>
                <a:ext uri="{FF2B5EF4-FFF2-40B4-BE49-F238E27FC236}">
                  <a16:creationId xmlns:a16="http://schemas.microsoft.com/office/drawing/2014/main" id="{2444A9F5-AD27-4393-85F1-48DADDF8B0F2}"/>
                </a:ext>
              </a:extLst>
            </p:cNvPr>
            <p:cNvSpPr txBox="1"/>
            <p:nvPr/>
          </p:nvSpPr>
          <p:spPr>
            <a:xfrm>
              <a:off x="3112785" y="4953000"/>
              <a:ext cx="402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rPr>
                <a:t>OAc</a:t>
              </a:r>
              <a:endPara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</a:endParaRPr>
            </a:p>
          </p:txBody>
        </p:sp>
        <p:grpSp>
          <p:nvGrpSpPr>
            <p:cNvPr id="700" name="グループ化 699">
              <a:extLst>
                <a:ext uri="{FF2B5EF4-FFF2-40B4-BE49-F238E27FC236}">
                  <a16:creationId xmlns:a16="http://schemas.microsoft.com/office/drawing/2014/main" id="{CCBC6AE4-BE33-40EE-974E-8D6694790F6A}"/>
                </a:ext>
              </a:extLst>
            </p:cNvPr>
            <p:cNvGrpSpPr/>
            <p:nvPr/>
          </p:nvGrpSpPr>
          <p:grpSpPr>
            <a:xfrm>
              <a:off x="2566893" y="4096731"/>
              <a:ext cx="1030021" cy="1361413"/>
              <a:chOff x="2566893" y="4096731"/>
              <a:chExt cx="1030021" cy="1361413"/>
            </a:xfrm>
          </p:grpSpPr>
          <p:cxnSp>
            <p:nvCxnSpPr>
              <p:cNvPr id="743" name="直線コネクタ 742">
                <a:extLst>
                  <a:ext uri="{FF2B5EF4-FFF2-40B4-BE49-F238E27FC236}">
                    <a16:creationId xmlns:a16="http://schemas.microsoft.com/office/drawing/2014/main" id="{19EEEB6A-9EF0-4D3B-A7AE-227A78F6A6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2324" y="4287495"/>
                <a:ext cx="0" cy="99035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744" name="テキスト ボックス 743">
                <a:extLst>
                  <a:ext uri="{FF2B5EF4-FFF2-40B4-BE49-F238E27FC236}">
                    <a16:creationId xmlns:a16="http://schemas.microsoft.com/office/drawing/2014/main" id="{A134D2C6-8668-433F-A1F2-58B540FEF566}"/>
                  </a:ext>
                </a:extLst>
              </p:cNvPr>
              <p:cNvSpPr txBox="1"/>
              <p:nvPr/>
            </p:nvSpPr>
            <p:spPr>
              <a:xfrm>
                <a:off x="2869841" y="4096731"/>
                <a:ext cx="34496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明朝"/>
                  </a:rPr>
                  <a:t>CN</a:t>
                </a:r>
                <a:endParaRPr kumimoji="0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endParaRPr>
              </a:p>
            </p:txBody>
          </p:sp>
          <p:cxnSp>
            <p:nvCxnSpPr>
              <p:cNvPr id="745" name="直線コネクタ 744">
                <a:extLst>
                  <a:ext uri="{FF2B5EF4-FFF2-40B4-BE49-F238E27FC236}">
                    <a16:creationId xmlns:a16="http://schemas.microsoft.com/office/drawing/2014/main" id="{6121B1E1-F06B-415A-A526-28410F17C1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4945" y="4406323"/>
                <a:ext cx="13747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746" name="テキスト ボックス 745">
                <a:extLst>
                  <a:ext uri="{FF2B5EF4-FFF2-40B4-BE49-F238E27FC236}">
                    <a16:creationId xmlns:a16="http://schemas.microsoft.com/office/drawing/2014/main" id="{D071FD7F-A83F-452E-9827-21B1D81F79C1}"/>
                  </a:ext>
                </a:extLst>
              </p:cNvPr>
              <p:cNvSpPr txBox="1"/>
              <p:nvPr/>
            </p:nvSpPr>
            <p:spPr>
              <a:xfrm>
                <a:off x="3110884" y="4290907"/>
                <a:ext cx="48603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明朝"/>
                  </a:rPr>
                  <a:t>NHAc</a:t>
                </a:r>
                <a:endParaRPr kumimoji="0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endParaRPr>
              </a:p>
            </p:txBody>
          </p:sp>
          <p:cxnSp>
            <p:nvCxnSpPr>
              <p:cNvPr id="747" name="直線コネクタ 746">
                <a:extLst>
                  <a:ext uri="{FF2B5EF4-FFF2-40B4-BE49-F238E27FC236}">
                    <a16:creationId xmlns:a16="http://schemas.microsoft.com/office/drawing/2014/main" id="{2A2E8324-22A3-421C-9D0D-5B8FDE88B2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4852" y="4622891"/>
                <a:ext cx="13747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748" name="テキスト ボックス 747">
                <a:extLst>
                  <a:ext uri="{FF2B5EF4-FFF2-40B4-BE49-F238E27FC236}">
                    <a16:creationId xmlns:a16="http://schemas.microsoft.com/office/drawing/2014/main" id="{F56D5D1F-3F6D-494E-AB21-1DE8F7191173}"/>
                  </a:ext>
                </a:extLst>
              </p:cNvPr>
              <p:cNvSpPr txBox="1"/>
              <p:nvPr/>
            </p:nvSpPr>
            <p:spPr>
              <a:xfrm>
                <a:off x="2566893" y="4507475"/>
                <a:ext cx="40267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明朝"/>
                  </a:rPr>
                  <a:t>AcO</a:t>
                </a:r>
                <a:endParaRPr kumimoji="0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endParaRPr>
              </a:p>
            </p:txBody>
          </p:sp>
          <p:cxnSp>
            <p:nvCxnSpPr>
              <p:cNvPr id="749" name="直線コネクタ 748">
                <a:extLst>
                  <a:ext uri="{FF2B5EF4-FFF2-40B4-BE49-F238E27FC236}">
                    <a16:creationId xmlns:a16="http://schemas.microsoft.com/office/drawing/2014/main" id="{B07EA1B1-60A5-4027-9E78-4754568AA4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2311" y="4816818"/>
                <a:ext cx="13747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750" name="テキスト ボックス 749">
                <a:extLst>
                  <a:ext uri="{FF2B5EF4-FFF2-40B4-BE49-F238E27FC236}">
                    <a16:creationId xmlns:a16="http://schemas.microsoft.com/office/drawing/2014/main" id="{0327B74F-A230-473B-9BFF-4B82E96030B7}"/>
                  </a:ext>
                </a:extLst>
              </p:cNvPr>
              <p:cNvSpPr txBox="1"/>
              <p:nvPr/>
            </p:nvSpPr>
            <p:spPr>
              <a:xfrm>
                <a:off x="3108250" y="4701402"/>
                <a:ext cx="40267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明朝"/>
                  </a:rPr>
                  <a:t>OAc</a:t>
                </a:r>
                <a:endParaRPr kumimoji="0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endParaRPr>
              </a:p>
            </p:txBody>
          </p:sp>
          <p:cxnSp>
            <p:nvCxnSpPr>
              <p:cNvPr id="751" name="直線コネクタ 750">
                <a:extLst>
                  <a:ext uri="{FF2B5EF4-FFF2-40B4-BE49-F238E27FC236}">
                    <a16:creationId xmlns:a16="http://schemas.microsoft.com/office/drawing/2014/main" id="{67D86337-1172-480D-951B-415A029CC7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6846" y="5068416"/>
                <a:ext cx="13747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752" name="テキスト ボックス 751">
                <a:extLst>
                  <a:ext uri="{FF2B5EF4-FFF2-40B4-BE49-F238E27FC236}">
                    <a16:creationId xmlns:a16="http://schemas.microsoft.com/office/drawing/2014/main" id="{312A7FB0-CD2E-4C5A-899D-A9CDE01816B3}"/>
                  </a:ext>
                </a:extLst>
              </p:cNvPr>
              <p:cNvSpPr txBox="1"/>
              <p:nvPr/>
            </p:nvSpPr>
            <p:spPr>
              <a:xfrm>
                <a:off x="2873754" y="5227312"/>
                <a:ext cx="62068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明朝"/>
                  </a:rPr>
                  <a:t>CH</a:t>
                </a:r>
                <a:r>
                  <a:rPr kumimoji="0" lang="en-US" altLang="ja-JP" sz="9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明朝"/>
                  </a:rPr>
                  <a:t>2</a:t>
                </a:r>
                <a:r>
                  <a:rPr kumimoji="0" lang="en-US" altLang="ja-JP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明朝"/>
                  </a:rPr>
                  <a:t>OAc</a:t>
                </a:r>
                <a:endParaRPr kumimoji="0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endParaRPr>
              </a:p>
            </p:txBody>
          </p:sp>
        </p:grpSp>
        <p:cxnSp>
          <p:nvCxnSpPr>
            <p:cNvPr id="701" name="直線コネクタ 700">
              <a:extLst>
                <a:ext uri="{FF2B5EF4-FFF2-40B4-BE49-F238E27FC236}">
                  <a16:creationId xmlns:a16="http://schemas.microsoft.com/office/drawing/2014/main" id="{CFC46739-508F-4F62-BBD3-94D791C234C9}"/>
                </a:ext>
              </a:extLst>
            </p:cNvPr>
            <p:cNvCxnSpPr>
              <a:cxnSpLocks/>
            </p:cNvCxnSpPr>
            <p:nvPr/>
          </p:nvCxnSpPr>
          <p:spPr>
            <a:xfrm>
              <a:off x="2693951" y="4507475"/>
              <a:ext cx="800486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cxnSp>
          <p:nvCxnSpPr>
            <p:cNvPr id="702" name="直線コネクタ 701">
              <a:extLst>
                <a:ext uri="{FF2B5EF4-FFF2-40B4-BE49-F238E27FC236}">
                  <a16:creationId xmlns:a16="http://schemas.microsoft.com/office/drawing/2014/main" id="{71001AC7-052F-4DB4-AB10-DD1879A13F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7271" y="4356231"/>
              <a:ext cx="152059" cy="146029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  <a:headEnd type="none" w="med" len="med"/>
              <a:tailEnd type="stealth" w="sm" len="med"/>
            </a:ln>
            <a:effectLst/>
          </p:spPr>
        </p:cxnSp>
        <p:sp>
          <p:nvSpPr>
            <p:cNvPr id="703" name="テキスト ボックス 702">
              <a:extLst>
                <a:ext uri="{FF2B5EF4-FFF2-40B4-BE49-F238E27FC236}">
                  <a16:creationId xmlns:a16="http://schemas.microsoft.com/office/drawing/2014/main" id="{EDD3750B-6483-457E-A5B8-4E8028717886}"/>
                </a:ext>
              </a:extLst>
            </p:cNvPr>
            <p:cNvSpPr txBox="1"/>
            <p:nvPr/>
          </p:nvSpPr>
          <p:spPr>
            <a:xfrm>
              <a:off x="3554914" y="4188714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rPr>
                <a:t>97</a:t>
              </a:r>
              <a:endPara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</a:endParaRPr>
            </a:p>
          </p:txBody>
        </p:sp>
        <p:cxnSp>
          <p:nvCxnSpPr>
            <p:cNvPr id="704" name="直線コネクタ 703">
              <a:extLst>
                <a:ext uri="{FF2B5EF4-FFF2-40B4-BE49-F238E27FC236}">
                  <a16:creationId xmlns:a16="http://schemas.microsoft.com/office/drawing/2014/main" id="{9C724C05-BD49-4441-96AA-6C40AF54656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40935" y="4515706"/>
              <a:ext cx="152059" cy="146029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  <a:headEnd type="none" w="med" len="med"/>
              <a:tailEnd type="stealth" w="sm" len="med"/>
            </a:ln>
            <a:effectLst/>
          </p:spPr>
        </p:cxnSp>
        <p:sp>
          <p:nvSpPr>
            <p:cNvPr id="705" name="テキスト ボックス 704">
              <a:extLst>
                <a:ext uri="{FF2B5EF4-FFF2-40B4-BE49-F238E27FC236}">
                  <a16:creationId xmlns:a16="http://schemas.microsoft.com/office/drawing/2014/main" id="{95631065-3EF1-4356-938D-4480498378D5}"/>
                </a:ext>
              </a:extLst>
            </p:cNvPr>
            <p:cNvSpPr txBox="1"/>
            <p:nvPr/>
          </p:nvSpPr>
          <p:spPr>
            <a:xfrm>
              <a:off x="2286898" y="4590329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rPr>
                <a:t>289</a:t>
              </a:r>
              <a:endPara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</a:endParaRPr>
            </a:p>
          </p:txBody>
        </p:sp>
        <p:cxnSp>
          <p:nvCxnSpPr>
            <p:cNvPr id="706" name="直線コネクタ 705">
              <a:extLst>
                <a:ext uri="{FF2B5EF4-FFF2-40B4-BE49-F238E27FC236}">
                  <a16:creationId xmlns:a16="http://schemas.microsoft.com/office/drawing/2014/main" id="{507CD7A6-0F86-4F0E-A754-F24F7333BEC0}"/>
                </a:ext>
              </a:extLst>
            </p:cNvPr>
            <p:cNvCxnSpPr>
              <a:cxnSpLocks/>
            </p:cNvCxnSpPr>
            <p:nvPr/>
          </p:nvCxnSpPr>
          <p:spPr>
            <a:xfrm>
              <a:off x="2138221" y="4713435"/>
              <a:ext cx="207310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  <a:headEnd type="stealth" w="sm" len="med"/>
            </a:ln>
            <a:effectLst/>
          </p:spPr>
        </p:cxnSp>
        <p:sp>
          <p:nvSpPr>
            <p:cNvPr id="707" name="テキスト ボックス 706">
              <a:extLst>
                <a:ext uri="{FF2B5EF4-FFF2-40B4-BE49-F238E27FC236}">
                  <a16:creationId xmlns:a16="http://schemas.microsoft.com/office/drawing/2014/main" id="{200C86DD-EB96-4C23-B81B-49031DFAA958}"/>
                </a:ext>
              </a:extLst>
            </p:cNvPr>
            <p:cNvSpPr txBox="1"/>
            <p:nvPr/>
          </p:nvSpPr>
          <p:spPr>
            <a:xfrm>
              <a:off x="1856226" y="4588720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rPr>
                <a:t>187</a:t>
              </a:r>
              <a:endPara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</a:endParaRPr>
            </a:p>
          </p:txBody>
        </p:sp>
        <p:cxnSp>
          <p:nvCxnSpPr>
            <p:cNvPr id="708" name="直線コネクタ 707">
              <a:extLst>
                <a:ext uri="{FF2B5EF4-FFF2-40B4-BE49-F238E27FC236}">
                  <a16:creationId xmlns:a16="http://schemas.microsoft.com/office/drawing/2014/main" id="{E2C2AECB-26A8-48B0-AA64-FFDE2D7A15B1}"/>
                </a:ext>
              </a:extLst>
            </p:cNvPr>
            <p:cNvCxnSpPr>
              <a:cxnSpLocks/>
            </p:cNvCxnSpPr>
            <p:nvPr/>
          </p:nvCxnSpPr>
          <p:spPr>
            <a:xfrm>
              <a:off x="2689937" y="4734886"/>
              <a:ext cx="800486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cxnSp>
          <p:nvCxnSpPr>
            <p:cNvPr id="709" name="直線コネクタ 708">
              <a:extLst>
                <a:ext uri="{FF2B5EF4-FFF2-40B4-BE49-F238E27FC236}">
                  <a16:creationId xmlns:a16="http://schemas.microsoft.com/office/drawing/2014/main" id="{2D7FAC87-AB65-49E8-B20D-EDCD28E8B9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3257" y="4583642"/>
              <a:ext cx="152059" cy="146029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  <a:headEnd type="none" w="med" len="med"/>
              <a:tailEnd type="stealth" w="sm" len="med"/>
            </a:ln>
            <a:effectLst/>
          </p:spPr>
        </p:cxnSp>
        <p:sp>
          <p:nvSpPr>
            <p:cNvPr id="710" name="テキスト ボックス 709">
              <a:extLst>
                <a:ext uri="{FF2B5EF4-FFF2-40B4-BE49-F238E27FC236}">
                  <a16:creationId xmlns:a16="http://schemas.microsoft.com/office/drawing/2014/main" id="{F354477F-CBED-4D7D-BBEA-1F9609BC1364}"/>
                </a:ext>
              </a:extLst>
            </p:cNvPr>
            <p:cNvSpPr txBox="1"/>
            <p:nvPr/>
          </p:nvSpPr>
          <p:spPr>
            <a:xfrm>
              <a:off x="3550900" y="4419050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rPr>
                <a:t>169</a:t>
              </a:r>
              <a:endPara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</a:endParaRPr>
            </a:p>
          </p:txBody>
        </p:sp>
        <p:cxnSp>
          <p:nvCxnSpPr>
            <p:cNvPr id="711" name="直線コネクタ 710">
              <a:extLst>
                <a:ext uri="{FF2B5EF4-FFF2-40B4-BE49-F238E27FC236}">
                  <a16:creationId xmlns:a16="http://schemas.microsoft.com/office/drawing/2014/main" id="{67D699BF-16E3-4C14-B05B-8BE3C81136A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17907" y="4743117"/>
              <a:ext cx="152059" cy="146029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  <a:headEnd type="none" w="med" len="med"/>
              <a:tailEnd type="stealth" w="sm" len="med"/>
            </a:ln>
            <a:effectLst/>
          </p:spPr>
        </p:cxnSp>
        <p:sp>
          <p:nvSpPr>
            <p:cNvPr id="712" name="テキスト ボックス 711">
              <a:extLst>
                <a:ext uri="{FF2B5EF4-FFF2-40B4-BE49-F238E27FC236}">
                  <a16:creationId xmlns:a16="http://schemas.microsoft.com/office/drawing/2014/main" id="{C7D03166-9955-49C7-B61C-B5BC889545F1}"/>
                </a:ext>
              </a:extLst>
            </p:cNvPr>
            <p:cNvSpPr txBox="1"/>
            <p:nvPr/>
          </p:nvSpPr>
          <p:spPr>
            <a:xfrm>
              <a:off x="2282884" y="4817740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rPr>
                <a:t>217</a:t>
              </a:r>
              <a:endPara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</a:endParaRPr>
            </a:p>
          </p:txBody>
        </p:sp>
        <p:cxnSp>
          <p:nvCxnSpPr>
            <p:cNvPr id="713" name="直線コネクタ 712">
              <a:extLst>
                <a:ext uri="{FF2B5EF4-FFF2-40B4-BE49-F238E27FC236}">
                  <a16:creationId xmlns:a16="http://schemas.microsoft.com/office/drawing/2014/main" id="{C0FC62FA-D69C-43B9-82F6-3691491FFA9B}"/>
                </a:ext>
              </a:extLst>
            </p:cNvPr>
            <p:cNvCxnSpPr>
              <a:cxnSpLocks/>
            </p:cNvCxnSpPr>
            <p:nvPr/>
          </p:nvCxnSpPr>
          <p:spPr>
            <a:xfrm>
              <a:off x="2138221" y="4940846"/>
              <a:ext cx="207310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  <a:headEnd type="stealth" w="sm" len="med"/>
            </a:ln>
            <a:effectLst/>
          </p:spPr>
        </p:cxnSp>
        <p:sp>
          <p:nvSpPr>
            <p:cNvPr id="714" name="テキスト ボックス 713">
              <a:extLst>
                <a:ext uri="{FF2B5EF4-FFF2-40B4-BE49-F238E27FC236}">
                  <a16:creationId xmlns:a16="http://schemas.microsoft.com/office/drawing/2014/main" id="{9C7C8504-6D0E-40C7-8EC3-390884D876DD}"/>
                </a:ext>
              </a:extLst>
            </p:cNvPr>
            <p:cNvSpPr txBox="1"/>
            <p:nvPr/>
          </p:nvSpPr>
          <p:spPr>
            <a:xfrm>
              <a:off x="1852212" y="4816131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rPr>
                <a:t>115</a:t>
              </a:r>
              <a:endPara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</a:endParaRPr>
            </a:p>
          </p:txBody>
        </p:sp>
        <p:cxnSp>
          <p:nvCxnSpPr>
            <p:cNvPr id="715" name="直線コネクタ 714">
              <a:extLst>
                <a:ext uri="{FF2B5EF4-FFF2-40B4-BE49-F238E27FC236}">
                  <a16:creationId xmlns:a16="http://schemas.microsoft.com/office/drawing/2014/main" id="{08D79D9B-2FC1-494E-BE69-06312FBA39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7347" y="4534466"/>
              <a:ext cx="207310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  <a:headEnd type="stealth" w="sm" len="med"/>
            </a:ln>
            <a:effectLst/>
          </p:spPr>
        </p:cxnSp>
        <p:sp>
          <p:nvSpPr>
            <p:cNvPr id="716" name="テキスト ボックス 715">
              <a:extLst>
                <a:ext uri="{FF2B5EF4-FFF2-40B4-BE49-F238E27FC236}">
                  <a16:creationId xmlns:a16="http://schemas.microsoft.com/office/drawing/2014/main" id="{E41FD3C2-8EE5-49A9-AE57-1F3E4960A383}"/>
                </a:ext>
              </a:extLst>
            </p:cNvPr>
            <p:cNvSpPr txBox="1"/>
            <p:nvPr/>
          </p:nvSpPr>
          <p:spPr>
            <a:xfrm>
              <a:off x="3957426" y="4419050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rPr>
                <a:t>127</a:t>
              </a:r>
              <a:endPara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</a:endParaRPr>
            </a:p>
          </p:txBody>
        </p:sp>
        <p:cxnSp>
          <p:nvCxnSpPr>
            <p:cNvPr id="717" name="直線コネクタ 716">
              <a:extLst>
                <a:ext uri="{FF2B5EF4-FFF2-40B4-BE49-F238E27FC236}">
                  <a16:creationId xmlns:a16="http://schemas.microsoft.com/office/drawing/2014/main" id="{16DA6504-C364-42EC-BCAD-B2CD6793E3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5170" y="4534466"/>
              <a:ext cx="207310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  <a:headEnd type="stealth" w="sm" len="med"/>
            </a:ln>
            <a:effectLst/>
          </p:spPr>
        </p:cxnSp>
        <p:sp>
          <p:nvSpPr>
            <p:cNvPr id="718" name="テキスト ボックス 717">
              <a:extLst>
                <a:ext uri="{FF2B5EF4-FFF2-40B4-BE49-F238E27FC236}">
                  <a16:creationId xmlns:a16="http://schemas.microsoft.com/office/drawing/2014/main" id="{B562D0EB-858C-402E-8840-278F3BD4D5A6}"/>
                </a:ext>
              </a:extLst>
            </p:cNvPr>
            <p:cNvSpPr txBox="1"/>
            <p:nvPr/>
          </p:nvSpPr>
          <p:spPr>
            <a:xfrm>
              <a:off x="4359487" y="441905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rPr>
                <a:t>85</a:t>
              </a:r>
              <a:endPara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</a:endParaRPr>
            </a:p>
          </p:txBody>
        </p:sp>
        <p:cxnSp>
          <p:nvCxnSpPr>
            <p:cNvPr id="719" name="直線コネクタ 718">
              <a:extLst>
                <a:ext uri="{FF2B5EF4-FFF2-40B4-BE49-F238E27FC236}">
                  <a16:creationId xmlns:a16="http://schemas.microsoft.com/office/drawing/2014/main" id="{A4A66642-8542-4298-80F6-F297F76D1825}"/>
                </a:ext>
              </a:extLst>
            </p:cNvPr>
            <p:cNvCxnSpPr>
              <a:cxnSpLocks/>
            </p:cNvCxnSpPr>
            <p:nvPr/>
          </p:nvCxnSpPr>
          <p:spPr>
            <a:xfrm>
              <a:off x="1717523" y="4940846"/>
              <a:ext cx="207310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  <a:headEnd type="stealth" w="sm" len="med"/>
            </a:ln>
            <a:effectLst/>
          </p:spPr>
        </p:cxnSp>
        <p:sp>
          <p:nvSpPr>
            <p:cNvPr id="720" name="テキスト ボックス 719">
              <a:extLst>
                <a:ext uri="{FF2B5EF4-FFF2-40B4-BE49-F238E27FC236}">
                  <a16:creationId xmlns:a16="http://schemas.microsoft.com/office/drawing/2014/main" id="{2E7ABA31-07B0-40B2-B2D2-F510E5C26D12}"/>
                </a:ext>
              </a:extLst>
            </p:cNvPr>
            <p:cNvSpPr txBox="1"/>
            <p:nvPr/>
          </p:nvSpPr>
          <p:spPr>
            <a:xfrm>
              <a:off x="1468138" y="4816131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rPr>
                <a:t>73</a:t>
              </a:r>
              <a:endPara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</a:endParaRPr>
            </a:p>
          </p:txBody>
        </p:sp>
        <p:cxnSp>
          <p:nvCxnSpPr>
            <p:cNvPr id="721" name="直線コネクタ 720">
              <a:extLst>
                <a:ext uri="{FF2B5EF4-FFF2-40B4-BE49-F238E27FC236}">
                  <a16:creationId xmlns:a16="http://schemas.microsoft.com/office/drawing/2014/main" id="{2CADCABD-C8E9-4A76-ADDC-8AA3A688A587}"/>
                </a:ext>
              </a:extLst>
            </p:cNvPr>
            <p:cNvCxnSpPr>
              <a:cxnSpLocks/>
            </p:cNvCxnSpPr>
            <p:nvPr/>
          </p:nvCxnSpPr>
          <p:spPr>
            <a:xfrm>
              <a:off x="2685992" y="4959198"/>
              <a:ext cx="800486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cxnSp>
          <p:nvCxnSpPr>
            <p:cNvPr id="722" name="直線コネクタ 721">
              <a:extLst>
                <a:ext uri="{FF2B5EF4-FFF2-40B4-BE49-F238E27FC236}">
                  <a16:creationId xmlns:a16="http://schemas.microsoft.com/office/drawing/2014/main" id="{05008604-CBCA-4E8E-A122-908DBFDCE9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9312" y="4807954"/>
              <a:ext cx="152059" cy="146029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  <a:headEnd type="none" w="med" len="med"/>
              <a:tailEnd type="stealth" w="sm" len="med"/>
            </a:ln>
            <a:effectLst/>
          </p:spPr>
        </p:cxnSp>
        <p:sp>
          <p:nvSpPr>
            <p:cNvPr id="723" name="テキスト ボックス 722">
              <a:extLst>
                <a:ext uri="{FF2B5EF4-FFF2-40B4-BE49-F238E27FC236}">
                  <a16:creationId xmlns:a16="http://schemas.microsoft.com/office/drawing/2014/main" id="{4E5CD3A9-6145-48E7-9EC8-1741D7C92120}"/>
                </a:ext>
              </a:extLst>
            </p:cNvPr>
            <p:cNvSpPr txBox="1"/>
            <p:nvPr/>
          </p:nvSpPr>
          <p:spPr>
            <a:xfrm>
              <a:off x="3546955" y="4643362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rPr>
                <a:t>241</a:t>
              </a:r>
              <a:endPara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</a:endParaRPr>
            </a:p>
          </p:txBody>
        </p:sp>
        <p:cxnSp>
          <p:nvCxnSpPr>
            <p:cNvPr id="724" name="直線コネクタ 723">
              <a:extLst>
                <a:ext uri="{FF2B5EF4-FFF2-40B4-BE49-F238E27FC236}">
                  <a16:creationId xmlns:a16="http://schemas.microsoft.com/office/drawing/2014/main" id="{D73EC0F5-51AE-4183-86BB-19646AED912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13962" y="4967429"/>
              <a:ext cx="152059" cy="146029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  <a:headEnd type="none" w="med" len="med"/>
              <a:tailEnd type="stealth" w="sm" len="med"/>
            </a:ln>
            <a:effectLst/>
          </p:spPr>
        </p:cxnSp>
        <p:sp>
          <p:nvSpPr>
            <p:cNvPr id="725" name="テキスト ボックス 724">
              <a:extLst>
                <a:ext uri="{FF2B5EF4-FFF2-40B4-BE49-F238E27FC236}">
                  <a16:creationId xmlns:a16="http://schemas.microsoft.com/office/drawing/2014/main" id="{3D334E3E-B8F6-4AC8-97BC-7557F8FEE5A4}"/>
                </a:ext>
              </a:extLst>
            </p:cNvPr>
            <p:cNvSpPr txBox="1"/>
            <p:nvPr/>
          </p:nvSpPr>
          <p:spPr>
            <a:xfrm>
              <a:off x="2278939" y="5042052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rPr>
                <a:t>145</a:t>
              </a:r>
              <a:endPara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</a:endParaRPr>
            </a:p>
          </p:txBody>
        </p:sp>
        <p:cxnSp>
          <p:nvCxnSpPr>
            <p:cNvPr id="726" name="直線コネクタ 725">
              <a:extLst>
                <a:ext uri="{FF2B5EF4-FFF2-40B4-BE49-F238E27FC236}">
                  <a16:creationId xmlns:a16="http://schemas.microsoft.com/office/drawing/2014/main" id="{87234591-807B-4348-A8A7-64DDAB6A9B48}"/>
                </a:ext>
              </a:extLst>
            </p:cNvPr>
            <p:cNvCxnSpPr>
              <a:cxnSpLocks/>
            </p:cNvCxnSpPr>
            <p:nvPr/>
          </p:nvCxnSpPr>
          <p:spPr>
            <a:xfrm>
              <a:off x="2134276" y="5165158"/>
              <a:ext cx="207310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  <a:headEnd type="stealth" w="sm" len="med"/>
            </a:ln>
            <a:effectLst/>
          </p:spPr>
        </p:cxnSp>
        <p:sp>
          <p:nvSpPr>
            <p:cNvPr id="727" name="テキスト ボックス 726">
              <a:extLst>
                <a:ext uri="{FF2B5EF4-FFF2-40B4-BE49-F238E27FC236}">
                  <a16:creationId xmlns:a16="http://schemas.microsoft.com/office/drawing/2014/main" id="{5746F625-7C47-473C-92FE-2F2FD1F18866}"/>
                </a:ext>
              </a:extLst>
            </p:cNvPr>
            <p:cNvSpPr txBox="1"/>
            <p:nvPr/>
          </p:nvSpPr>
          <p:spPr>
            <a:xfrm>
              <a:off x="1848267" y="5040443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rPr>
                <a:t>103</a:t>
              </a:r>
              <a:endPara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</a:endParaRPr>
            </a:p>
          </p:txBody>
        </p:sp>
        <p:cxnSp>
          <p:nvCxnSpPr>
            <p:cNvPr id="728" name="直線コネクタ 727">
              <a:extLst>
                <a:ext uri="{FF2B5EF4-FFF2-40B4-BE49-F238E27FC236}">
                  <a16:creationId xmlns:a16="http://schemas.microsoft.com/office/drawing/2014/main" id="{51A128F3-A1DA-4F77-9EE1-F1B1D03D11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7347" y="4758778"/>
              <a:ext cx="207310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  <a:headEnd type="stealth" w="sm" len="med"/>
            </a:ln>
            <a:effectLst/>
          </p:spPr>
        </p:cxnSp>
        <p:sp>
          <p:nvSpPr>
            <p:cNvPr id="729" name="テキスト ボックス 728">
              <a:extLst>
                <a:ext uri="{FF2B5EF4-FFF2-40B4-BE49-F238E27FC236}">
                  <a16:creationId xmlns:a16="http://schemas.microsoft.com/office/drawing/2014/main" id="{6C033BF8-8224-4ACA-BBBE-831749503D41}"/>
                </a:ext>
              </a:extLst>
            </p:cNvPr>
            <p:cNvSpPr txBox="1"/>
            <p:nvPr/>
          </p:nvSpPr>
          <p:spPr>
            <a:xfrm>
              <a:off x="3957426" y="4643362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rPr>
                <a:t>199</a:t>
              </a:r>
              <a:endPara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</a:endParaRPr>
            </a:p>
          </p:txBody>
        </p:sp>
        <p:cxnSp>
          <p:nvCxnSpPr>
            <p:cNvPr id="730" name="直線コネクタ 729">
              <a:extLst>
                <a:ext uri="{FF2B5EF4-FFF2-40B4-BE49-F238E27FC236}">
                  <a16:creationId xmlns:a16="http://schemas.microsoft.com/office/drawing/2014/main" id="{6DF5C8AA-32F0-4A88-A4FA-2BFB9AAE131C}"/>
                </a:ext>
              </a:extLst>
            </p:cNvPr>
            <p:cNvCxnSpPr>
              <a:cxnSpLocks/>
            </p:cNvCxnSpPr>
            <p:nvPr/>
          </p:nvCxnSpPr>
          <p:spPr>
            <a:xfrm>
              <a:off x="2685992" y="5168749"/>
              <a:ext cx="800486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cxnSp>
          <p:nvCxnSpPr>
            <p:cNvPr id="731" name="直線コネクタ 730">
              <a:extLst>
                <a:ext uri="{FF2B5EF4-FFF2-40B4-BE49-F238E27FC236}">
                  <a16:creationId xmlns:a16="http://schemas.microsoft.com/office/drawing/2014/main" id="{A48070B8-2344-4596-8383-225B8AD40D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9312" y="5017505"/>
              <a:ext cx="152059" cy="146029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  <a:headEnd type="none" w="med" len="med"/>
              <a:tailEnd type="stealth" w="sm" len="med"/>
            </a:ln>
            <a:effectLst/>
          </p:spPr>
        </p:cxnSp>
        <p:sp>
          <p:nvSpPr>
            <p:cNvPr id="732" name="テキスト ボックス 731">
              <a:extLst>
                <a:ext uri="{FF2B5EF4-FFF2-40B4-BE49-F238E27FC236}">
                  <a16:creationId xmlns:a16="http://schemas.microsoft.com/office/drawing/2014/main" id="{1A5F4C72-46DA-4FC0-A306-20991E2CAE6E}"/>
                </a:ext>
              </a:extLst>
            </p:cNvPr>
            <p:cNvSpPr txBox="1"/>
            <p:nvPr/>
          </p:nvSpPr>
          <p:spPr>
            <a:xfrm>
              <a:off x="3546955" y="4849988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rPr>
                <a:t>199</a:t>
              </a:r>
              <a:endPara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</a:endParaRPr>
            </a:p>
          </p:txBody>
        </p:sp>
        <p:cxnSp>
          <p:nvCxnSpPr>
            <p:cNvPr id="733" name="直線コネクタ 732">
              <a:extLst>
                <a:ext uri="{FF2B5EF4-FFF2-40B4-BE49-F238E27FC236}">
                  <a16:creationId xmlns:a16="http://schemas.microsoft.com/office/drawing/2014/main" id="{DC6211D2-8C66-458E-A432-97BD7C3AAC5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13962" y="5176980"/>
              <a:ext cx="152059" cy="146029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  <a:headEnd type="none" w="med" len="med"/>
              <a:tailEnd type="stealth" w="sm" len="med"/>
            </a:ln>
            <a:effectLst/>
          </p:spPr>
        </p:cxnSp>
        <p:sp>
          <p:nvSpPr>
            <p:cNvPr id="734" name="テキスト ボックス 733">
              <a:extLst>
                <a:ext uri="{FF2B5EF4-FFF2-40B4-BE49-F238E27FC236}">
                  <a16:creationId xmlns:a16="http://schemas.microsoft.com/office/drawing/2014/main" id="{B8F4FA55-FEFD-4EDD-9D7E-1AC3CC614716}"/>
                </a:ext>
              </a:extLst>
            </p:cNvPr>
            <p:cNvSpPr txBox="1"/>
            <p:nvPr/>
          </p:nvSpPr>
          <p:spPr>
            <a:xfrm>
              <a:off x="2278939" y="5251603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rPr>
                <a:t>73</a:t>
              </a:r>
              <a:endPara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</a:endParaRPr>
            </a:p>
          </p:txBody>
        </p:sp>
        <p:cxnSp>
          <p:nvCxnSpPr>
            <p:cNvPr id="735" name="直線コネクタ 734">
              <a:extLst>
                <a:ext uri="{FF2B5EF4-FFF2-40B4-BE49-F238E27FC236}">
                  <a16:creationId xmlns:a16="http://schemas.microsoft.com/office/drawing/2014/main" id="{08A496E2-09A1-4C4D-80F6-6BA69442CD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7347" y="4966484"/>
              <a:ext cx="207310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  <a:headEnd type="stealth" w="sm" len="med"/>
            </a:ln>
            <a:effectLst/>
          </p:spPr>
        </p:cxnSp>
        <p:sp>
          <p:nvSpPr>
            <p:cNvPr id="736" name="テキスト ボックス 735">
              <a:extLst>
                <a:ext uri="{FF2B5EF4-FFF2-40B4-BE49-F238E27FC236}">
                  <a16:creationId xmlns:a16="http://schemas.microsoft.com/office/drawing/2014/main" id="{ACBC97A5-54D8-4915-BCF1-4D847DC02A24}"/>
                </a:ext>
              </a:extLst>
            </p:cNvPr>
            <p:cNvSpPr txBox="1"/>
            <p:nvPr/>
          </p:nvSpPr>
          <p:spPr>
            <a:xfrm>
              <a:off x="3957426" y="4855839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rPr>
                <a:t>157</a:t>
              </a:r>
              <a:endPara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</a:endParaRPr>
            </a:p>
          </p:txBody>
        </p:sp>
        <p:cxnSp>
          <p:nvCxnSpPr>
            <p:cNvPr id="737" name="直線コネクタ 736">
              <a:extLst>
                <a:ext uri="{FF2B5EF4-FFF2-40B4-BE49-F238E27FC236}">
                  <a16:creationId xmlns:a16="http://schemas.microsoft.com/office/drawing/2014/main" id="{E524C78B-9651-4221-B16A-6709630D75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5170" y="4758778"/>
              <a:ext cx="207310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  <a:headEnd type="stealth" w="sm" len="med"/>
            </a:ln>
            <a:effectLst/>
          </p:spPr>
        </p:cxnSp>
        <p:sp>
          <p:nvSpPr>
            <p:cNvPr id="738" name="テキスト ボックス 737">
              <a:extLst>
                <a:ext uri="{FF2B5EF4-FFF2-40B4-BE49-F238E27FC236}">
                  <a16:creationId xmlns:a16="http://schemas.microsoft.com/office/drawing/2014/main" id="{9E0C4BD9-DA48-4578-BDAF-115E4D064644}"/>
                </a:ext>
              </a:extLst>
            </p:cNvPr>
            <p:cNvSpPr txBox="1"/>
            <p:nvPr/>
          </p:nvSpPr>
          <p:spPr>
            <a:xfrm>
              <a:off x="4359487" y="4643362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rPr>
                <a:t>157</a:t>
              </a:r>
              <a:endPara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</a:endParaRPr>
            </a:p>
          </p:txBody>
        </p:sp>
        <p:cxnSp>
          <p:nvCxnSpPr>
            <p:cNvPr id="739" name="直線コネクタ 738">
              <a:extLst>
                <a:ext uri="{FF2B5EF4-FFF2-40B4-BE49-F238E27FC236}">
                  <a16:creationId xmlns:a16="http://schemas.microsoft.com/office/drawing/2014/main" id="{4E6BE602-510C-40AB-9CC4-358820CFC5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8712" y="4968626"/>
              <a:ext cx="207310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  <a:headEnd type="stealth" w="sm" len="med"/>
            </a:ln>
            <a:effectLst/>
          </p:spPr>
        </p:cxnSp>
        <p:sp>
          <p:nvSpPr>
            <p:cNvPr id="740" name="テキスト ボックス 739">
              <a:extLst>
                <a:ext uri="{FF2B5EF4-FFF2-40B4-BE49-F238E27FC236}">
                  <a16:creationId xmlns:a16="http://schemas.microsoft.com/office/drawing/2014/main" id="{9FA76042-6BDA-44A7-9FA2-FC590812877E}"/>
                </a:ext>
              </a:extLst>
            </p:cNvPr>
            <p:cNvSpPr txBox="1"/>
            <p:nvPr/>
          </p:nvSpPr>
          <p:spPr>
            <a:xfrm>
              <a:off x="4358791" y="4853210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rPr>
                <a:t>115</a:t>
              </a:r>
              <a:endPara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</a:endParaRPr>
            </a:p>
          </p:txBody>
        </p:sp>
        <p:cxnSp>
          <p:nvCxnSpPr>
            <p:cNvPr id="741" name="直線コネクタ 740">
              <a:extLst>
                <a:ext uri="{FF2B5EF4-FFF2-40B4-BE49-F238E27FC236}">
                  <a16:creationId xmlns:a16="http://schemas.microsoft.com/office/drawing/2014/main" id="{E80298A3-A7B6-4E36-BB73-576FC4620D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26535" y="4968626"/>
              <a:ext cx="207310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  <a:headEnd type="stealth" w="sm" len="med"/>
            </a:ln>
            <a:effectLst/>
          </p:spPr>
        </p:cxnSp>
        <p:sp>
          <p:nvSpPr>
            <p:cNvPr id="742" name="テキスト ボックス 741">
              <a:extLst>
                <a:ext uri="{FF2B5EF4-FFF2-40B4-BE49-F238E27FC236}">
                  <a16:creationId xmlns:a16="http://schemas.microsoft.com/office/drawing/2014/main" id="{98A77D7C-AED7-4DEB-AD54-50B8A5751934}"/>
                </a:ext>
              </a:extLst>
            </p:cNvPr>
            <p:cNvSpPr txBox="1"/>
            <p:nvPr/>
          </p:nvSpPr>
          <p:spPr>
            <a:xfrm>
              <a:off x="4760852" y="485321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</a:rPr>
                <a:t>73</a:t>
              </a:r>
              <a:endPara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</a:endParaRPr>
            </a:p>
          </p:txBody>
        </p:sp>
      </p:grpSp>
      <p:sp>
        <p:nvSpPr>
          <p:cNvPr id="753" name="テキスト ボックス 752">
            <a:extLst>
              <a:ext uri="{FF2B5EF4-FFF2-40B4-BE49-F238E27FC236}">
                <a16:creationId xmlns:a16="http://schemas.microsoft.com/office/drawing/2014/main" id="{B32503C9-FE01-41A8-B16B-DC94B84C9A7D}"/>
              </a:ext>
            </a:extLst>
          </p:cNvPr>
          <p:cNvSpPr txBox="1"/>
          <p:nvPr/>
        </p:nvSpPr>
        <p:spPr>
          <a:xfrm>
            <a:off x="2693425" y="0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ja-JP" sz="900" dirty="0">
                <a:solidFill>
                  <a:srgbClr val="FF0000"/>
                </a:solidFill>
                <a:latin typeface="Times New Roman"/>
                <a:ea typeface="ＭＳ 明朝"/>
              </a:rPr>
              <a:t>Glucosamine</a:t>
            </a:r>
          </a:p>
        </p:txBody>
      </p:sp>
      <p:sp>
        <p:nvSpPr>
          <p:cNvPr id="754" name="テキスト ボックス 753">
            <a:extLst>
              <a:ext uri="{FF2B5EF4-FFF2-40B4-BE49-F238E27FC236}">
                <a16:creationId xmlns:a16="http://schemas.microsoft.com/office/drawing/2014/main" id="{719B9458-EB26-4A38-BA8A-52F7C5A7D9D8}"/>
              </a:ext>
            </a:extLst>
          </p:cNvPr>
          <p:cNvSpPr txBox="1"/>
          <p:nvPr/>
        </p:nvSpPr>
        <p:spPr>
          <a:xfrm>
            <a:off x="-2447" y="2267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b="1" dirty="0">
                <a:solidFill>
                  <a:prstClr val="black"/>
                </a:solidFill>
                <a:latin typeface="Times New Roman"/>
                <a:ea typeface="ＭＳ 明朝"/>
              </a:rPr>
              <a:t>a</a:t>
            </a:r>
            <a:endParaRPr lang="ja-JP" altLang="en-US" b="1" dirty="0">
              <a:solidFill>
                <a:prstClr val="black"/>
              </a:solidFill>
              <a:latin typeface="Times New Roman"/>
              <a:ea typeface="ＭＳ 明朝"/>
            </a:endParaRPr>
          </a:p>
        </p:txBody>
      </p:sp>
      <p:sp>
        <p:nvSpPr>
          <p:cNvPr id="755" name="テキスト ボックス 754">
            <a:extLst>
              <a:ext uri="{FF2B5EF4-FFF2-40B4-BE49-F238E27FC236}">
                <a16:creationId xmlns:a16="http://schemas.microsoft.com/office/drawing/2014/main" id="{E484A8DC-3DB7-4988-B61E-A9F859C57C42}"/>
              </a:ext>
            </a:extLst>
          </p:cNvPr>
          <p:cNvSpPr txBox="1"/>
          <p:nvPr/>
        </p:nvSpPr>
        <p:spPr>
          <a:xfrm>
            <a:off x="-2447" y="24813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b="1" dirty="0">
                <a:solidFill>
                  <a:prstClr val="black"/>
                </a:solidFill>
                <a:latin typeface="Times New Roman"/>
                <a:ea typeface="ＭＳ 明朝"/>
              </a:rPr>
              <a:t>b</a:t>
            </a:r>
            <a:endParaRPr lang="ja-JP" altLang="en-US" b="1" dirty="0">
              <a:solidFill>
                <a:prstClr val="black"/>
              </a:solidFill>
              <a:latin typeface="Times New Roman"/>
              <a:ea typeface="ＭＳ 明朝"/>
            </a:endParaRPr>
          </a:p>
        </p:txBody>
      </p:sp>
      <p:sp>
        <p:nvSpPr>
          <p:cNvPr id="756" name="テキスト ボックス 755">
            <a:extLst>
              <a:ext uri="{FF2B5EF4-FFF2-40B4-BE49-F238E27FC236}">
                <a16:creationId xmlns:a16="http://schemas.microsoft.com/office/drawing/2014/main" id="{A03409D6-D8B3-4123-BB3C-1FFA3A225F85}"/>
              </a:ext>
            </a:extLst>
          </p:cNvPr>
          <p:cNvSpPr txBox="1"/>
          <p:nvPr/>
        </p:nvSpPr>
        <p:spPr>
          <a:xfrm>
            <a:off x="-2447" y="315969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b="1" dirty="0">
                <a:solidFill>
                  <a:prstClr val="black"/>
                </a:solidFill>
                <a:latin typeface="Times New Roman"/>
                <a:ea typeface="ＭＳ 明朝"/>
              </a:rPr>
              <a:t>c</a:t>
            </a:r>
            <a:endParaRPr lang="ja-JP" altLang="en-US" b="1" dirty="0">
              <a:solidFill>
                <a:prstClr val="black"/>
              </a:solidFill>
              <a:latin typeface="Times New Roman"/>
              <a:ea typeface="ＭＳ 明朝"/>
            </a:endParaRPr>
          </a:p>
        </p:txBody>
      </p:sp>
      <p:sp>
        <p:nvSpPr>
          <p:cNvPr id="757" name="テキスト ボックス 756">
            <a:extLst>
              <a:ext uri="{FF2B5EF4-FFF2-40B4-BE49-F238E27FC236}">
                <a16:creationId xmlns:a16="http://schemas.microsoft.com/office/drawing/2014/main" id="{91F7FC4D-9045-4848-9F89-95FE43BA517D}"/>
              </a:ext>
            </a:extLst>
          </p:cNvPr>
          <p:cNvSpPr txBox="1"/>
          <p:nvPr/>
        </p:nvSpPr>
        <p:spPr>
          <a:xfrm>
            <a:off x="-2447" y="3791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b="1" dirty="0">
                <a:solidFill>
                  <a:prstClr val="black"/>
                </a:solidFill>
                <a:latin typeface="Times New Roman"/>
                <a:ea typeface="ＭＳ 明朝"/>
              </a:rPr>
              <a:t>d</a:t>
            </a:r>
            <a:endParaRPr lang="ja-JP" altLang="en-US" b="1" dirty="0">
              <a:solidFill>
                <a:prstClr val="black"/>
              </a:solidFill>
              <a:latin typeface="Times New Roman"/>
              <a:ea typeface="ＭＳ 明朝"/>
            </a:endParaRPr>
          </a:p>
        </p:txBody>
      </p:sp>
      <p:sp>
        <p:nvSpPr>
          <p:cNvPr id="758" name="テキスト ボックス 757">
            <a:extLst>
              <a:ext uri="{FF2B5EF4-FFF2-40B4-BE49-F238E27FC236}">
                <a16:creationId xmlns:a16="http://schemas.microsoft.com/office/drawing/2014/main" id="{80B8C254-A4B3-4543-B38B-1A4D79A2B318}"/>
              </a:ext>
            </a:extLst>
          </p:cNvPr>
          <p:cNvSpPr txBox="1"/>
          <p:nvPr/>
        </p:nvSpPr>
        <p:spPr>
          <a:xfrm>
            <a:off x="-2447" y="4397525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b="1" dirty="0">
                <a:solidFill>
                  <a:prstClr val="black"/>
                </a:solidFill>
                <a:latin typeface="Times New Roman"/>
                <a:ea typeface="ＭＳ 明朝"/>
              </a:rPr>
              <a:t>e</a:t>
            </a:r>
            <a:endParaRPr lang="ja-JP" altLang="en-US" b="1" dirty="0">
              <a:solidFill>
                <a:prstClr val="black"/>
              </a:solidFill>
              <a:latin typeface="Times New Roman"/>
              <a:ea typeface="ＭＳ 明朝"/>
            </a:endParaRPr>
          </a:p>
        </p:txBody>
      </p:sp>
      <p:sp>
        <p:nvSpPr>
          <p:cNvPr id="759" name="テキスト ボックス 758">
            <a:extLst>
              <a:ext uri="{FF2B5EF4-FFF2-40B4-BE49-F238E27FC236}">
                <a16:creationId xmlns:a16="http://schemas.microsoft.com/office/drawing/2014/main" id="{C15E8346-83D3-4DB5-9DF8-12BE5D327DB4}"/>
              </a:ext>
            </a:extLst>
          </p:cNvPr>
          <p:cNvSpPr txBox="1"/>
          <p:nvPr/>
        </p:nvSpPr>
        <p:spPr>
          <a:xfrm>
            <a:off x="-2447" y="496311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b="1" dirty="0">
                <a:solidFill>
                  <a:prstClr val="black"/>
                </a:solidFill>
                <a:latin typeface="Times New Roman"/>
                <a:ea typeface="ＭＳ 明朝"/>
              </a:rPr>
              <a:t>f</a:t>
            </a:r>
            <a:endParaRPr lang="ja-JP" altLang="en-US" b="1" dirty="0">
              <a:solidFill>
                <a:prstClr val="black"/>
              </a:solidFill>
              <a:latin typeface="Times New Roman"/>
              <a:ea typeface="ＭＳ 明朝"/>
            </a:endParaRPr>
          </a:p>
        </p:txBody>
      </p:sp>
      <p:sp>
        <p:nvSpPr>
          <p:cNvPr id="761" name="正方形/長方形 760">
            <a:extLst>
              <a:ext uri="{FF2B5EF4-FFF2-40B4-BE49-F238E27FC236}">
                <a16:creationId xmlns:a16="http://schemas.microsoft.com/office/drawing/2014/main" id="{D0820CA1-B434-488E-A3F1-053A2054C9A3}"/>
              </a:ext>
            </a:extLst>
          </p:cNvPr>
          <p:cNvSpPr/>
          <p:nvPr/>
        </p:nvSpPr>
        <p:spPr>
          <a:xfrm>
            <a:off x="-68618" y="5710501"/>
            <a:ext cx="694442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Aft>
                <a:spcPts val="0"/>
              </a:spcAft>
            </a:pPr>
            <a:r>
              <a:rPr lang="en-US" altLang="ja-JP" sz="1000" b="1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Figure S5</a:t>
            </a:r>
            <a:r>
              <a:rPr lang="en-US" altLang="ja-JP" sz="10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The total ion chromatograms (TIC) of </a:t>
            </a:r>
            <a:r>
              <a:rPr lang="en-US" altLang="ja-JP" sz="1000" dirty="0" err="1">
                <a:solidFill>
                  <a:prstClr val="black"/>
                </a:solidFill>
                <a:latin typeface="Times New Roman"/>
                <a:ea typeface="ＭＳ 明朝"/>
              </a:rPr>
              <a:t>aldononitrile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acetate derivatives of carbohydrates in GCMS analyses. (a) </a:t>
            </a:r>
            <a:r>
              <a:rPr lang="en-US" altLang="ja-JP" sz="1000" dirty="0" err="1">
                <a:solidFill>
                  <a:prstClr val="black"/>
                </a:solidFill>
                <a:latin typeface="Times New Roman"/>
                <a:ea typeface="ＭＳ 明朝"/>
              </a:rPr>
              <a:t>Hydrolyzate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of a peritrophic membrane of 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S. 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litura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(b) glucose (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10.04 min), (c) galactose (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10.19 min), (d) xylose (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8.47 min), (e) arabinose (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8.36 min), (f) fucose (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8.46 min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). Insert in (a)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: the mass spectrum of the </a:t>
            </a:r>
            <a:r>
              <a:rPr lang="en-US" altLang="ja-JP" sz="1000" dirty="0" err="1">
                <a:solidFill>
                  <a:prstClr val="black"/>
                </a:solidFill>
                <a:latin typeface="Times New Roman"/>
                <a:ea typeface="ＭＳ 明朝"/>
              </a:rPr>
              <a:t>aldononitrile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acetate derivative of glucosamine (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t</a:t>
            </a:r>
            <a:r>
              <a:rPr lang="en-US" altLang="ja-JP" sz="1000" baseline="-25000" dirty="0" err="1">
                <a:solidFill>
                  <a:prstClr val="black"/>
                </a:solidFill>
                <a:latin typeface="Times New Roman"/>
                <a:ea typeface="ＭＳ 明朝"/>
              </a:rPr>
              <a:t>R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, 11.01 min) in the </a:t>
            </a:r>
            <a:r>
              <a:rPr lang="en-US" altLang="ja-JP" sz="1000" dirty="0" err="1">
                <a:solidFill>
                  <a:prstClr val="black"/>
                </a:solidFill>
                <a:latin typeface="Times New Roman"/>
                <a:ea typeface="ＭＳ 明朝"/>
              </a:rPr>
              <a:t>hydrolyzate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of a peritrophic membrane of </a:t>
            </a:r>
            <a:r>
              <a:rPr lang="en-US" altLang="ja-JP" sz="1000" i="1" dirty="0">
                <a:solidFill>
                  <a:prstClr val="black"/>
                </a:solidFill>
                <a:latin typeface="Times New Roman"/>
                <a:ea typeface="ＭＳ 明朝"/>
              </a:rPr>
              <a:t>S. </a:t>
            </a:r>
            <a:r>
              <a:rPr lang="en-US" altLang="ja-JP" sz="1000" i="1" dirty="0" err="1">
                <a:solidFill>
                  <a:prstClr val="black"/>
                </a:solidFill>
                <a:latin typeface="Times New Roman"/>
                <a:ea typeface="ＭＳ 明朝"/>
              </a:rPr>
              <a:t>litura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. The inset shows the deduced MS fragmentation path. 2-Deoxyglucose as an internal standard was detected at 9.33 min. The modified method of Price (2004) was used for derivatization of carbohydrates as follows; the peritrophic membrane after deacetylation (i.e. chitosan) was dissolved in 400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L of 4N TFA in a screw-capped grass tube and heated at 120ºC for 6 h (Wang et al., 2016) for hydrolysis. The solution was cooled and evaporated with a rotary evaporator. The residue was dissolved in 100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L of H</a:t>
            </a:r>
            <a:r>
              <a:rPr lang="en-US" altLang="ja-JP" sz="1000" baseline="-25000" dirty="0">
                <a:solidFill>
                  <a:prstClr val="black"/>
                </a:solidFill>
                <a:latin typeface="Times New Roman"/>
                <a:ea typeface="ＭＳ 明朝"/>
              </a:rPr>
              <a:t>2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O. The aliquot was used for the derivatization and GCMS analysis as follows; the aliquot (40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L) and 10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L of 2-deoxyglucose in H</a:t>
            </a:r>
            <a:r>
              <a:rPr lang="en-US" altLang="ja-JP" sz="1000" baseline="-25000" dirty="0">
                <a:solidFill>
                  <a:prstClr val="black"/>
                </a:solidFill>
                <a:latin typeface="Times New Roman"/>
                <a:ea typeface="ＭＳ 明朝"/>
              </a:rPr>
              <a:t>2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O (10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g/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L) as an internal standard were mixed and evaporated to dryness in a screw-capped grass tube with a centrifugal evaporator. To the residue was added 150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L of hydroxylammonium chloride in pyridine (anhydride). The reaction mixture was heated at 90ºC for 40 min. Subsequently, to the reaction mixture was added 250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L of acetic anhydride and heated at 90ºC for 1 h. After cooling to a room temperature, 1 mL of H</a:t>
            </a:r>
            <a:r>
              <a:rPr lang="en-US" altLang="ja-JP" sz="1000" baseline="-25000" dirty="0">
                <a:solidFill>
                  <a:prstClr val="black"/>
                </a:solidFill>
                <a:latin typeface="Times New Roman"/>
                <a:ea typeface="ＭＳ 明朝"/>
              </a:rPr>
              <a:t>2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O was added and separated with </a:t>
            </a:r>
            <a:r>
              <a:rPr lang="en-US" altLang="ja-JP" sz="1000" dirty="0" err="1">
                <a:solidFill>
                  <a:prstClr val="black"/>
                </a:solidFill>
                <a:latin typeface="Times New Roman"/>
                <a:ea typeface="ＭＳ 明朝"/>
              </a:rPr>
              <a:t>AcOEt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(400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L). The upper layer was analyzed by GCMS (1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L injection, 1/1000 larval equivalent) with following parameters; A gas chromatography (6890N; Agilent technologies Japan, Ltd., Tokyo, Japan) was linked to a quadrupole mass spectrometer (5975B inert XL MSD; Agilent technologies Japan, Ltd., Tokyo, Japan) in electron impact (EI) mode. Chromatography was accomplished with an HP-5MS capillary column (30 m x 0.25 mm I.D., 0.25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m thickness; Hewlett-Packard, Palo Alto, CA, USA) with helium carrier gas at 1.0 mL/min in the </a:t>
            </a:r>
            <a:r>
              <a:rPr lang="en-US" altLang="ja-JP" sz="1000" dirty="0" err="1">
                <a:solidFill>
                  <a:prstClr val="black"/>
                </a:solidFill>
                <a:latin typeface="Times New Roman"/>
                <a:ea typeface="ＭＳ 明朝"/>
              </a:rPr>
              <a:t>splitless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mode. The oven temperature was held at 100ºC (2 min), then raised to 320ºC at 15ºC/min, and finally kept at 320ºC for 6 min. The authentic sugars (glucose, galactose, xylose, arabinose and fucose) were dissolved in H</a:t>
            </a:r>
            <a:r>
              <a:rPr lang="en-US" altLang="ja-JP" sz="1000" baseline="-25000" dirty="0">
                <a:solidFill>
                  <a:prstClr val="black"/>
                </a:solidFill>
                <a:latin typeface="Times New Roman"/>
                <a:ea typeface="ＭＳ 明朝"/>
              </a:rPr>
              <a:t>2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O at the concentration of 2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g/</a:t>
            </a:r>
            <a:r>
              <a:rPr lang="en-US" altLang="ja-JP" sz="1000" dirty="0" err="1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 err="1">
                <a:solidFill>
                  <a:prstClr val="black"/>
                </a:solidFill>
                <a:latin typeface="Times New Roman"/>
                <a:ea typeface="ＭＳ 明朝"/>
              </a:rPr>
              <a:t>L.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 The aliquot (5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L) and 10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L of 2-deoxyglucose in H</a:t>
            </a:r>
            <a:r>
              <a:rPr lang="en-US" altLang="ja-JP" sz="1000" baseline="-25000" dirty="0">
                <a:solidFill>
                  <a:prstClr val="black"/>
                </a:solidFill>
                <a:latin typeface="Times New Roman"/>
                <a:ea typeface="ＭＳ 明朝"/>
              </a:rPr>
              <a:t>2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O (10 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g/</a:t>
            </a:r>
            <a:r>
              <a:rPr lang="en-US" altLang="ja-JP" sz="1000" dirty="0">
                <a:solidFill>
                  <a:prstClr val="black"/>
                </a:solidFill>
                <a:latin typeface="Symbol" panose="05050102010706020507" pitchFamily="18" charset="2"/>
                <a:ea typeface="ＭＳ 明朝"/>
              </a:rPr>
              <a:t>m</a:t>
            </a:r>
            <a:r>
              <a:rPr lang="en-US" altLang="ja-JP" sz="1000" dirty="0">
                <a:solidFill>
                  <a:prstClr val="black"/>
                </a:solidFill>
                <a:latin typeface="Times New Roman"/>
                <a:ea typeface="ＭＳ 明朝"/>
              </a:rPr>
              <a:t>L) were mixed and evaporated to dryness in a screw-capped grass tube with a centrifugal evaporator. The residue was derivatized and analyzed as above.</a:t>
            </a:r>
          </a:p>
          <a:p>
            <a:pPr marL="228600" indent="-228600" algn="just">
              <a:spcAft>
                <a:spcPts val="0"/>
              </a:spcAft>
            </a:pPr>
            <a:endParaRPr lang="en-US" altLang="ja-JP" sz="200" kern="100" dirty="0">
              <a:solidFill>
                <a:prstClr val="black"/>
              </a:solidFill>
              <a:effectLst/>
              <a:latin typeface="Times New Roman"/>
              <a:ea typeface="ＭＳ 明朝"/>
              <a:cs typeface="Times New Roman" panose="02020603050405020304" pitchFamily="18" charset="0"/>
            </a:endParaRPr>
          </a:p>
          <a:p>
            <a:pPr marL="228600" indent="-228600" algn="just">
              <a:spcAft>
                <a:spcPts val="0"/>
              </a:spcAft>
            </a:pPr>
            <a:r>
              <a:rPr lang="en-US" altLang="ja-JP" sz="1000" kern="100" dirty="0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Price NPJ (2004) </a:t>
            </a:r>
            <a:r>
              <a:rPr lang="en-US" altLang="ja-JP" sz="1000" kern="100" dirty="0" err="1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Acylic</a:t>
            </a:r>
            <a:r>
              <a:rPr lang="en-US" altLang="ja-JP" sz="1000" kern="100" dirty="0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 sugar derivatives for GC/MS analysis of </a:t>
            </a:r>
            <a:r>
              <a:rPr lang="en-US" altLang="ja-JP" sz="1000" kern="100" baseline="30000" dirty="0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13</a:t>
            </a:r>
            <a:r>
              <a:rPr lang="en-US" altLang="ja-JP" sz="1000" kern="100" dirty="0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C-enrichment during carbohydrate metabolism. Anal Chem 76:6566–6574.</a:t>
            </a:r>
          </a:p>
          <a:p>
            <a:pPr marL="228600" indent="-228600" algn="just">
              <a:spcAft>
                <a:spcPts val="0"/>
              </a:spcAft>
            </a:pPr>
            <a:r>
              <a:rPr lang="en-US" altLang="ja-JP" sz="1000" kern="100" dirty="0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Wang Q-C, Zhao X, Pu J-H, Luan X-H (2016) Influences of acidic reaction and hydrolytic conditions on monosaccharide composition analysis of acidic, neutral and basic polysaccharides. </a:t>
            </a:r>
            <a:r>
              <a:rPr lang="en-US" altLang="ja-JP" sz="1000" kern="100" dirty="0" err="1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Carbohydr</a:t>
            </a:r>
            <a:r>
              <a:rPr lang="en-US" altLang="ja-JP" sz="1000" kern="100" dirty="0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 </a:t>
            </a:r>
            <a:r>
              <a:rPr lang="en-US" altLang="ja-JP" sz="1000" kern="100" dirty="0" err="1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Polym</a:t>
            </a:r>
            <a:r>
              <a:rPr lang="en-US" altLang="ja-JP" sz="1000" kern="100" dirty="0">
                <a:solidFill>
                  <a:prstClr val="black"/>
                </a:solidFill>
                <a:latin typeface="Times New Roman"/>
                <a:ea typeface="ＭＳ 明朝"/>
                <a:cs typeface="Times New Roman" panose="02020603050405020304" pitchFamily="18" charset="0"/>
              </a:rPr>
              <a:t> 143:296–300.</a:t>
            </a:r>
          </a:p>
          <a:p>
            <a:pPr marL="228600" indent="-228600" algn="just">
              <a:spcAft>
                <a:spcPts val="0"/>
              </a:spcAft>
            </a:pPr>
            <a:endParaRPr lang="ja-JP" altLang="ja-JP" sz="1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77" name="Line 370">
            <a:extLst>
              <a:ext uri="{FF2B5EF4-FFF2-40B4-BE49-F238E27FC236}">
                <a16:creationId xmlns:a16="http://schemas.microsoft.com/office/drawing/2014/main" id="{9ED1373A-9161-4CBF-95C0-AD131CCCED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0153" y="4444033"/>
            <a:ext cx="0" cy="532763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778" name="Line 420">
            <a:extLst>
              <a:ext uri="{FF2B5EF4-FFF2-40B4-BE49-F238E27FC236}">
                <a16:creationId xmlns:a16="http://schemas.microsoft.com/office/drawing/2014/main" id="{1EBE402A-E9CA-49ED-802D-57E9310CDA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65" y="4870083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779" name="Line 424">
            <a:extLst>
              <a:ext uri="{FF2B5EF4-FFF2-40B4-BE49-F238E27FC236}">
                <a16:creationId xmlns:a16="http://schemas.microsoft.com/office/drawing/2014/main" id="{304FE31B-42E8-4F5A-8F91-BF720D826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65" y="4756951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780" name="Line 428">
            <a:extLst>
              <a:ext uri="{FF2B5EF4-FFF2-40B4-BE49-F238E27FC236}">
                <a16:creationId xmlns:a16="http://schemas.microsoft.com/office/drawing/2014/main" id="{B4719BCD-3BCB-43EA-8D53-8B1416DC39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65" y="4611140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781" name="Line 432">
            <a:extLst>
              <a:ext uri="{FF2B5EF4-FFF2-40B4-BE49-F238E27FC236}">
                <a16:creationId xmlns:a16="http://schemas.microsoft.com/office/drawing/2014/main" id="{160EA7F7-10D8-4974-BF91-447C02E77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65" y="4497607"/>
            <a:ext cx="14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明朝"/>
            </a:endParaRPr>
          </a:p>
        </p:txBody>
      </p:sp>
      <p:sp>
        <p:nvSpPr>
          <p:cNvPr id="760" name="テキスト ボックス 759">
            <a:extLst>
              <a:ext uri="{FF2B5EF4-FFF2-40B4-BE49-F238E27FC236}">
                <a16:creationId xmlns:a16="http://schemas.microsoft.com/office/drawing/2014/main" id="{8E5159C9-6E09-48D2-83F3-41198B04ABD7}"/>
              </a:ext>
            </a:extLst>
          </p:cNvPr>
          <p:cNvSpPr txBox="1"/>
          <p:nvPr/>
        </p:nvSpPr>
        <p:spPr>
          <a:xfrm>
            <a:off x="5982059" y="1976577"/>
            <a:ext cx="2984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/>
                <a:cs typeface="Times New Roman" panose="02020603050405020304" pitchFamily="18" charset="0"/>
              </a:rPr>
              <a:t>m/z</a:t>
            </a:r>
            <a:endParaRPr kumimoji="0" lang="ja-JP" altLang="en-US" sz="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26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1945</Words>
  <Application>Microsoft Office PowerPoint</Application>
  <PresentationFormat>A4 210 x 297 mm</PresentationFormat>
  <Paragraphs>280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Symbol</vt:lpstr>
      <vt:lpstr>Calibri Light</vt:lpstr>
      <vt:lpstr>Century</vt:lpstr>
      <vt:lpstr>Times New Roman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 Nakata</dc:creator>
  <cp:lastModifiedBy>Nakata Ryu</cp:lastModifiedBy>
  <cp:revision>55</cp:revision>
  <cp:lastPrinted>2018-03-04T09:23:59Z</cp:lastPrinted>
  <dcterms:created xsi:type="dcterms:W3CDTF">2018-02-13T12:01:32Z</dcterms:created>
  <dcterms:modified xsi:type="dcterms:W3CDTF">2019-04-17T07:27:44Z</dcterms:modified>
</cp:coreProperties>
</file>