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65" r:id="rId2"/>
    <p:sldId id="269" r:id="rId3"/>
    <p:sldId id="273" r:id="rId4"/>
    <p:sldId id="274" r:id="rId5"/>
    <p:sldId id="267" r:id="rId6"/>
  </p:sldIdLst>
  <p:sldSz cx="12192000" cy="6858000"/>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20Koyama\Desktop\2018%20&#23431;&#37117;&#23470;&#12288;&#27671;&#35937;&#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20Koyama\Desktop\2018%20&#23431;&#37117;&#23470;&#12288;&#27671;&#35937;&#12487;&#12540;&#1247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9525" cap="rnd">
              <a:solidFill>
                <a:schemeClr val="tx1"/>
              </a:solidFill>
              <a:round/>
            </a:ln>
            <a:effectLst/>
          </c:spPr>
          <c:marker>
            <c:symbol val="circle"/>
            <c:size val="5"/>
            <c:spPr>
              <a:solidFill>
                <a:schemeClr val="tx1"/>
              </a:solidFill>
              <a:ln w="9525">
                <a:solidFill>
                  <a:schemeClr val="tx1"/>
                </a:solidFill>
              </a:ln>
              <a:effectLst/>
            </c:spPr>
          </c:marker>
          <c:cat>
            <c:numRef>
              <c:f>'元データ (2)'!$C$5:$C$63</c:f>
              <c:numCache>
                <c:formatCode>m"月"d"日"</c:formatCode>
                <c:ptCount val="59"/>
                <c:pt idx="0">
                  <c:v>43228</c:v>
                </c:pt>
                <c:pt idx="1">
                  <c:v>43229</c:v>
                </c:pt>
                <c:pt idx="2">
                  <c:v>43230</c:v>
                </c:pt>
                <c:pt idx="3">
                  <c:v>43231</c:v>
                </c:pt>
                <c:pt idx="4">
                  <c:v>43232</c:v>
                </c:pt>
                <c:pt idx="5">
                  <c:v>43233</c:v>
                </c:pt>
                <c:pt idx="6">
                  <c:v>43234</c:v>
                </c:pt>
                <c:pt idx="7">
                  <c:v>43235</c:v>
                </c:pt>
                <c:pt idx="8">
                  <c:v>43236</c:v>
                </c:pt>
                <c:pt idx="9">
                  <c:v>43237</c:v>
                </c:pt>
                <c:pt idx="10">
                  <c:v>43238</c:v>
                </c:pt>
                <c:pt idx="11">
                  <c:v>43239</c:v>
                </c:pt>
                <c:pt idx="12">
                  <c:v>43240</c:v>
                </c:pt>
                <c:pt idx="13">
                  <c:v>43241</c:v>
                </c:pt>
                <c:pt idx="14">
                  <c:v>43242</c:v>
                </c:pt>
                <c:pt idx="15">
                  <c:v>43243</c:v>
                </c:pt>
                <c:pt idx="16">
                  <c:v>43244</c:v>
                </c:pt>
                <c:pt idx="17">
                  <c:v>43245</c:v>
                </c:pt>
                <c:pt idx="18">
                  <c:v>43246</c:v>
                </c:pt>
                <c:pt idx="19">
                  <c:v>43247</c:v>
                </c:pt>
                <c:pt idx="20">
                  <c:v>43248</c:v>
                </c:pt>
                <c:pt idx="21">
                  <c:v>43249</c:v>
                </c:pt>
                <c:pt idx="22">
                  <c:v>43250</c:v>
                </c:pt>
                <c:pt idx="23">
                  <c:v>43251</c:v>
                </c:pt>
                <c:pt idx="24">
                  <c:v>43252</c:v>
                </c:pt>
                <c:pt idx="25">
                  <c:v>43253</c:v>
                </c:pt>
                <c:pt idx="26">
                  <c:v>43254</c:v>
                </c:pt>
                <c:pt idx="27">
                  <c:v>43255</c:v>
                </c:pt>
                <c:pt idx="28">
                  <c:v>43256</c:v>
                </c:pt>
                <c:pt idx="29">
                  <c:v>43257</c:v>
                </c:pt>
                <c:pt idx="30">
                  <c:v>43258</c:v>
                </c:pt>
                <c:pt idx="31">
                  <c:v>43259</c:v>
                </c:pt>
                <c:pt idx="32">
                  <c:v>43260</c:v>
                </c:pt>
                <c:pt idx="33">
                  <c:v>43261</c:v>
                </c:pt>
                <c:pt idx="34">
                  <c:v>43262</c:v>
                </c:pt>
                <c:pt idx="35">
                  <c:v>43263</c:v>
                </c:pt>
                <c:pt idx="36">
                  <c:v>43264</c:v>
                </c:pt>
                <c:pt idx="37">
                  <c:v>43265</c:v>
                </c:pt>
                <c:pt idx="38">
                  <c:v>43266</c:v>
                </c:pt>
                <c:pt idx="39">
                  <c:v>43267</c:v>
                </c:pt>
                <c:pt idx="40">
                  <c:v>43268</c:v>
                </c:pt>
                <c:pt idx="41">
                  <c:v>43269</c:v>
                </c:pt>
                <c:pt idx="42">
                  <c:v>43270</c:v>
                </c:pt>
                <c:pt idx="43">
                  <c:v>43271</c:v>
                </c:pt>
                <c:pt idx="44">
                  <c:v>43272</c:v>
                </c:pt>
                <c:pt idx="45">
                  <c:v>43273</c:v>
                </c:pt>
                <c:pt idx="46">
                  <c:v>43274</c:v>
                </c:pt>
                <c:pt idx="47">
                  <c:v>43275</c:v>
                </c:pt>
                <c:pt idx="48">
                  <c:v>43276</c:v>
                </c:pt>
                <c:pt idx="49">
                  <c:v>43277</c:v>
                </c:pt>
                <c:pt idx="50">
                  <c:v>43278</c:v>
                </c:pt>
                <c:pt idx="51">
                  <c:v>43279</c:v>
                </c:pt>
                <c:pt idx="52">
                  <c:v>43280</c:v>
                </c:pt>
                <c:pt idx="53">
                  <c:v>43281</c:v>
                </c:pt>
                <c:pt idx="54">
                  <c:v>43282</c:v>
                </c:pt>
                <c:pt idx="55">
                  <c:v>43283</c:v>
                </c:pt>
                <c:pt idx="56">
                  <c:v>43284</c:v>
                </c:pt>
                <c:pt idx="57">
                  <c:v>43285</c:v>
                </c:pt>
                <c:pt idx="58">
                  <c:v>43286</c:v>
                </c:pt>
              </c:numCache>
            </c:numRef>
          </c:cat>
          <c:val>
            <c:numRef>
              <c:f>'元データ (2)'!$W$5:$W$63</c:f>
              <c:numCache>
                <c:formatCode>General</c:formatCode>
                <c:ptCount val="59"/>
                <c:pt idx="0">
                  <c:v>0</c:v>
                </c:pt>
                <c:pt idx="1">
                  <c:v>0.1</c:v>
                </c:pt>
                <c:pt idx="2">
                  <c:v>2.2999999999999998</c:v>
                </c:pt>
                <c:pt idx="3">
                  <c:v>12</c:v>
                </c:pt>
                <c:pt idx="4">
                  <c:v>8.3000000000000007</c:v>
                </c:pt>
                <c:pt idx="5">
                  <c:v>0</c:v>
                </c:pt>
                <c:pt idx="6">
                  <c:v>9.6999999999999993</c:v>
                </c:pt>
                <c:pt idx="7">
                  <c:v>12.5</c:v>
                </c:pt>
                <c:pt idx="8">
                  <c:v>10.4</c:v>
                </c:pt>
                <c:pt idx="9">
                  <c:v>4.3</c:v>
                </c:pt>
                <c:pt idx="10">
                  <c:v>6.9</c:v>
                </c:pt>
                <c:pt idx="11">
                  <c:v>10.9</c:v>
                </c:pt>
                <c:pt idx="12">
                  <c:v>13.6</c:v>
                </c:pt>
                <c:pt idx="13">
                  <c:v>8.8000000000000007</c:v>
                </c:pt>
                <c:pt idx="14">
                  <c:v>13.6</c:v>
                </c:pt>
                <c:pt idx="15">
                  <c:v>0.3</c:v>
                </c:pt>
                <c:pt idx="16">
                  <c:v>6.7</c:v>
                </c:pt>
                <c:pt idx="17">
                  <c:v>9.9</c:v>
                </c:pt>
                <c:pt idx="18">
                  <c:v>6.7</c:v>
                </c:pt>
                <c:pt idx="19">
                  <c:v>10.3</c:v>
                </c:pt>
                <c:pt idx="20">
                  <c:v>2.6</c:v>
                </c:pt>
                <c:pt idx="21">
                  <c:v>5.2</c:v>
                </c:pt>
                <c:pt idx="22">
                  <c:v>1.3</c:v>
                </c:pt>
                <c:pt idx="23">
                  <c:v>3.3</c:v>
                </c:pt>
                <c:pt idx="24">
                  <c:v>10.3</c:v>
                </c:pt>
                <c:pt idx="25">
                  <c:v>11.7</c:v>
                </c:pt>
                <c:pt idx="26">
                  <c:v>13.4</c:v>
                </c:pt>
                <c:pt idx="27">
                  <c:v>13</c:v>
                </c:pt>
                <c:pt idx="28">
                  <c:v>6.2</c:v>
                </c:pt>
                <c:pt idx="29">
                  <c:v>0</c:v>
                </c:pt>
                <c:pt idx="30">
                  <c:v>8.8000000000000007</c:v>
                </c:pt>
                <c:pt idx="31">
                  <c:v>6.4</c:v>
                </c:pt>
                <c:pt idx="32">
                  <c:v>8.3000000000000007</c:v>
                </c:pt>
                <c:pt idx="33">
                  <c:v>0</c:v>
                </c:pt>
                <c:pt idx="34">
                  <c:v>0</c:v>
                </c:pt>
                <c:pt idx="35">
                  <c:v>1.1000000000000001</c:v>
                </c:pt>
                <c:pt idx="36">
                  <c:v>6.9</c:v>
                </c:pt>
                <c:pt idx="37">
                  <c:v>6.3</c:v>
                </c:pt>
                <c:pt idx="38">
                  <c:v>0</c:v>
                </c:pt>
                <c:pt idx="39">
                  <c:v>0</c:v>
                </c:pt>
                <c:pt idx="40">
                  <c:v>0.7</c:v>
                </c:pt>
                <c:pt idx="41">
                  <c:v>1.3</c:v>
                </c:pt>
                <c:pt idx="42">
                  <c:v>10.3</c:v>
                </c:pt>
                <c:pt idx="43">
                  <c:v>0</c:v>
                </c:pt>
                <c:pt idx="44">
                  <c:v>0.5</c:v>
                </c:pt>
                <c:pt idx="45">
                  <c:v>12.1</c:v>
                </c:pt>
                <c:pt idx="46">
                  <c:v>0.9</c:v>
                </c:pt>
                <c:pt idx="47">
                  <c:v>9.1999999999999993</c:v>
                </c:pt>
                <c:pt idx="48">
                  <c:v>11.7</c:v>
                </c:pt>
                <c:pt idx="49">
                  <c:v>7.2</c:v>
                </c:pt>
                <c:pt idx="50">
                  <c:v>3.9</c:v>
                </c:pt>
                <c:pt idx="51">
                  <c:v>0.9</c:v>
                </c:pt>
                <c:pt idx="52">
                  <c:v>10.8</c:v>
                </c:pt>
                <c:pt idx="53">
                  <c:v>7.1</c:v>
                </c:pt>
                <c:pt idx="54">
                  <c:v>8.5</c:v>
                </c:pt>
                <c:pt idx="55">
                  <c:v>12.9</c:v>
                </c:pt>
                <c:pt idx="56">
                  <c:v>9.1</c:v>
                </c:pt>
                <c:pt idx="57">
                  <c:v>1.1000000000000001</c:v>
                </c:pt>
                <c:pt idx="58">
                  <c:v>0</c:v>
                </c:pt>
              </c:numCache>
            </c:numRef>
          </c:val>
          <c:smooth val="0"/>
          <c:extLst>
            <c:ext xmlns:c16="http://schemas.microsoft.com/office/drawing/2014/chart" uri="{C3380CC4-5D6E-409C-BE32-E72D297353CC}">
              <c16:uniqueId val="{00000000-8DAD-4AC2-A628-D672900757FC}"/>
            </c:ext>
          </c:extLst>
        </c:ser>
        <c:ser>
          <c:idx val="1"/>
          <c:order val="1"/>
          <c:spPr>
            <a:ln w="9525" cap="rnd">
              <a:solidFill>
                <a:schemeClr val="tx1"/>
              </a:solidFill>
              <a:round/>
            </a:ln>
            <a:effectLst/>
          </c:spPr>
          <c:marker>
            <c:symbol val="none"/>
          </c:marker>
          <c:val>
            <c:numRef>
              <c:f>'元データ (2)'!$AK$5:$AK$63</c:f>
              <c:numCache>
                <c:formatCode>General</c:formatCode>
                <c:ptCount val="59"/>
                <c:pt idx="0">
                  <c:v>5.5</c:v>
                </c:pt>
                <c:pt idx="1">
                  <c:v>5.4</c:v>
                </c:pt>
                <c:pt idx="2">
                  <c:v>5.3</c:v>
                </c:pt>
                <c:pt idx="3">
                  <c:v>5.3</c:v>
                </c:pt>
                <c:pt idx="4">
                  <c:v>5.2</c:v>
                </c:pt>
                <c:pt idx="5">
                  <c:v>5.2</c:v>
                </c:pt>
                <c:pt idx="6">
                  <c:v>5.2</c:v>
                </c:pt>
                <c:pt idx="7">
                  <c:v>5.2</c:v>
                </c:pt>
                <c:pt idx="8">
                  <c:v>5.2</c:v>
                </c:pt>
                <c:pt idx="9">
                  <c:v>5.3</c:v>
                </c:pt>
                <c:pt idx="10">
                  <c:v>5.3</c:v>
                </c:pt>
                <c:pt idx="11">
                  <c:v>5.4</c:v>
                </c:pt>
                <c:pt idx="12">
                  <c:v>5.4</c:v>
                </c:pt>
                <c:pt idx="13">
                  <c:v>5.4</c:v>
                </c:pt>
                <c:pt idx="14">
                  <c:v>5.5</c:v>
                </c:pt>
                <c:pt idx="15">
                  <c:v>5.5</c:v>
                </c:pt>
                <c:pt idx="16">
                  <c:v>5.5</c:v>
                </c:pt>
                <c:pt idx="17">
                  <c:v>5.5</c:v>
                </c:pt>
                <c:pt idx="18">
                  <c:v>5.5</c:v>
                </c:pt>
                <c:pt idx="19">
                  <c:v>5.5</c:v>
                </c:pt>
                <c:pt idx="20">
                  <c:v>5.5</c:v>
                </c:pt>
                <c:pt idx="21">
                  <c:v>5.4</c:v>
                </c:pt>
                <c:pt idx="22">
                  <c:v>5.4</c:v>
                </c:pt>
                <c:pt idx="23">
                  <c:v>5.3</c:v>
                </c:pt>
                <c:pt idx="24">
                  <c:v>5.3</c:v>
                </c:pt>
                <c:pt idx="25">
                  <c:v>5.2</c:v>
                </c:pt>
                <c:pt idx="26">
                  <c:v>5.0999999999999996</c:v>
                </c:pt>
                <c:pt idx="27">
                  <c:v>5</c:v>
                </c:pt>
                <c:pt idx="28">
                  <c:v>4.9000000000000004</c:v>
                </c:pt>
                <c:pt idx="29">
                  <c:v>4.7</c:v>
                </c:pt>
                <c:pt idx="30">
                  <c:v>4.5999999999999996</c:v>
                </c:pt>
                <c:pt idx="31">
                  <c:v>4.5</c:v>
                </c:pt>
                <c:pt idx="32">
                  <c:v>4.3</c:v>
                </c:pt>
                <c:pt idx="33">
                  <c:v>4.2</c:v>
                </c:pt>
                <c:pt idx="34">
                  <c:v>4.0999999999999996</c:v>
                </c:pt>
                <c:pt idx="35">
                  <c:v>4</c:v>
                </c:pt>
                <c:pt idx="36">
                  <c:v>3.9</c:v>
                </c:pt>
                <c:pt idx="37">
                  <c:v>3.8</c:v>
                </c:pt>
                <c:pt idx="38">
                  <c:v>3.7</c:v>
                </c:pt>
                <c:pt idx="39">
                  <c:v>3.6</c:v>
                </c:pt>
                <c:pt idx="40">
                  <c:v>3.5</c:v>
                </c:pt>
                <c:pt idx="41">
                  <c:v>3.4</c:v>
                </c:pt>
                <c:pt idx="42">
                  <c:v>3.3</c:v>
                </c:pt>
                <c:pt idx="43">
                  <c:v>3.2</c:v>
                </c:pt>
                <c:pt idx="44">
                  <c:v>3.1</c:v>
                </c:pt>
                <c:pt idx="45">
                  <c:v>3</c:v>
                </c:pt>
                <c:pt idx="46">
                  <c:v>2.9</c:v>
                </c:pt>
                <c:pt idx="47">
                  <c:v>2.8</c:v>
                </c:pt>
                <c:pt idx="48">
                  <c:v>2.8</c:v>
                </c:pt>
                <c:pt idx="49">
                  <c:v>2.7</c:v>
                </c:pt>
                <c:pt idx="50">
                  <c:v>2.7</c:v>
                </c:pt>
                <c:pt idx="51">
                  <c:v>2.8</c:v>
                </c:pt>
                <c:pt idx="52">
                  <c:v>2.8</c:v>
                </c:pt>
                <c:pt idx="53">
                  <c:v>2.9</c:v>
                </c:pt>
                <c:pt idx="54">
                  <c:v>2.9</c:v>
                </c:pt>
                <c:pt idx="55">
                  <c:v>3</c:v>
                </c:pt>
                <c:pt idx="56">
                  <c:v>3.1</c:v>
                </c:pt>
                <c:pt idx="57">
                  <c:v>3.1</c:v>
                </c:pt>
                <c:pt idx="58">
                  <c:v>3.2</c:v>
                </c:pt>
              </c:numCache>
            </c:numRef>
          </c:val>
          <c:smooth val="0"/>
          <c:extLst>
            <c:ext xmlns:c16="http://schemas.microsoft.com/office/drawing/2014/chart" uri="{C3380CC4-5D6E-409C-BE32-E72D297353CC}">
              <c16:uniqueId val="{00000001-8DAD-4AC2-A628-D672900757FC}"/>
            </c:ext>
          </c:extLst>
        </c:ser>
        <c:dLbls>
          <c:showLegendKey val="0"/>
          <c:showVal val="0"/>
          <c:showCatName val="0"/>
          <c:showSerName val="0"/>
          <c:showPercent val="0"/>
          <c:showBubbleSize val="0"/>
        </c:dLbls>
        <c:marker val="1"/>
        <c:smooth val="0"/>
        <c:axId val="1884009375"/>
        <c:axId val="1884006047"/>
      </c:lineChart>
      <c:dateAx>
        <c:axId val="1884009375"/>
        <c:scaling>
          <c:orientation val="minMax"/>
        </c:scaling>
        <c:delete val="0"/>
        <c:axPos val="b"/>
        <c:numFmt formatCode="[$-409]d\-mmm;@"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884006047"/>
        <c:crosses val="autoZero"/>
        <c:auto val="1"/>
        <c:lblOffset val="100"/>
        <c:baseTimeUnit val="days"/>
      </c:dateAx>
      <c:valAx>
        <c:axId val="1884006047"/>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a:t>Sunshine</a:t>
                </a:r>
                <a:r>
                  <a:rPr lang="en-US" altLang="ja-JP" baseline="0"/>
                  <a:t> duration (hour)</a:t>
                </a:r>
                <a:endParaRPr lang="ja-JP" altLang="en-US"/>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884009375"/>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1368870211923"/>
          <c:y val="4.3968547927187726E-2"/>
          <c:w val="0.79841253970611226"/>
          <c:h val="0.78688078935131045"/>
        </c:manualLayout>
      </c:layout>
      <c:lineChart>
        <c:grouping val="standard"/>
        <c:varyColors val="0"/>
        <c:ser>
          <c:idx val="0"/>
          <c:order val="0"/>
          <c:tx>
            <c:v>MAX</c:v>
          </c:tx>
          <c:spPr>
            <a:ln w="9525" cap="rnd">
              <a:solidFill>
                <a:schemeClr val="tx1"/>
              </a:solidFill>
              <a:prstDash val="dash"/>
              <a:round/>
            </a:ln>
            <a:effectLst/>
          </c:spPr>
          <c:marker>
            <c:symbol val="circle"/>
            <c:size val="5"/>
            <c:spPr>
              <a:solidFill>
                <a:schemeClr val="tx1"/>
              </a:solidFill>
              <a:ln w="9525">
                <a:solidFill>
                  <a:schemeClr val="tx1"/>
                </a:solidFill>
              </a:ln>
              <a:effectLst/>
            </c:spPr>
          </c:marker>
          <c:cat>
            <c:numRef>
              <c:f>'元データ (2)'!$C$5:$C$63</c:f>
              <c:numCache>
                <c:formatCode>m"月"d"日"</c:formatCode>
                <c:ptCount val="59"/>
                <c:pt idx="0">
                  <c:v>43228</c:v>
                </c:pt>
                <c:pt idx="1">
                  <c:v>43229</c:v>
                </c:pt>
                <c:pt idx="2">
                  <c:v>43230</c:v>
                </c:pt>
                <c:pt idx="3">
                  <c:v>43231</c:v>
                </c:pt>
                <c:pt idx="4">
                  <c:v>43232</c:v>
                </c:pt>
                <c:pt idx="5">
                  <c:v>43233</c:v>
                </c:pt>
                <c:pt idx="6">
                  <c:v>43234</c:v>
                </c:pt>
                <c:pt idx="7">
                  <c:v>43235</c:v>
                </c:pt>
                <c:pt idx="8">
                  <c:v>43236</c:v>
                </c:pt>
                <c:pt idx="9">
                  <c:v>43237</c:v>
                </c:pt>
                <c:pt idx="10">
                  <c:v>43238</c:v>
                </c:pt>
                <c:pt idx="11">
                  <c:v>43239</c:v>
                </c:pt>
                <c:pt idx="12">
                  <c:v>43240</c:v>
                </c:pt>
                <c:pt idx="13">
                  <c:v>43241</c:v>
                </c:pt>
                <c:pt idx="14">
                  <c:v>43242</c:v>
                </c:pt>
                <c:pt idx="15">
                  <c:v>43243</c:v>
                </c:pt>
                <c:pt idx="16">
                  <c:v>43244</c:v>
                </c:pt>
                <c:pt idx="17">
                  <c:v>43245</c:v>
                </c:pt>
                <c:pt idx="18">
                  <c:v>43246</c:v>
                </c:pt>
                <c:pt idx="19">
                  <c:v>43247</c:v>
                </c:pt>
                <c:pt idx="20">
                  <c:v>43248</c:v>
                </c:pt>
                <c:pt idx="21">
                  <c:v>43249</c:v>
                </c:pt>
                <c:pt idx="22">
                  <c:v>43250</c:v>
                </c:pt>
                <c:pt idx="23">
                  <c:v>43251</c:v>
                </c:pt>
                <c:pt idx="24">
                  <c:v>43252</c:v>
                </c:pt>
                <c:pt idx="25">
                  <c:v>43253</c:v>
                </c:pt>
                <c:pt idx="26">
                  <c:v>43254</c:v>
                </c:pt>
                <c:pt idx="27">
                  <c:v>43255</c:v>
                </c:pt>
                <c:pt idx="28">
                  <c:v>43256</c:v>
                </c:pt>
                <c:pt idx="29">
                  <c:v>43257</c:v>
                </c:pt>
                <c:pt idx="30">
                  <c:v>43258</c:v>
                </c:pt>
                <c:pt idx="31">
                  <c:v>43259</c:v>
                </c:pt>
                <c:pt idx="32">
                  <c:v>43260</c:v>
                </c:pt>
                <c:pt idx="33">
                  <c:v>43261</c:v>
                </c:pt>
                <c:pt idx="34">
                  <c:v>43262</c:v>
                </c:pt>
                <c:pt idx="35">
                  <c:v>43263</c:v>
                </c:pt>
                <c:pt idx="36">
                  <c:v>43264</c:v>
                </c:pt>
                <c:pt idx="37">
                  <c:v>43265</c:v>
                </c:pt>
                <c:pt idx="38">
                  <c:v>43266</c:v>
                </c:pt>
                <c:pt idx="39">
                  <c:v>43267</c:v>
                </c:pt>
                <c:pt idx="40">
                  <c:v>43268</c:v>
                </c:pt>
                <c:pt idx="41">
                  <c:v>43269</c:v>
                </c:pt>
                <c:pt idx="42">
                  <c:v>43270</c:v>
                </c:pt>
                <c:pt idx="43">
                  <c:v>43271</c:v>
                </c:pt>
                <c:pt idx="44">
                  <c:v>43272</c:v>
                </c:pt>
                <c:pt idx="45">
                  <c:v>43273</c:v>
                </c:pt>
                <c:pt idx="46">
                  <c:v>43274</c:v>
                </c:pt>
                <c:pt idx="47">
                  <c:v>43275</c:v>
                </c:pt>
                <c:pt idx="48">
                  <c:v>43276</c:v>
                </c:pt>
                <c:pt idx="49">
                  <c:v>43277</c:v>
                </c:pt>
                <c:pt idx="50">
                  <c:v>43278</c:v>
                </c:pt>
                <c:pt idx="51">
                  <c:v>43279</c:v>
                </c:pt>
                <c:pt idx="52">
                  <c:v>43280</c:v>
                </c:pt>
                <c:pt idx="53">
                  <c:v>43281</c:v>
                </c:pt>
                <c:pt idx="54">
                  <c:v>43282</c:v>
                </c:pt>
                <c:pt idx="55">
                  <c:v>43283</c:v>
                </c:pt>
                <c:pt idx="56">
                  <c:v>43284</c:v>
                </c:pt>
                <c:pt idx="57">
                  <c:v>43285</c:v>
                </c:pt>
                <c:pt idx="58">
                  <c:v>43286</c:v>
                </c:pt>
              </c:numCache>
            </c:numRef>
          </c:cat>
          <c:val>
            <c:numRef>
              <c:f>'元データ (2)'!$L$5:$L$63</c:f>
              <c:numCache>
                <c:formatCode>General</c:formatCode>
                <c:ptCount val="59"/>
                <c:pt idx="0">
                  <c:v>15.3</c:v>
                </c:pt>
                <c:pt idx="1">
                  <c:v>14.4</c:v>
                </c:pt>
                <c:pt idx="2">
                  <c:v>16.600000000000001</c:v>
                </c:pt>
                <c:pt idx="3">
                  <c:v>23.7</c:v>
                </c:pt>
                <c:pt idx="4">
                  <c:v>25.7</c:v>
                </c:pt>
                <c:pt idx="5">
                  <c:v>19.7</c:v>
                </c:pt>
                <c:pt idx="6">
                  <c:v>27.8</c:v>
                </c:pt>
                <c:pt idx="7">
                  <c:v>28.7</c:v>
                </c:pt>
                <c:pt idx="8">
                  <c:v>30.2</c:v>
                </c:pt>
                <c:pt idx="9">
                  <c:v>29.3</c:v>
                </c:pt>
                <c:pt idx="10">
                  <c:v>29</c:v>
                </c:pt>
                <c:pt idx="11">
                  <c:v>28.2</c:v>
                </c:pt>
                <c:pt idx="12">
                  <c:v>23.3</c:v>
                </c:pt>
                <c:pt idx="13">
                  <c:v>27.1</c:v>
                </c:pt>
                <c:pt idx="14">
                  <c:v>27.8</c:v>
                </c:pt>
                <c:pt idx="15">
                  <c:v>21.7</c:v>
                </c:pt>
                <c:pt idx="16">
                  <c:v>26.3</c:v>
                </c:pt>
                <c:pt idx="17">
                  <c:v>28.2</c:v>
                </c:pt>
                <c:pt idx="18">
                  <c:v>26</c:v>
                </c:pt>
                <c:pt idx="19">
                  <c:v>27.5</c:v>
                </c:pt>
                <c:pt idx="20">
                  <c:v>24.9</c:v>
                </c:pt>
                <c:pt idx="21">
                  <c:v>28.1</c:v>
                </c:pt>
                <c:pt idx="22">
                  <c:v>26</c:v>
                </c:pt>
                <c:pt idx="23">
                  <c:v>22.4</c:v>
                </c:pt>
                <c:pt idx="24">
                  <c:v>26.6</c:v>
                </c:pt>
                <c:pt idx="25">
                  <c:v>27.2</c:v>
                </c:pt>
                <c:pt idx="26">
                  <c:v>29.8</c:v>
                </c:pt>
                <c:pt idx="27">
                  <c:v>29.5</c:v>
                </c:pt>
                <c:pt idx="28">
                  <c:v>28.5</c:v>
                </c:pt>
                <c:pt idx="29">
                  <c:v>23.6</c:v>
                </c:pt>
                <c:pt idx="30">
                  <c:v>29.9</c:v>
                </c:pt>
                <c:pt idx="31">
                  <c:v>29.6</c:v>
                </c:pt>
                <c:pt idx="32">
                  <c:v>31.6</c:v>
                </c:pt>
                <c:pt idx="33">
                  <c:v>20.399999999999999</c:v>
                </c:pt>
                <c:pt idx="34">
                  <c:v>20.100000000000001</c:v>
                </c:pt>
                <c:pt idx="35">
                  <c:v>22.7</c:v>
                </c:pt>
                <c:pt idx="36">
                  <c:v>27.3</c:v>
                </c:pt>
                <c:pt idx="37">
                  <c:v>24.8</c:v>
                </c:pt>
                <c:pt idx="38">
                  <c:v>17.8</c:v>
                </c:pt>
                <c:pt idx="39">
                  <c:v>16.899999999999999</c:v>
                </c:pt>
                <c:pt idx="40">
                  <c:v>21</c:v>
                </c:pt>
                <c:pt idx="41">
                  <c:v>21.4</c:v>
                </c:pt>
                <c:pt idx="42">
                  <c:v>28.3</c:v>
                </c:pt>
                <c:pt idx="43">
                  <c:v>20.399999999999999</c:v>
                </c:pt>
                <c:pt idx="44">
                  <c:v>24.1</c:v>
                </c:pt>
                <c:pt idx="45">
                  <c:v>30.2</c:v>
                </c:pt>
                <c:pt idx="46">
                  <c:v>23.3</c:v>
                </c:pt>
                <c:pt idx="47">
                  <c:v>29.1</c:v>
                </c:pt>
                <c:pt idx="48">
                  <c:v>33.5</c:v>
                </c:pt>
                <c:pt idx="49">
                  <c:v>30</c:v>
                </c:pt>
                <c:pt idx="50">
                  <c:v>33</c:v>
                </c:pt>
                <c:pt idx="51">
                  <c:v>31</c:v>
                </c:pt>
                <c:pt idx="52">
                  <c:v>34.700000000000003</c:v>
                </c:pt>
                <c:pt idx="53">
                  <c:v>34.5</c:v>
                </c:pt>
                <c:pt idx="54">
                  <c:v>33.799999999999997</c:v>
                </c:pt>
                <c:pt idx="55">
                  <c:v>35.299999999999997</c:v>
                </c:pt>
                <c:pt idx="56">
                  <c:v>34</c:v>
                </c:pt>
                <c:pt idx="57">
                  <c:v>32.700000000000003</c:v>
                </c:pt>
                <c:pt idx="58">
                  <c:v>28</c:v>
                </c:pt>
              </c:numCache>
            </c:numRef>
          </c:val>
          <c:smooth val="0"/>
          <c:extLst>
            <c:ext xmlns:c16="http://schemas.microsoft.com/office/drawing/2014/chart" uri="{C3380CC4-5D6E-409C-BE32-E72D297353CC}">
              <c16:uniqueId val="{00000000-7F3B-4284-A3F6-B9038F9BA149}"/>
            </c:ext>
          </c:extLst>
        </c:ser>
        <c:ser>
          <c:idx val="1"/>
          <c:order val="1"/>
          <c:tx>
            <c:v>Min</c:v>
          </c:tx>
          <c:spPr>
            <a:ln w="9525" cap="rnd">
              <a:solidFill>
                <a:schemeClr val="tx1"/>
              </a:solidFill>
              <a:prstDash val="sysDot"/>
              <a:round/>
            </a:ln>
            <a:effectLst/>
          </c:spPr>
          <c:marker>
            <c:symbol val="circle"/>
            <c:size val="5"/>
            <c:spPr>
              <a:noFill/>
              <a:ln w="9525">
                <a:solidFill>
                  <a:schemeClr val="tx1"/>
                </a:solidFill>
              </a:ln>
              <a:effectLst/>
            </c:spPr>
          </c:marker>
          <c:cat>
            <c:numRef>
              <c:f>'元データ (2)'!$C$5:$C$63</c:f>
              <c:numCache>
                <c:formatCode>m"月"d"日"</c:formatCode>
                <c:ptCount val="59"/>
                <c:pt idx="0">
                  <c:v>43228</c:v>
                </c:pt>
                <c:pt idx="1">
                  <c:v>43229</c:v>
                </c:pt>
                <c:pt idx="2">
                  <c:v>43230</c:v>
                </c:pt>
                <c:pt idx="3">
                  <c:v>43231</c:v>
                </c:pt>
                <c:pt idx="4">
                  <c:v>43232</c:v>
                </c:pt>
                <c:pt idx="5">
                  <c:v>43233</c:v>
                </c:pt>
                <c:pt idx="6">
                  <c:v>43234</c:v>
                </c:pt>
                <c:pt idx="7">
                  <c:v>43235</c:v>
                </c:pt>
                <c:pt idx="8">
                  <c:v>43236</c:v>
                </c:pt>
                <c:pt idx="9">
                  <c:v>43237</c:v>
                </c:pt>
                <c:pt idx="10">
                  <c:v>43238</c:v>
                </c:pt>
                <c:pt idx="11">
                  <c:v>43239</c:v>
                </c:pt>
                <c:pt idx="12">
                  <c:v>43240</c:v>
                </c:pt>
                <c:pt idx="13">
                  <c:v>43241</c:v>
                </c:pt>
                <c:pt idx="14">
                  <c:v>43242</c:v>
                </c:pt>
                <c:pt idx="15">
                  <c:v>43243</c:v>
                </c:pt>
                <c:pt idx="16">
                  <c:v>43244</c:v>
                </c:pt>
                <c:pt idx="17">
                  <c:v>43245</c:v>
                </c:pt>
                <c:pt idx="18">
                  <c:v>43246</c:v>
                </c:pt>
                <c:pt idx="19">
                  <c:v>43247</c:v>
                </c:pt>
                <c:pt idx="20">
                  <c:v>43248</c:v>
                </c:pt>
                <c:pt idx="21">
                  <c:v>43249</c:v>
                </c:pt>
                <c:pt idx="22">
                  <c:v>43250</c:v>
                </c:pt>
                <c:pt idx="23">
                  <c:v>43251</c:v>
                </c:pt>
                <c:pt idx="24">
                  <c:v>43252</c:v>
                </c:pt>
                <c:pt idx="25">
                  <c:v>43253</c:v>
                </c:pt>
                <c:pt idx="26">
                  <c:v>43254</c:v>
                </c:pt>
                <c:pt idx="27">
                  <c:v>43255</c:v>
                </c:pt>
                <c:pt idx="28">
                  <c:v>43256</c:v>
                </c:pt>
                <c:pt idx="29">
                  <c:v>43257</c:v>
                </c:pt>
                <c:pt idx="30">
                  <c:v>43258</c:v>
                </c:pt>
                <c:pt idx="31">
                  <c:v>43259</c:v>
                </c:pt>
                <c:pt idx="32">
                  <c:v>43260</c:v>
                </c:pt>
                <c:pt idx="33">
                  <c:v>43261</c:v>
                </c:pt>
                <c:pt idx="34">
                  <c:v>43262</c:v>
                </c:pt>
                <c:pt idx="35">
                  <c:v>43263</c:v>
                </c:pt>
                <c:pt idx="36">
                  <c:v>43264</c:v>
                </c:pt>
                <c:pt idx="37">
                  <c:v>43265</c:v>
                </c:pt>
                <c:pt idx="38">
                  <c:v>43266</c:v>
                </c:pt>
                <c:pt idx="39">
                  <c:v>43267</c:v>
                </c:pt>
                <c:pt idx="40">
                  <c:v>43268</c:v>
                </c:pt>
                <c:pt idx="41">
                  <c:v>43269</c:v>
                </c:pt>
                <c:pt idx="42">
                  <c:v>43270</c:v>
                </c:pt>
                <c:pt idx="43">
                  <c:v>43271</c:v>
                </c:pt>
                <c:pt idx="44">
                  <c:v>43272</c:v>
                </c:pt>
                <c:pt idx="45">
                  <c:v>43273</c:v>
                </c:pt>
                <c:pt idx="46">
                  <c:v>43274</c:v>
                </c:pt>
                <c:pt idx="47">
                  <c:v>43275</c:v>
                </c:pt>
                <c:pt idx="48">
                  <c:v>43276</c:v>
                </c:pt>
                <c:pt idx="49">
                  <c:v>43277</c:v>
                </c:pt>
                <c:pt idx="50">
                  <c:v>43278</c:v>
                </c:pt>
                <c:pt idx="51">
                  <c:v>43279</c:v>
                </c:pt>
                <c:pt idx="52">
                  <c:v>43280</c:v>
                </c:pt>
                <c:pt idx="53">
                  <c:v>43281</c:v>
                </c:pt>
                <c:pt idx="54">
                  <c:v>43282</c:v>
                </c:pt>
                <c:pt idx="55">
                  <c:v>43283</c:v>
                </c:pt>
                <c:pt idx="56">
                  <c:v>43284</c:v>
                </c:pt>
                <c:pt idx="57">
                  <c:v>43285</c:v>
                </c:pt>
                <c:pt idx="58">
                  <c:v>43286</c:v>
                </c:pt>
              </c:numCache>
            </c:numRef>
          </c:cat>
          <c:val>
            <c:numRef>
              <c:f>'元データ (2)'!$M$5:$M$63</c:f>
              <c:numCache>
                <c:formatCode>General</c:formatCode>
                <c:ptCount val="59"/>
                <c:pt idx="0">
                  <c:v>10.1</c:v>
                </c:pt>
                <c:pt idx="1">
                  <c:v>9.4</c:v>
                </c:pt>
                <c:pt idx="2">
                  <c:v>9.1</c:v>
                </c:pt>
                <c:pt idx="3">
                  <c:v>5.8</c:v>
                </c:pt>
                <c:pt idx="4">
                  <c:v>10.6</c:v>
                </c:pt>
                <c:pt idx="5">
                  <c:v>14.2</c:v>
                </c:pt>
                <c:pt idx="6">
                  <c:v>14.5</c:v>
                </c:pt>
                <c:pt idx="7">
                  <c:v>11.7</c:v>
                </c:pt>
                <c:pt idx="8">
                  <c:v>15.5</c:v>
                </c:pt>
                <c:pt idx="9">
                  <c:v>18.600000000000001</c:v>
                </c:pt>
                <c:pt idx="10">
                  <c:v>16.3</c:v>
                </c:pt>
                <c:pt idx="11">
                  <c:v>15.3</c:v>
                </c:pt>
                <c:pt idx="12">
                  <c:v>11.4</c:v>
                </c:pt>
                <c:pt idx="13">
                  <c:v>12.8</c:v>
                </c:pt>
                <c:pt idx="14">
                  <c:v>13.6</c:v>
                </c:pt>
                <c:pt idx="15">
                  <c:v>15.2</c:v>
                </c:pt>
                <c:pt idx="16">
                  <c:v>16</c:v>
                </c:pt>
                <c:pt idx="17">
                  <c:v>16.7</c:v>
                </c:pt>
                <c:pt idx="18">
                  <c:v>17.5</c:v>
                </c:pt>
                <c:pt idx="19">
                  <c:v>15.1</c:v>
                </c:pt>
                <c:pt idx="20">
                  <c:v>17.2</c:v>
                </c:pt>
                <c:pt idx="21">
                  <c:v>17.7</c:v>
                </c:pt>
                <c:pt idx="22">
                  <c:v>17.2</c:v>
                </c:pt>
                <c:pt idx="23">
                  <c:v>16</c:v>
                </c:pt>
                <c:pt idx="24">
                  <c:v>13.9</c:v>
                </c:pt>
                <c:pt idx="25">
                  <c:v>15.9</c:v>
                </c:pt>
                <c:pt idx="26">
                  <c:v>16.899999999999999</c:v>
                </c:pt>
                <c:pt idx="27">
                  <c:v>17.5</c:v>
                </c:pt>
                <c:pt idx="28">
                  <c:v>16.600000000000001</c:v>
                </c:pt>
                <c:pt idx="29">
                  <c:v>18.7</c:v>
                </c:pt>
                <c:pt idx="30">
                  <c:v>18.3</c:v>
                </c:pt>
                <c:pt idx="31">
                  <c:v>18.5</c:v>
                </c:pt>
                <c:pt idx="32">
                  <c:v>20.399999999999999</c:v>
                </c:pt>
                <c:pt idx="33">
                  <c:v>16.600000000000001</c:v>
                </c:pt>
                <c:pt idx="34">
                  <c:v>16.600000000000001</c:v>
                </c:pt>
                <c:pt idx="35">
                  <c:v>17.5</c:v>
                </c:pt>
                <c:pt idx="36">
                  <c:v>17.100000000000001</c:v>
                </c:pt>
                <c:pt idx="37">
                  <c:v>14.3</c:v>
                </c:pt>
                <c:pt idx="38">
                  <c:v>15.3</c:v>
                </c:pt>
                <c:pt idx="39">
                  <c:v>13.9</c:v>
                </c:pt>
                <c:pt idx="40">
                  <c:v>13.9</c:v>
                </c:pt>
                <c:pt idx="41">
                  <c:v>16.100000000000001</c:v>
                </c:pt>
                <c:pt idx="42">
                  <c:v>15.5</c:v>
                </c:pt>
                <c:pt idx="43">
                  <c:v>18.399999999999999</c:v>
                </c:pt>
                <c:pt idx="44">
                  <c:v>18.5</c:v>
                </c:pt>
                <c:pt idx="45">
                  <c:v>18.3</c:v>
                </c:pt>
                <c:pt idx="46">
                  <c:v>18.3</c:v>
                </c:pt>
                <c:pt idx="47">
                  <c:v>17.2</c:v>
                </c:pt>
                <c:pt idx="48">
                  <c:v>19.2</c:v>
                </c:pt>
                <c:pt idx="49">
                  <c:v>20.2</c:v>
                </c:pt>
                <c:pt idx="50">
                  <c:v>22.7</c:v>
                </c:pt>
                <c:pt idx="51">
                  <c:v>24</c:v>
                </c:pt>
                <c:pt idx="52">
                  <c:v>22.6</c:v>
                </c:pt>
                <c:pt idx="53">
                  <c:v>24.5</c:v>
                </c:pt>
                <c:pt idx="54">
                  <c:v>23.7</c:v>
                </c:pt>
                <c:pt idx="55">
                  <c:v>23</c:v>
                </c:pt>
                <c:pt idx="56">
                  <c:v>24.1</c:v>
                </c:pt>
                <c:pt idx="57">
                  <c:v>23.6</c:v>
                </c:pt>
                <c:pt idx="58">
                  <c:v>22.4</c:v>
                </c:pt>
              </c:numCache>
            </c:numRef>
          </c:val>
          <c:smooth val="0"/>
          <c:extLst>
            <c:ext xmlns:c16="http://schemas.microsoft.com/office/drawing/2014/chart" uri="{C3380CC4-5D6E-409C-BE32-E72D297353CC}">
              <c16:uniqueId val="{00000001-7F3B-4284-A3F6-B9038F9BA149}"/>
            </c:ext>
          </c:extLst>
        </c:ser>
        <c:ser>
          <c:idx val="2"/>
          <c:order val="2"/>
          <c:tx>
            <c:v>Ave</c:v>
          </c:tx>
          <c:spPr>
            <a:ln w="9525" cap="rnd">
              <a:solidFill>
                <a:schemeClr val="tx1"/>
              </a:solidFill>
              <a:round/>
            </a:ln>
            <a:effectLst/>
          </c:spPr>
          <c:marker>
            <c:symbol val="x"/>
            <c:size val="5"/>
            <c:spPr>
              <a:noFill/>
              <a:ln w="9525">
                <a:solidFill>
                  <a:schemeClr val="tx1"/>
                </a:solidFill>
              </a:ln>
              <a:effectLst/>
            </c:spPr>
          </c:marker>
          <c:cat>
            <c:numRef>
              <c:f>'元データ (2)'!$C$5:$C$63</c:f>
              <c:numCache>
                <c:formatCode>m"月"d"日"</c:formatCode>
                <c:ptCount val="59"/>
                <c:pt idx="0">
                  <c:v>43228</c:v>
                </c:pt>
                <c:pt idx="1">
                  <c:v>43229</c:v>
                </c:pt>
                <c:pt idx="2">
                  <c:v>43230</c:v>
                </c:pt>
                <c:pt idx="3">
                  <c:v>43231</c:v>
                </c:pt>
                <c:pt idx="4">
                  <c:v>43232</c:v>
                </c:pt>
                <c:pt idx="5">
                  <c:v>43233</c:v>
                </c:pt>
                <c:pt idx="6">
                  <c:v>43234</c:v>
                </c:pt>
                <c:pt idx="7">
                  <c:v>43235</c:v>
                </c:pt>
                <c:pt idx="8">
                  <c:v>43236</c:v>
                </c:pt>
                <c:pt idx="9">
                  <c:v>43237</c:v>
                </c:pt>
                <c:pt idx="10">
                  <c:v>43238</c:v>
                </c:pt>
                <c:pt idx="11">
                  <c:v>43239</c:v>
                </c:pt>
                <c:pt idx="12">
                  <c:v>43240</c:v>
                </c:pt>
                <c:pt idx="13">
                  <c:v>43241</c:v>
                </c:pt>
                <c:pt idx="14">
                  <c:v>43242</c:v>
                </c:pt>
                <c:pt idx="15">
                  <c:v>43243</c:v>
                </c:pt>
                <c:pt idx="16">
                  <c:v>43244</c:v>
                </c:pt>
                <c:pt idx="17">
                  <c:v>43245</c:v>
                </c:pt>
                <c:pt idx="18">
                  <c:v>43246</c:v>
                </c:pt>
                <c:pt idx="19">
                  <c:v>43247</c:v>
                </c:pt>
                <c:pt idx="20">
                  <c:v>43248</c:v>
                </c:pt>
                <c:pt idx="21">
                  <c:v>43249</c:v>
                </c:pt>
                <c:pt idx="22">
                  <c:v>43250</c:v>
                </c:pt>
                <c:pt idx="23">
                  <c:v>43251</c:v>
                </c:pt>
                <c:pt idx="24">
                  <c:v>43252</c:v>
                </c:pt>
                <c:pt idx="25">
                  <c:v>43253</c:v>
                </c:pt>
                <c:pt idx="26">
                  <c:v>43254</c:v>
                </c:pt>
                <c:pt idx="27">
                  <c:v>43255</c:v>
                </c:pt>
                <c:pt idx="28">
                  <c:v>43256</c:v>
                </c:pt>
                <c:pt idx="29">
                  <c:v>43257</c:v>
                </c:pt>
                <c:pt idx="30">
                  <c:v>43258</c:v>
                </c:pt>
                <c:pt idx="31">
                  <c:v>43259</c:v>
                </c:pt>
                <c:pt idx="32">
                  <c:v>43260</c:v>
                </c:pt>
                <c:pt idx="33">
                  <c:v>43261</c:v>
                </c:pt>
                <c:pt idx="34">
                  <c:v>43262</c:v>
                </c:pt>
                <c:pt idx="35">
                  <c:v>43263</c:v>
                </c:pt>
                <c:pt idx="36">
                  <c:v>43264</c:v>
                </c:pt>
                <c:pt idx="37">
                  <c:v>43265</c:v>
                </c:pt>
                <c:pt idx="38">
                  <c:v>43266</c:v>
                </c:pt>
                <c:pt idx="39">
                  <c:v>43267</c:v>
                </c:pt>
                <c:pt idx="40">
                  <c:v>43268</c:v>
                </c:pt>
                <c:pt idx="41">
                  <c:v>43269</c:v>
                </c:pt>
                <c:pt idx="42">
                  <c:v>43270</c:v>
                </c:pt>
                <c:pt idx="43">
                  <c:v>43271</c:v>
                </c:pt>
                <c:pt idx="44">
                  <c:v>43272</c:v>
                </c:pt>
                <c:pt idx="45">
                  <c:v>43273</c:v>
                </c:pt>
                <c:pt idx="46">
                  <c:v>43274</c:v>
                </c:pt>
                <c:pt idx="47">
                  <c:v>43275</c:v>
                </c:pt>
                <c:pt idx="48">
                  <c:v>43276</c:v>
                </c:pt>
                <c:pt idx="49">
                  <c:v>43277</c:v>
                </c:pt>
                <c:pt idx="50">
                  <c:v>43278</c:v>
                </c:pt>
                <c:pt idx="51">
                  <c:v>43279</c:v>
                </c:pt>
                <c:pt idx="52">
                  <c:v>43280</c:v>
                </c:pt>
                <c:pt idx="53">
                  <c:v>43281</c:v>
                </c:pt>
                <c:pt idx="54">
                  <c:v>43282</c:v>
                </c:pt>
                <c:pt idx="55">
                  <c:v>43283</c:v>
                </c:pt>
                <c:pt idx="56">
                  <c:v>43284</c:v>
                </c:pt>
                <c:pt idx="57">
                  <c:v>43285</c:v>
                </c:pt>
                <c:pt idx="58">
                  <c:v>43286</c:v>
                </c:pt>
              </c:numCache>
            </c:numRef>
          </c:cat>
          <c:val>
            <c:numRef>
              <c:f>'元データ (2)'!$K$5:$K$63</c:f>
              <c:numCache>
                <c:formatCode>General</c:formatCode>
                <c:ptCount val="59"/>
                <c:pt idx="0">
                  <c:v>12.2</c:v>
                </c:pt>
                <c:pt idx="1">
                  <c:v>11.1</c:v>
                </c:pt>
                <c:pt idx="2">
                  <c:v>11.8</c:v>
                </c:pt>
                <c:pt idx="3">
                  <c:v>15.3</c:v>
                </c:pt>
                <c:pt idx="4">
                  <c:v>18.899999999999999</c:v>
                </c:pt>
                <c:pt idx="5">
                  <c:v>16.399999999999999</c:v>
                </c:pt>
                <c:pt idx="6">
                  <c:v>19.2</c:v>
                </c:pt>
                <c:pt idx="7">
                  <c:v>20.7</c:v>
                </c:pt>
                <c:pt idx="8">
                  <c:v>22.6</c:v>
                </c:pt>
                <c:pt idx="9">
                  <c:v>23.9</c:v>
                </c:pt>
                <c:pt idx="10">
                  <c:v>22.8</c:v>
                </c:pt>
                <c:pt idx="11">
                  <c:v>20.3</c:v>
                </c:pt>
                <c:pt idx="12">
                  <c:v>16.8</c:v>
                </c:pt>
                <c:pt idx="13">
                  <c:v>19.600000000000001</c:v>
                </c:pt>
                <c:pt idx="14">
                  <c:v>21</c:v>
                </c:pt>
                <c:pt idx="15">
                  <c:v>18</c:v>
                </c:pt>
                <c:pt idx="16">
                  <c:v>20.7</c:v>
                </c:pt>
                <c:pt idx="17">
                  <c:v>22</c:v>
                </c:pt>
                <c:pt idx="18">
                  <c:v>20.9</c:v>
                </c:pt>
                <c:pt idx="19">
                  <c:v>20.3</c:v>
                </c:pt>
                <c:pt idx="20">
                  <c:v>20.5</c:v>
                </c:pt>
                <c:pt idx="21">
                  <c:v>23</c:v>
                </c:pt>
                <c:pt idx="22">
                  <c:v>20.9</c:v>
                </c:pt>
                <c:pt idx="23">
                  <c:v>19</c:v>
                </c:pt>
                <c:pt idx="24">
                  <c:v>20.399999999999999</c:v>
                </c:pt>
                <c:pt idx="25">
                  <c:v>21.6</c:v>
                </c:pt>
                <c:pt idx="26">
                  <c:v>22.8</c:v>
                </c:pt>
                <c:pt idx="27">
                  <c:v>22.6</c:v>
                </c:pt>
                <c:pt idx="28">
                  <c:v>22.4</c:v>
                </c:pt>
                <c:pt idx="29">
                  <c:v>20.9</c:v>
                </c:pt>
                <c:pt idx="30">
                  <c:v>23.5</c:v>
                </c:pt>
                <c:pt idx="31">
                  <c:v>23.6</c:v>
                </c:pt>
                <c:pt idx="32">
                  <c:v>24.4</c:v>
                </c:pt>
                <c:pt idx="33">
                  <c:v>18</c:v>
                </c:pt>
                <c:pt idx="34">
                  <c:v>18.600000000000001</c:v>
                </c:pt>
                <c:pt idx="35">
                  <c:v>19.5</c:v>
                </c:pt>
                <c:pt idx="36">
                  <c:v>21.1</c:v>
                </c:pt>
                <c:pt idx="37">
                  <c:v>19.3</c:v>
                </c:pt>
                <c:pt idx="38">
                  <c:v>16.399999999999999</c:v>
                </c:pt>
                <c:pt idx="39">
                  <c:v>14.9</c:v>
                </c:pt>
                <c:pt idx="40">
                  <c:v>17.399999999999999</c:v>
                </c:pt>
                <c:pt idx="41">
                  <c:v>18.5</c:v>
                </c:pt>
                <c:pt idx="42">
                  <c:v>21.8</c:v>
                </c:pt>
                <c:pt idx="43">
                  <c:v>19.3</c:v>
                </c:pt>
                <c:pt idx="44">
                  <c:v>21.4</c:v>
                </c:pt>
                <c:pt idx="45">
                  <c:v>23.6</c:v>
                </c:pt>
                <c:pt idx="46">
                  <c:v>20.5</c:v>
                </c:pt>
                <c:pt idx="47">
                  <c:v>23.1</c:v>
                </c:pt>
                <c:pt idx="48">
                  <c:v>25.6</c:v>
                </c:pt>
                <c:pt idx="49">
                  <c:v>25.2</c:v>
                </c:pt>
                <c:pt idx="50">
                  <c:v>27.5</c:v>
                </c:pt>
                <c:pt idx="51">
                  <c:v>26.7</c:v>
                </c:pt>
                <c:pt idx="52">
                  <c:v>28.4</c:v>
                </c:pt>
                <c:pt idx="53">
                  <c:v>28.4</c:v>
                </c:pt>
                <c:pt idx="54">
                  <c:v>28</c:v>
                </c:pt>
                <c:pt idx="55">
                  <c:v>28.8</c:v>
                </c:pt>
                <c:pt idx="56">
                  <c:v>28.1</c:v>
                </c:pt>
                <c:pt idx="57">
                  <c:v>26.9</c:v>
                </c:pt>
                <c:pt idx="58">
                  <c:v>25.4</c:v>
                </c:pt>
              </c:numCache>
            </c:numRef>
          </c:val>
          <c:smooth val="0"/>
          <c:extLst>
            <c:ext xmlns:c16="http://schemas.microsoft.com/office/drawing/2014/chart" uri="{C3380CC4-5D6E-409C-BE32-E72D297353CC}">
              <c16:uniqueId val="{00000002-7F3B-4284-A3F6-B9038F9BA149}"/>
            </c:ext>
          </c:extLst>
        </c:ser>
        <c:ser>
          <c:idx val="3"/>
          <c:order val="3"/>
          <c:tx>
            <c:v>min</c:v>
          </c:tx>
          <c:spPr>
            <a:ln w="9525" cap="rnd">
              <a:solidFill>
                <a:schemeClr val="tx1"/>
              </a:solidFill>
              <a:prstDash val="sysDot"/>
              <a:round/>
            </a:ln>
            <a:effectLst/>
          </c:spPr>
          <c:marker>
            <c:symbol val="circle"/>
            <c:size val="5"/>
            <c:spPr>
              <a:noFill/>
              <a:ln w="9525">
                <a:noFill/>
              </a:ln>
              <a:effectLst/>
            </c:spPr>
          </c:marker>
          <c:val>
            <c:numRef>
              <c:f>'元データ (2)'!$AJ$5:$AJ$63</c:f>
              <c:numCache>
                <c:formatCode>General</c:formatCode>
                <c:ptCount val="59"/>
                <c:pt idx="0">
                  <c:v>11.5</c:v>
                </c:pt>
                <c:pt idx="1">
                  <c:v>11.6</c:v>
                </c:pt>
                <c:pt idx="2">
                  <c:v>11.7</c:v>
                </c:pt>
                <c:pt idx="3">
                  <c:v>11.8</c:v>
                </c:pt>
                <c:pt idx="4">
                  <c:v>11.9</c:v>
                </c:pt>
                <c:pt idx="5">
                  <c:v>12</c:v>
                </c:pt>
                <c:pt idx="6">
                  <c:v>12.1</c:v>
                </c:pt>
                <c:pt idx="7">
                  <c:v>12.2</c:v>
                </c:pt>
                <c:pt idx="8">
                  <c:v>12.3</c:v>
                </c:pt>
                <c:pt idx="9">
                  <c:v>12.4</c:v>
                </c:pt>
                <c:pt idx="10">
                  <c:v>12.5</c:v>
                </c:pt>
                <c:pt idx="11">
                  <c:v>12.7</c:v>
                </c:pt>
                <c:pt idx="12">
                  <c:v>12.8</c:v>
                </c:pt>
                <c:pt idx="13">
                  <c:v>13</c:v>
                </c:pt>
                <c:pt idx="14">
                  <c:v>13.2</c:v>
                </c:pt>
                <c:pt idx="15">
                  <c:v>13.3</c:v>
                </c:pt>
                <c:pt idx="16">
                  <c:v>13.5</c:v>
                </c:pt>
                <c:pt idx="17">
                  <c:v>13.6</c:v>
                </c:pt>
                <c:pt idx="18">
                  <c:v>13.8</c:v>
                </c:pt>
                <c:pt idx="19">
                  <c:v>13.9</c:v>
                </c:pt>
                <c:pt idx="20">
                  <c:v>14.1</c:v>
                </c:pt>
                <c:pt idx="21">
                  <c:v>14.2</c:v>
                </c:pt>
                <c:pt idx="22">
                  <c:v>14.4</c:v>
                </c:pt>
                <c:pt idx="23">
                  <c:v>14.6</c:v>
                </c:pt>
                <c:pt idx="24">
                  <c:v>14.7</c:v>
                </c:pt>
                <c:pt idx="25">
                  <c:v>14.9</c:v>
                </c:pt>
                <c:pt idx="26">
                  <c:v>15</c:v>
                </c:pt>
                <c:pt idx="27">
                  <c:v>15.2</c:v>
                </c:pt>
                <c:pt idx="28">
                  <c:v>15.3</c:v>
                </c:pt>
                <c:pt idx="29">
                  <c:v>15.5</c:v>
                </c:pt>
                <c:pt idx="30">
                  <c:v>15.7</c:v>
                </c:pt>
                <c:pt idx="31">
                  <c:v>15.8</c:v>
                </c:pt>
                <c:pt idx="32">
                  <c:v>15.9</c:v>
                </c:pt>
                <c:pt idx="33">
                  <c:v>16.100000000000001</c:v>
                </c:pt>
                <c:pt idx="34">
                  <c:v>16.2</c:v>
                </c:pt>
                <c:pt idx="35">
                  <c:v>16.399999999999999</c:v>
                </c:pt>
                <c:pt idx="36">
                  <c:v>16.5</c:v>
                </c:pt>
                <c:pt idx="37">
                  <c:v>16.7</c:v>
                </c:pt>
                <c:pt idx="38">
                  <c:v>16.8</c:v>
                </c:pt>
                <c:pt idx="39">
                  <c:v>17</c:v>
                </c:pt>
                <c:pt idx="40">
                  <c:v>17.100000000000001</c:v>
                </c:pt>
                <c:pt idx="41">
                  <c:v>17.3</c:v>
                </c:pt>
                <c:pt idx="42">
                  <c:v>17.399999999999999</c:v>
                </c:pt>
                <c:pt idx="43">
                  <c:v>17.600000000000001</c:v>
                </c:pt>
                <c:pt idx="44">
                  <c:v>17.7</c:v>
                </c:pt>
                <c:pt idx="45">
                  <c:v>17.8</c:v>
                </c:pt>
                <c:pt idx="46">
                  <c:v>17.899999999999999</c:v>
                </c:pt>
                <c:pt idx="47">
                  <c:v>18.100000000000001</c:v>
                </c:pt>
                <c:pt idx="48">
                  <c:v>18.2</c:v>
                </c:pt>
                <c:pt idx="49">
                  <c:v>18.3</c:v>
                </c:pt>
                <c:pt idx="50">
                  <c:v>18.399999999999999</c:v>
                </c:pt>
                <c:pt idx="51">
                  <c:v>18.5</c:v>
                </c:pt>
                <c:pt idx="52">
                  <c:v>18.600000000000001</c:v>
                </c:pt>
                <c:pt idx="53">
                  <c:v>18.7</c:v>
                </c:pt>
                <c:pt idx="54">
                  <c:v>18.899999999999999</c:v>
                </c:pt>
                <c:pt idx="55">
                  <c:v>19</c:v>
                </c:pt>
                <c:pt idx="56">
                  <c:v>19.100000000000001</c:v>
                </c:pt>
                <c:pt idx="57">
                  <c:v>19.3</c:v>
                </c:pt>
                <c:pt idx="58">
                  <c:v>19.399999999999999</c:v>
                </c:pt>
              </c:numCache>
            </c:numRef>
          </c:val>
          <c:smooth val="0"/>
          <c:extLst>
            <c:ext xmlns:c16="http://schemas.microsoft.com/office/drawing/2014/chart" uri="{C3380CC4-5D6E-409C-BE32-E72D297353CC}">
              <c16:uniqueId val="{00000003-7F3B-4284-A3F6-B9038F9BA149}"/>
            </c:ext>
          </c:extLst>
        </c:ser>
        <c:ser>
          <c:idx val="4"/>
          <c:order val="4"/>
          <c:tx>
            <c:v>ave</c:v>
          </c:tx>
          <c:spPr>
            <a:ln w="9525" cap="rnd">
              <a:solidFill>
                <a:schemeClr val="tx1"/>
              </a:solidFill>
              <a:round/>
            </a:ln>
            <a:effectLst/>
          </c:spPr>
          <c:marker>
            <c:symbol val="circle"/>
            <c:size val="5"/>
            <c:spPr>
              <a:noFill/>
              <a:ln w="9525">
                <a:noFill/>
              </a:ln>
              <a:effectLst/>
            </c:spPr>
          </c:marker>
          <c:val>
            <c:numRef>
              <c:f>'元データ (2)'!$AH$5:$AH$63</c:f>
              <c:numCache>
                <c:formatCode>General</c:formatCode>
                <c:ptCount val="59"/>
                <c:pt idx="0">
                  <c:v>16.399999999999999</c:v>
                </c:pt>
                <c:pt idx="1">
                  <c:v>16.5</c:v>
                </c:pt>
                <c:pt idx="2">
                  <c:v>16.600000000000001</c:v>
                </c:pt>
                <c:pt idx="3">
                  <c:v>16.600000000000001</c:v>
                </c:pt>
                <c:pt idx="4">
                  <c:v>16.7</c:v>
                </c:pt>
                <c:pt idx="5">
                  <c:v>16.7</c:v>
                </c:pt>
                <c:pt idx="6">
                  <c:v>16.8</c:v>
                </c:pt>
                <c:pt idx="7">
                  <c:v>16.899999999999999</c:v>
                </c:pt>
                <c:pt idx="8">
                  <c:v>17</c:v>
                </c:pt>
                <c:pt idx="9">
                  <c:v>17.100000000000001</c:v>
                </c:pt>
                <c:pt idx="10">
                  <c:v>17.2</c:v>
                </c:pt>
                <c:pt idx="11">
                  <c:v>17.399999999999999</c:v>
                </c:pt>
                <c:pt idx="12">
                  <c:v>17.5</c:v>
                </c:pt>
                <c:pt idx="13">
                  <c:v>17.7</c:v>
                </c:pt>
                <c:pt idx="14">
                  <c:v>17.8</c:v>
                </c:pt>
                <c:pt idx="15">
                  <c:v>18</c:v>
                </c:pt>
                <c:pt idx="16">
                  <c:v>18.100000000000001</c:v>
                </c:pt>
                <c:pt idx="17">
                  <c:v>18.2</c:v>
                </c:pt>
                <c:pt idx="18">
                  <c:v>18.399999999999999</c:v>
                </c:pt>
                <c:pt idx="19">
                  <c:v>18.5</c:v>
                </c:pt>
                <c:pt idx="20">
                  <c:v>18.600000000000001</c:v>
                </c:pt>
                <c:pt idx="21">
                  <c:v>18.8</c:v>
                </c:pt>
                <c:pt idx="22">
                  <c:v>18.899999999999999</c:v>
                </c:pt>
                <c:pt idx="23">
                  <c:v>19.100000000000001</c:v>
                </c:pt>
                <c:pt idx="24">
                  <c:v>19.2</c:v>
                </c:pt>
                <c:pt idx="25">
                  <c:v>19.3</c:v>
                </c:pt>
                <c:pt idx="26">
                  <c:v>19.399999999999999</c:v>
                </c:pt>
                <c:pt idx="27">
                  <c:v>19.600000000000001</c:v>
                </c:pt>
                <c:pt idx="28">
                  <c:v>19.7</c:v>
                </c:pt>
                <c:pt idx="29">
                  <c:v>19.8</c:v>
                </c:pt>
                <c:pt idx="30">
                  <c:v>19.8</c:v>
                </c:pt>
                <c:pt idx="31">
                  <c:v>19.899999999999999</c:v>
                </c:pt>
                <c:pt idx="32">
                  <c:v>20</c:v>
                </c:pt>
                <c:pt idx="33">
                  <c:v>20.100000000000001</c:v>
                </c:pt>
                <c:pt idx="34">
                  <c:v>20.2</c:v>
                </c:pt>
                <c:pt idx="35">
                  <c:v>20.3</c:v>
                </c:pt>
                <c:pt idx="36">
                  <c:v>20.399999999999999</c:v>
                </c:pt>
                <c:pt idx="37">
                  <c:v>20.5</c:v>
                </c:pt>
                <c:pt idx="38">
                  <c:v>20.6</c:v>
                </c:pt>
                <c:pt idx="39">
                  <c:v>20.7</c:v>
                </c:pt>
                <c:pt idx="40">
                  <c:v>20.8</c:v>
                </c:pt>
                <c:pt idx="41">
                  <c:v>20.9</c:v>
                </c:pt>
                <c:pt idx="42">
                  <c:v>20.9</c:v>
                </c:pt>
                <c:pt idx="43">
                  <c:v>21</c:v>
                </c:pt>
                <c:pt idx="44">
                  <c:v>21.1</c:v>
                </c:pt>
                <c:pt idx="45">
                  <c:v>21.2</c:v>
                </c:pt>
                <c:pt idx="46">
                  <c:v>21.3</c:v>
                </c:pt>
                <c:pt idx="47">
                  <c:v>21.3</c:v>
                </c:pt>
                <c:pt idx="48">
                  <c:v>21.4</c:v>
                </c:pt>
                <c:pt idx="49">
                  <c:v>21.5</c:v>
                </c:pt>
                <c:pt idx="50">
                  <c:v>21.7</c:v>
                </c:pt>
                <c:pt idx="51">
                  <c:v>21.8</c:v>
                </c:pt>
                <c:pt idx="52">
                  <c:v>21.9</c:v>
                </c:pt>
                <c:pt idx="53">
                  <c:v>22</c:v>
                </c:pt>
                <c:pt idx="54">
                  <c:v>22.2</c:v>
                </c:pt>
                <c:pt idx="55">
                  <c:v>22.3</c:v>
                </c:pt>
                <c:pt idx="56">
                  <c:v>22.5</c:v>
                </c:pt>
                <c:pt idx="57">
                  <c:v>22.6</c:v>
                </c:pt>
                <c:pt idx="58">
                  <c:v>22.8</c:v>
                </c:pt>
              </c:numCache>
            </c:numRef>
          </c:val>
          <c:smooth val="0"/>
          <c:extLst>
            <c:ext xmlns:c16="http://schemas.microsoft.com/office/drawing/2014/chart" uri="{C3380CC4-5D6E-409C-BE32-E72D297353CC}">
              <c16:uniqueId val="{00000004-7F3B-4284-A3F6-B9038F9BA149}"/>
            </c:ext>
          </c:extLst>
        </c:ser>
        <c:ser>
          <c:idx val="5"/>
          <c:order val="5"/>
          <c:tx>
            <c:v>max</c:v>
          </c:tx>
          <c:spPr>
            <a:ln w="9525" cap="rnd">
              <a:solidFill>
                <a:schemeClr val="tx1"/>
              </a:solidFill>
              <a:prstDash val="dash"/>
              <a:round/>
            </a:ln>
            <a:effectLst/>
          </c:spPr>
          <c:marker>
            <c:symbol val="circle"/>
            <c:size val="5"/>
            <c:spPr>
              <a:noFill/>
              <a:ln w="9525">
                <a:noFill/>
              </a:ln>
              <a:effectLst/>
            </c:spPr>
          </c:marker>
          <c:val>
            <c:numRef>
              <c:f>'元データ (2)'!$AI$5:$AI$63</c:f>
              <c:numCache>
                <c:formatCode>General</c:formatCode>
                <c:ptCount val="59"/>
                <c:pt idx="0">
                  <c:v>21.8</c:v>
                </c:pt>
                <c:pt idx="1">
                  <c:v>21.9</c:v>
                </c:pt>
                <c:pt idx="2">
                  <c:v>21.9</c:v>
                </c:pt>
                <c:pt idx="3">
                  <c:v>21.9</c:v>
                </c:pt>
                <c:pt idx="4">
                  <c:v>22</c:v>
                </c:pt>
                <c:pt idx="5">
                  <c:v>22</c:v>
                </c:pt>
                <c:pt idx="6">
                  <c:v>22.1</c:v>
                </c:pt>
                <c:pt idx="7">
                  <c:v>22.2</c:v>
                </c:pt>
                <c:pt idx="8">
                  <c:v>22.3</c:v>
                </c:pt>
                <c:pt idx="9">
                  <c:v>22.4</c:v>
                </c:pt>
                <c:pt idx="10">
                  <c:v>22.5</c:v>
                </c:pt>
                <c:pt idx="11">
                  <c:v>22.7</c:v>
                </c:pt>
                <c:pt idx="12">
                  <c:v>22.8</c:v>
                </c:pt>
                <c:pt idx="13">
                  <c:v>23</c:v>
                </c:pt>
                <c:pt idx="14">
                  <c:v>23.2</c:v>
                </c:pt>
                <c:pt idx="15">
                  <c:v>23.3</c:v>
                </c:pt>
                <c:pt idx="16">
                  <c:v>23.5</c:v>
                </c:pt>
                <c:pt idx="17">
                  <c:v>23.6</c:v>
                </c:pt>
                <c:pt idx="18">
                  <c:v>23.7</c:v>
                </c:pt>
                <c:pt idx="19">
                  <c:v>23.9</c:v>
                </c:pt>
                <c:pt idx="20">
                  <c:v>24</c:v>
                </c:pt>
                <c:pt idx="21">
                  <c:v>24.1</c:v>
                </c:pt>
                <c:pt idx="22">
                  <c:v>24.3</c:v>
                </c:pt>
                <c:pt idx="23">
                  <c:v>24.4</c:v>
                </c:pt>
                <c:pt idx="24">
                  <c:v>24.5</c:v>
                </c:pt>
                <c:pt idx="25">
                  <c:v>24.6</c:v>
                </c:pt>
                <c:pt idx="26">
                  <c:v>24.7</c:v>
                </c:pt>
                <c:pt idx="27">
                  <c:v>24.8</c:v>
                </c:pt>
                <c:pt idx="28">
                  <c:v>24.8</c:v>
                </c:pt>
                <c:pt idx="29">
                  <c:v>24.9</c:v>
                </c:pt>
                <c:pt idx="30">
                  <c:v>24.9</c:v>
                </c:pt>
                <c:pt idx="31">
                  <c:v>24.9</c:v>
                </c:pt>
                <c:pt idx="32">
                  <c:v>24.9</c:v>
                </c:pt>
                <c:pt idx="33">
                  <c:v>25</c:v>
                </c:pt>
                <c:pt idx="34">
                  <c:v>25</c:v>
                </c:pt>
                <c:pt idx="35">
                  <c:v>25</c:v>
                </c:pt>
                <c:pt idx="36">
                  <c:v>25.1</c:v>
                </c:pt>
                <c:pt idx="37">
                  <c:v>25.1</c:v>
                </c:pt>
                <c:pt idx="38">
                  <c:v>25.1</c:v>
                </c:pt>
                <c:pt idx="39">
                  <c:v>25.2</c:v>
                </c:pt>
                <c:pt idx="40">
                  <c:v>25.2</c:v>
                </c:pt>
                <c:pt idx="41">
                  <c:v>25.3</c:v>
                </c:pt>
                <c:pt idx="42">
                  <c:v>25.3</c:v>
                </c:pt>
                <c:pt idx="43">
                  <c:v>25.3</c:v>
                </c:pt>
                <c:pt idx="44">
                  <c:v>25.3</c:v>
                </c:pt>
                <c:pt idx="45">
                  <c:v>25.3</c:v>
                </c:pt>
                <c:pt idx="46">
                  <c:v>25.4</c:v>
                </c:pt>
                <c:pt idx="47">
                  <c:v>25.4</c:v>
                </c:pt>
                <c:pt idx="48">
                  <c:v>25.5</c:v>
                </c:pt>
                <c:pt idx="49">
                  <c:v>25.6</c:v>
                </c:pt>
                <c:pt idx="50">
                  <c:v>25.7</c:v>
                </c:pt>
                <c:pt idx="51">
                  <c:v>25.9</c:v>
                </c:pt>
                <c:pt idx="52">
                  <c:v>26.1</c:v>
                </c:pt>
                <c:pt idx="53">
                  <c:v>26.2</c:v>
                </c:pt>
                <c:pt idx="54">
                  <c:v>26.4</c:v>
                </c:pt>
                <c:pt idx="55">
                  <c:v>26.6</c:v>
                </c:pt>
                <c:pt idx="56">
                  <c:v>26.8</c:v>
                </c:pt>
                <c:pt idx="57">
                  <c:v>26.9</c:v>
                </c:pt>
                <c:pt idx="58">
                  <c:v>27.1</c:v>
                </c:pt>
              </c:numCache>
            </c:numRef>
          </c:val>
          <c:smooth val="0"/>
          <c:extLst>
            <c:ext xmlns:c16="http://schemas.microsoft.com/office/drawing/2014/chart" uri="{C3380CC4-5D6E-409C-BE32-E72D297353CC}">
              <c16:uniqueId val="{00000005-7F3B-4284-A3F6-B9038F9BA149}"/>
            </c:ext>
          </c:extLst>
        </c:ser>
        <c:dLbls>
          <c:showLegendKey val="0"/>
          <c:showVal val="0"/>
          <c:showCatName val="0"/>
          <c:showSerName val="0"/>
          <c:showPercent val="0"/>
          <c:showBubbleSize val="0"/>
        </c:dLbls>
        <c:marker val="1"/>
        <c:smooth val="0"/>
        <c:axId val="1884009375"/>
        <c:axId val="1884006047"/>
      </c:lineChart>
      <c:dateAx>
        <c:axId val="1884009375"/>
        <c:scaling>
          <c:orientation val="minMax"/>
        </c:scaling>
        <c:delete val="0"/>
        <c:axPos val="b"/>
        <c:numFmt formatCode="[$-409]d\-mmm;@"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884006047"/>
        <c:crosses val="autoZero"/>
        <c:auto val="1"/>
        <c:lblOffset val="100"/>
        <c:baseTimeUnit val="days"/>
      </c:dateAx>
      <c:valAx>
        <c:axId val="1884006047"/>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a:t>Air</a:t>
                </a:r>
                <a:r>
                  <a:rPr lang="en-US" altLang="ja-JP" baseline="0"/>
                  <a:t> temperature (</a:t>
                </a:r>
                <a:r>
                  <a:rPr lang="ja-JP" altLang="en-US" baseline="0"/>
                  <a:t>℃</a:t>
                </a:r>
                <a:r>
                  <a:rPr lang="en-US" altLang="ja-JP" baseline="0"/>
                  <a:t>)</a:t>
                </a:r>
                <a:endParaRPr lang="ja-JP" altLang="en-US"/>
              </a:p>
            </c:rich>
          </c:tx>
          <c:layout>
            <c:manualLayout>
              <c:xMode val="edge"/>
              <c:yMode val="edge"/>
              <c:x val="3.0449308593695046E-2"/>
              <c:y val="0.2614134766846941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884009375"/>
        <c:crosses val="autoZero"/>
        <c:crossBetween val="between"/>
        <c:majorUnit val="10"/>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39987506708978"/>
          <c:y val="0.3758654236105694"/>
          <c:w val="2.953603145851643E-2"/>
          <c:h val="0.12701208984500972"/>
        </c:manualLayout>
      </c:layout>
      <c:scatterChart>
        <c:scatterStyle val="lineMarker"/>
        <c:varyColors val="0"/>
        <c:ser>
          <c:idx val="0"/>
          <c:order val="0"/>
          <c:spPr>
            <a:ln w="25400" cap="rnd">
              <a:noFill/>
              <a:round/>
            </a:ln>
            <a:effectLst/>
          </c:spPr>
          <c:marker>
            <c:symbol val="circle"/>
            <c:size val="5"/>
            <c:spPr>
              <a:noFill/>
              <a:ln w="9525">
                <a:noFill/>
              </a:ln>
              <a:effectLst/>
            </c:spPr>
          </c:marker>
          <c:trendline>
            <c:spPr>
              <a:ln w="15875" cap="rnd">
                <a:solidFill>
                  <a:schemeClr val="tx1"/>
                </a:solidFill>
                <a:prstDash val="solid"/>
              </a:ln>
              <a:effectLst/>
            </c:spPr>
            <c:trendlineType val="linear"/>
            <c:dispRSqr val="0"/>
            <c:dispEq val="0"/>
          </c:trendline>
          <c:xVal>
            <c:numRef>
              <c:f>'全データまとめ 相関用'!$AE$3:$AE$54</c:f>
              <c:numCache>
                <c:formatCode>General</c:formatCode>
                <c:ptCount val="52"/>
                <c:pt idx="0">
                  <c:v>723</c:v>
                </c:pt>
                <c:pt idx="1">
                  <c:v>852</c:v>
                </c:pt>
                <c:pt idx="2">
                  <c:v>817</c:v>
                </c:pt>
                <c:pt idx="3">
                  <c:v>909</c:v>
                </c:pt>
                <c:pt idx="4">
                  <c:v>879</c:v>
                </c:pt>
                <c:pt idx="5">
                  <c:v>901</c:v>
                </c:pt>
                <c:pt idx="6">
                  <c:v>948</c:v>
                </c:pt>
                <c:pt idx="7">
                  <c:v>942</c:v>
                </c:pt>
                <c:pt idx="8">
                  <c:v>851</c:v>
                </c:pt>
                <c:pt idx="9">
                  <c:v>514</c:v>
                </c:pt>
                <c:pt idx="10">
                  <c:v>599</c:v>
                </c:pt>
                <c:pt idx="11">
                  <c:v>577</c:v>
                </c:pt>
                <c:pt idx="12">
                  <c:v>895</c:v>
                </c:pt>
                <c:pt idx="13">
                  <c:v>788</c:v>
                </c:pt>
                <c:pt idx="14">
                  <c:v>616</c:v>
                </c:pt>
                <c:pt idx="15">
                  <c:v>909</c:v>
                </c:pt>
                <c:pt idx="16">
                  <c:v>224</c:v>
                </c:pt>
                <c:pt idx="17">
                  <c:v>38</c:v>
                </c:pt>
                <c:pt idx="18">
                  <c:v>37</c:v>
                </c:pt>
                <c:pt idx="19">
                  <c:v>114</c:v>
                </c:pt>
                <c:pt idx="20">
                  <c:v>794</c:v>
                </c:pt>
                <c:pt idx="21">
                  <c:v>944</c:v>
                </c:pt>
                <c:pt idx="22">
                  <c:v>1384</c:v>
                </c:pt>
                <c:pt idx="23">
                  <c:v>639</c:v>
                </c:pt>
                <c:pt idx="24">
                  <c:v>1037</c:v>
                </c:pt>
                <c:pt idx="25">
                  <c:v>602</c:v>
                </c:pt>
                <c:pt idx="26">
                  <c:v>753</c:v>
                </c:pt>
                <c:pt idx="27">
                  <c:v>650</c:v>
                </c:pt>
                <c:pt idx="28">
                  <c:v>290</c:v>
                </c:pt>
                <c:pt idx="29">
                  <c:v>208</c:v>
                </c:pt>
                <c:pt idx="30">
                  <c:v>379</c:v>
                </c:pt>
                <c:pt idx="31">
                  <c:v>120</c:v>
                </c:pt>
                <c:pt idx="32">
                  <c:v>297</c:v>
                </c:pt>
                <c:pt idx="33">
                  <c:v>181</c:v>
                </c:pt>
                <c:pt idx="34">
                  <c:v>262</c:v>
                </c:pt>
                <c:pt idx="35">
                  <c:v>255</c:v>
                </c:pt>
                <c:pt idx="36">
                  <c:v>714</c:v>
                </c:pt>
                <c:pt idx="37">
                  <c:v>545</c:v>
                </c:pt>
                <c:pt idx="38">
                  <c:v>541</c:v>
                </c:pt>
                <c:pt idx="39">
                  <c:v>823</c:v>
                </c:pt>
                <c:pt idx="40">
                  <c:v>854</c:v>
                </c:pt>
                <c:pt idx="41">
                  <c:v>596</c:v>
                </c:pt>
                <c:pt idx="42">
                  <c:v>813</c:v>
                </c:pt>
                <c:pt idx="43">
                  <c:v>701</c:v>
                </c:pt>
                <c:pt idx="44">
                  <c:v>204</c:v>
                </c:pt>
                <c:pt idx="45">
                  <c:v>491</c:v>
                </c:pt>
                <c:pt idx="46">
                  <c:v>298</c:v>
                </c:pt>
                <c:pt idx="47">
                  <c:v>590</c:v>
                </c:pt>
                <c:pt idx="48">
                  <c:v>295</c:v>
                </c:pt>
                <c:pt idx="49">
                  <c:v>405</c:v>
                </c:pt>
                <c:pt idx="50">
                  <c:v>363</c:v>
                </c:pt>
                <c:pt idx="51">
                  <c:v>166</c:v>
                </c:pt>
              </c:numCache>
            </c:numRef>
          </c:xVal>
          <c:yVal>
            <c:numRef>
              <c:f>'全データまとめ 相関用'!$AB$3:$AB$54</c:f>
              <c:numCache>
                <c:formatCode>General</c:formatCode>
                <c:ptCount val="52"/>
                <c:pt idx="0">
                  <c:v>11.36</c:v>
                </c:pt>
                <c:pt idx="1">
                  <c:v>10.739999999999998</c:v>
                </c:pt>
                <c:pt idx="2">
                  <c:v>12.05</c:v>
                </c:pt>
                <c:pt idx="3">
                  <c:v>12.41</c:v>
                </c:pt>
                <c:pt idx="4">
                  <c:v>14.31</c:v>
                </c:pt>
                <c:pt idx="5">
                  <c:v>11.870000000000001</c:v>
                </c:pt>
                <c:pt idx="6">
                  <c:v>12.510000000000002</c:v>
                </c:pt>
                <c:pt idx="7">
                  <c:v>13.540000000000001</c:v>
                </c:pt>
                <c:pt idx="8">
                  <c:v>9.8000000000000007</c:v>
                </c:pt>
                <c:pt idx="9">
                  <c:v>5.4499999999999993</c:v>
                </c:pt>
                <c:pt idx="10">
                  <c:v>6.4</c:v>
                </c:pt>
                <c:pt idx="11">
                  <c:v>7.05</c:v>
                </c:pt>
                <c:pt idx="12">
                  <c:v>6.05</c:v>
                </c:pt>
                <c:pt idx="13">
                  <c:v>4.5199999999999996</c:v>
                </c:pt>
                <c:pt idx="14">
                  <c:v>4.41</c:v>
                </c:pt>
                <c:pt idx="15">
                  <c:v>6.5600000000000005</c:v>
                </c:pt>
                <c:pt idx="16">
                  <c:v>1.6</c:v>
                </c:pt>
                <c:pt idx="17">
                  <c:v>0.32</c:v>
                </c:pt>
                <c:pt idx="18">
                  <c:v>0.3</c:v>
                </c:pt>
                <c:pt idx="19">
                  <c:v>1.06</c:v>
                </c:pt>
                <c:pt idx="20">
                  <c:v>12.209999999999999</c:v>
                </c:pt>
                <c:pt idx="21">
                  <c:v>10.370000000000001</c:v>
                </c:pt>
                <c:pt idx="22">
                  <c:v>13.7</c:v>
                </c:pt>
                <c:pt idx="23">
                  <c:v>10.42</c:v>
                </c:pt>
                <c:pt idx="24">
                  <c:v>9.02</c:v>
                </c:pt>
                <c:pt idx="25">
                  <c:v>6.49</c:v>
                </c:pt>
                <c:pt idx="26">
                  <c:v>8.83</c:v>
                </c:pt>
                <c:pt idx="27">
                  <c:v>7.11</c:v>
                </c:pt>
                <c:pt idx="28">
                  <c:v>1.91</c:v>
                </c:pt>
                <c:pt idx="29">
                  <c:v>1.5</c:v>
                </c:pt>
                <c:pt idx="30">
                  <c:v>2.5700000000000003</c:v>
                </c:pt>
                <c:pt idx="31">
                  <c:v>1.1399999999999999</c:v>
                </c:pt>
                <c:pt idx="32">
                  <c:v>1.76</c:v>
                </c:pt>
                <c:pt idx="33">
                  <c:v>1.54</c:v>
                </c:pt>
                <c:pt idx="34">
                  <c:v>1.4100000000000001</c:v>
                </c:pt>
                <c:pt idx="35">
                  <c:v>1.6099999999999999</c:v>
                </c:pt>
                <c:pt idx="36">
                  <c:v>10.45</c:v>
                </c:pt>
                <c:pt idx="37">
                  <c:v>8.41</c:v>
                </c:pt>
                <c:pt idx="38">
                  <c:v>8.66</c:v>
                </c:pt>
                <c:pt idx="39">
                  <c:v>11.870000000000001</c:v>
                </c:pt>
                <c:pt idx="40">
                  <c:v>10.879999999999999</c:v>
                </c:pt>
                <c:pt idx="41">
                  <c:v>9.92</c:v>
                </c:pt>
                <c:pt idx="42">
                  <c:v>10.379999999999999</c:v>
                </c:pt>
                <c:pt idx="43">
                  <c:v>9.69</c:v>
                </c:pt>
                <c:pt idx="44">
                  <c:v>4.0600000000000005</c:v>
                </c:pt>
                <c:pt idx="45">
                  <c:v>4.26</c:v>
                </c:pt>
                <c:pt idx="46">
                  <c:v>3.89</c:v>
                </c:pt>
                <c:pt idx="47">
                  <c:v>5.69</c:v>
                </c:pt>
                <c:pt idx="48">
                  <c:v>3.55</c:v>
                </c:pt>
                <c:pt idx="49">
                  <c:v>3.32</c:v>
                </c:pt>
                <c:pt idx="50">
                  <c:v>3.56</c:v>
                </c:pt>
                <c:pt idx="51">
                  <c:v>3.3600000000000003</c:v>
                </c:pt>
              </c:numCache>
            </c:numRef>
          </c:yVal>
          <c:smooth val="0"/>
          <c:extLst>
            <c:ext xmlns:c16="http://schemas.microsoft.com/office/drawing/2014/chart" uri="{C3380CC4-5D6E-409C-BE32-E72D297353CC}">
              <c16:uniqueId val="{00000000-1156-4088-98C7-3E118ED4C4DA}"/>
            </c:ext>
          </c:extLst>
        </c:ser>
        <c:ser>
          <c:idx val="1"/>
          <c:order val="1"/>
          <c:tx>
            <c:strRef>
              <c:f>'全データまとめ 相関用'!$AW$3</c:f>
              <c:strCache>
                <c:ptCount val="1"/>
                <c:pt idx="0">
                  <c:v>C</c:v>
                </c:pt>
              </c:strCache>
            </c:strRef>
          </c:tx>
          <c:spPr>
            <a:ln w="25400" cap="rnd">
              <a:noFill/>
              <a:round/>
            </a:ln>
            <a:effectLst/>
          </c:spPr>
          <c:marker>
            <c:symbol val="x"/>
            <c:size val="7"/>
            <c:spPr>
              <a:noFill/>
              <a:ln w="9525">
                <a:solidFill>
                  <a:schemeClr val="tx1"/>
                </a:solidFill>
              </a:ln>
              <a:effectLst/>
            </c:spPr>
          </c:marker>
          <c:xVal>
            <c:numRef>
              <c:f>'全データまとめ 相関用'!$AE$3:$AE$6</c:f>
              <c:numCache>
                <c:formatCode>General</c:formatCode>
                <c:ptCount val="4"/>
                <c:pt idx="0">
                  <c:v>723</c:v>
                </c:pt>
                <c:pt idx="1">
                  <c:v>852</c:v>
                </c:pt>
                <c:pt idx="2">
                  <c:v>817</c:v>
                </c:pt>
                <c:pt idx="3">
                  <c:v>909</c:v>
                </c:pt>
              </c:numCache>
            </c:numRef>
          </c:xVal>
          <c:yVal>
            <c:numRef>
              <c:f>'全データまとめ 相関用'!$AB$3:$AB$6</c:f>
              <c:numCache>
                <c:formatCode>General</c:formatCode>
                <c:ptCount val="4"/>
                <c:pt idx="0">
                  <c:v>11.36</c:v>
                </c:pt>
                <c:pt idx="1">
                  <c:v>10.739999999999998</c:v>
                </c:pt>
                <c:pt idx="2">
                  <c:v>12.05</c:v>
                </c:pt>
                <c:pt idx="3">
                  <c:v>12.41</c:v>
                </c:pt>
              </c:numCache>
            </c:numRef>
          </c:yVal>
          <c:smooth val="0"/>
          <c:extLst>
            <c:ext xmlns:c16="http://schemas.microsoft.com/office/drawing/2014/chart" uri="{C3380CC4-5D6E-409C-BE32-E72D297353CC}">
              <c16:uniqueId val="{00000001-1156-4088-98C7-3E118ED4C4DA}"/>
            </c:ext>
          </c:extLst>
        </c:ser>
        <c:ser>
          <c:idx val="2"/>
          <c:order val="2"/>
          <c:tx>
            <c:strRef>
              <c:f>'全データまとめ 相関用'!$AW$7</c:f>
              <c:strCache>
                <c:ptCount val="1"/>
                <c:pt idx="0">
                  <c:v>Ⅰ-1</c:v>
                </c:pt>
              </c:strCache>
            </c:strRef>
          </c:tx>
          <c:spPr>
            <a:ln w="25400" cap="rnd">
              <a:noFill/>
              <a:round/>
            </a:ln>
            <a:effectLst/>
          </c:spPr>
          <c:marker>
            <c:symbol val="circle"/>
            <c:size val="5"/>
            <c:spPr>
              <a:noFill/>
              <a:ln w="9525">
                <a:solidFill>
                  <a:schemeClr val="tx1"/>
                </a:solidFill>
              </a:ln>
              <a:effectLst/>
            </c:spPr>
          </c:marker>
          <c:xVal>
            <c:numRef>
              <c:f>'全データまとめ 相関用'!$AE$7:$AE$10</c:f>
              <c:numCache>
                <c:formatCode>General</c:formatCode>
                <c:ptCount val="4"/>
                <c:pt idx="0">
                  <c:v>879</c:v>
                </c:pt>
                <c:pt idx="1">
                  <c:v>901</c:v>
                </c:pt>
                <c:pt idx="2">
                  <c:v>948</c:v>
                </c:pt>
                <c:pt idx="3">
                  <c:v>942</c:v>
                </c:pt>
              </c:numCache>
            </c:numRef>
          </c:xVal>
          <c:yVal>
            <c:numRef>
              <c:f>'全データまとめ 相関用'!$AB$7:$AB$10</c:f>
              <c:numCache>
                <c:formatCode>General</c:formatCode>
                <c:ptCount val="4"/>
                <c:pt idx="0">
                  <c:v>14.31</c:v>
                </c:pt>
                <c:pt idx="1">
                  <c:v>11.870000000000001</c:v>
                </c:pt>
                <c:pt idx="2">
                  <c:v>12.510000000000002</c:v>
                </c:pt>
                <c:pt idx="3">
                  <c:v>13.540000000000001</c:v>
                </c:pt>
              </c:numCache>
            </c:numRef>
          </c:yVal>
          <c:smooth val="0"/>
          <c:extLst>
            <c:ext xmlns:c16="http://schemas.microsoft.com/office/drawing/2014/chart" uri="{C3380CC4-5D6E-409C-BE32-E72D297353CC}">
              <c16:uniqueId val="{00000002-1156-4088-98C7-3E118ED4C4DA}"/>
            </c:ext>
          </c:extLst>
        </c:ser>
        <c:ser>
          <c:idx val="3"/>
          <c:order val="3"/>
          <c:tx>
            <c:strRef>
              <c:f>'全データまとめ 相関用'!$AW$11</c:f>
              <c:strCache>
                <c:ptCount val="1"/>
                <c:pt idx="0">
                  <c:v>Ⅰ-3</c:v>
                </c:pt>
              </c:strCache>
            </c:strRef>
          </c:tx>
          <c:spPr>
            <a:ln w="25400" cap="rnd">
              <a:noFill/>
              <a:round/>
            </a:ln>
            <a:effectLst/>
          </c:spPr>
          <c:marker>
            <c:symbol val="circle"/>
            <c:size val="5"/>
            <c:spPr>
              <a:solidFill>
                <a:schemeClr val="bg1">
                  <a:lumMod val="75000"/>
                </a:schemeClr>
              </a:solidFill>
              <a:ln w="9525">
                <a:solidFill>
                  <a:schemeClr val="tx1"/>
                </a:solidFill>
              </a:ln>
              <a:effectLst/>
            </c:spPr>
          </c:marker>
          <c:xVal>
            <c:numRef>
              <c:f>'全データまとめ 相関用'!$AE$11:$AE$14</c:f>
              <c:numCache>
                <c:formatCode>General</c:formatCode>
                <c:ptCount val="4"/>
                <c:pt idx="0">
                  <c:v>851</c:v>
                </c:pt>
                <c:pt idx="1">
                  <c:v>514</c:v>
                </c:pt>
                <c:pt idx="2">
                  <c:v>599</c:v>
                </c:pt>
                <c:pt idx="3">
                  <c:v>577</c:v>
                </c:pt>
              </c:numCache>
            </c:numRef>
          </c:xVal>
          <c:yVal>
            <c:numRef>
              <c:f>'全データまとめ 相関用'!$AB$11:$AB$14</c:f>
              <c:numCache>
                <c:formatCode>General</c:formatCode>
                <c:ptCount val="4"/>
                <c:pt idx="0">
                  <c:v>9.8000000000000007</c:v>
                </c:pt>
                <c:pt idx="1">
                  <c:v>5.4499999999999993</c:v>
                </c:pt>
                <c:pt idx="2">
                  <c:v>6.4</c:v>
                </c:pt>
                <c:pt idx="3">
                  <c:v>7.05</c:v>
                </c:pt>
              </c:numCache>
            </c:numRef>
          </c:yVal>
          <c:smooth val="0"/>
          <c:extLst>
            <c:ext xmlns:c16="http://schemas.microsoft.com/office/drawing/2014/chart" uri="{C3380CC4-5D6E-409C-BE32-E72D297353CC}">
              <c16:uniqueId val="{00000003-1156-4088-98C7-3E118ED4C4DA}"/>
            </c:ext>
          </c:extLst>
        </c:ser>
        <c:ser>
          <c:idx val="4"/>
          <c:order val="4"/>
          <c:tx>
            <c:strRef>
              <c:f>'全データまとめ 相関用'!$AW$15</c:f>
              <c:strCache>
                <c:ptCount val="1"/>
                <c:pt idx="0">
                  <c:v>Ⅰ-6</c:v>
                </c:pt>
              </c:strCache>
            </c:strRef>
          </c:tx>
          <c:spPr>
            <a:ln w="25400" cap="rnd">
              <a:noFill/>
              <a:round/>
            </a:ln>
            <a:effectLst/>
          </c:spPr>
          <c:marker>
            <c:symbol val="circle"/>
            <c:size val="5"/>
            <c:spPr>
              <a:solidFill>
                <a:schemeClr val="tx1">
                  <a:lumMod val="50000"/>
                  <a:lumOff val="50000"/>
                </a:schemeClr>
              </a:solidFill>
              <a:ln w="9525">
                <a:solidFill>
                  <a:schemeClr val="tx1"/>
                </a:solidFill>
              </a:ln>
              <a:effectLst/>
            </c:spPr>
          </c:marker>
          <c:xVal>
            <c:numRef>
              <c:f>'全データまとめ 相関用'!$AE$15:$AE$18</c:f>
              <c:numCache>
                <c:formatCode>General</c:formatCode>
                <c:ptCount val="4"/>
                <c:pt idx="0">
                  <c:v>895</c:v>
                </c:pt>
                <c:pt idx="1">
                  <c:v>788</c:v>
                </c:pt>
                <c:pt idx="2">
                  <c:v>616</c:v>
                </c:pt>
                <c:pt idx="3">
                  <c:v>909</c:v>
                </c:pt>
              </c:numCache>
            </c:numRef>
          </c:xVal>
          <c:yVal>
            <c:numRef>
              <c:f>'全データまとめ 相関用'!$AB$15:$AB$18</c:f>
              <c:numCache>
                <c:formatCode>General</c:formatCode>
                <c:ptCount val="4"/>
                <c:pt idx="0">
                  <c:v>6.05</c:v>
                </c:pt>
                <c:pt idx="1">
                  <c:v>4.5199999999999996</c:v>
                </c:pt>
                <c:pt idx="2">
                  <c:v>4.41</c:v>
                </c:pt>
                <c:pt idx="3">
                  <c:v>6.5600000000000005</c:v>
                </c:pt>
              </c:numCache>
            </c:numRef>
          </c:yVal>
          <c:smooth val="0"/>
          <c:extLst>
            <c:ext xmlns:c16="http://schemas.microsoft.com/office/drawing/2014/chart" uri="{C3380CC4-5D6E-409C-BE32-E72D297353CC}">
              <c16:uniqueId val="{00000004-1156-4088-98C7-3E118ED4C4DA}"/>
            </c:ext>
          </c:extLst>
        </c:ser>
        <c:ser>
          <c:idx val="5"/>
          <c:order val="5"/>
          <c:tx>
            <c:strRef>
              <c:f>'全データまとめ 相関用'!$AW$19</c:f>
              <c:strCache>
                <c:ptCount val="1"/>
                <c:pt idx="0">
                  <c:v>Ⅰ-10</c:v>
                </c:pt>
              </c:strCache>
            </c:strRef>
          </c:tx>
          <c:spPr>
            <a:ln w="25400" cap="rnd">
              <a:noFill/>
              <a:round/>
            </a:ln>
            <a:effectLst/>
          </c:spPr>
          <c:marker>
            <c:symbol val="circle"/>
            <c:size val="5"/>
            <c:spPr>
              <a:solidFill>
                <a:schemeClr val="tx1"/>
              </a:solidFill>
              <a:ln w="9525">
                <a:solidFill>
                  <a:schemeClr val="tx1"/>
                </a:solidFill>
              </a:ln>
              <a:effectLst/>
            </c:spPr>
          </c:marker>
          <c:xVal>
            <c:numRef>
              <c:f>'全データまとめ 相関用'!$AE$19:$AE$22</c:f>
              <c:numCache>
                <c:formatCode>General</c:formatCode>
                <c:ptCount val="4"/>
                <c:pt idx="0">
                  <c:v>224</c:v>
                </c:pt>
                <c:pt idx="1">
                  <c:v>38</c:v>
                </c:pt>
                <c:pt idx="2">
                  <c:v>37</c:v>
                </c:pt>
                <c:pt idx="3">
                  <c:v>114</c:v>
                </c:pt>
              </c:numCache>
            </c:numRef>
          </c:xVal>
          <c:yVal>
            <c:numRef>
              <c:f>'全データまとめ 相関用'!$AB$19:$AB$22</c:f>
              <c:numCache>
                <c:formatCode>General</c:formatCode>
                <c:ptCount val="4"/>
                <c:pt idx="0">
                  <c:v>1.6</c:v>
                </c:pt>
                <c:pt idx="1">
                  <c:v>0.32</c:v>
                </c:pt>
                <c:pt idx="2">
                  <c:v>0.3</c:v>
                </c:pt>
                <c:pt idx="3">
                  <c:v>1.06</c:v>
                </c:pt>
              </c:numCache>
            </c:numRef>
          </c:yVal>
          <c:smooth val="0"/>
          <c:extLst>
            <c:ext xmlns:c16="http://schemas.microsoft.com/office/drawing/2014/chart" uri="{C3380CC4-5D6E-409C-BE32-E72D297353CC}">
              <c16:uniqueId val="{00000005-1156-4088-98C7-3E118ED4C4DA}"/>
            </c:ext>
          </c:extLst>
        </c:ser>
        <c:ser>
          <c:idx val="6"/>
          <c:order val="6"/>
          <c:tx>
            <c:strRef>
              <c:f>'全データまとめ 相関用'!$AW$23</c:f>
              <c:strCache>
                <c:ptCount val="1"/>
                <c:pt idx="0">
                  <c:v>Ⅱ-1</c:v>
                </c:pt>
              </c:strCache>
            </c:strRef>
          </c:tx>
          <c:spPr>
            <a:ln w="25400" cap="rnd">
              <a:noFill/>
              <a:round/>
            </a:ln>
            <a:effectLst/>
          </c:spPr>
          <c:marker>
            <c:symbol val="triangle"/>
            <c:size val="5"/>
            <c:spPr>
              <a:noFill/>
              <a:ln w="9525">
                <a:solidFill>
                  <a:schemeClr val="tx1"/>
                </a:solidFill>
              </a:ln>
              <a:effectLst/>
            </c:spPr>
          </c:marker>
          <c:xVal>
            <c:numRef>
              <c:f>'全データまとめ 相関用'!$AE$23:$AE$26</c:f>
              <c:numCache>
                <c:formatCode>General</c:formatCode>
                <c:ptCount val="4"/>
                <c:pt idx="0">
                  <c:v>794</c:v>
                </c:pt>
                <c:pt idx="1">
                  <c:v>944</c:v>
                </c:pt>
                <c:pt idx="2">
                  <c:v>1384</c:v>
                </c:pt>
                <c:pt idx="3">
                  <c:v>639</c:v>
                </c:pt>
              </c:numCache>
            </c:numRef>
          </c:xVal>
          <c:yVal>
            <c:numRef>
              <c:f>'全データまとめ 相関用'!$AB$23:$AB$26</c:f>
              <c:numCache>
                <c:formatCode>General</c:formatCode>
                <c:ptCount val="4"/>
                <c:pt idx="0">
                  <c:v>12.209999999999999</c:v>
                </c:pt>
                <c:pt idx="1">
                  <c:v>10.370000000000001</c:v>
                </c:pt>
                <c:pt idx="2">
                  <c:v>13.7</c:v>
                </c:pt>
                <c:pt idx="3">
                  <c:v>10.42</c:v>
                </c:pt>
              </c:numCache>
            </c:numRef>
          </c:yVal>
          <c:smooth val="0"/>
          <c:extLst>
            <c:ext xmlns:c16="http://schemas.microsoft.com/office/drawing/2014/chart" uri="{C3380CC4-5D6E-409C-BE32-E72D297353CC}">
              <c16:uniqueId val="{00000006-1156-4088-98C7-3E118ED4C4DA}"/>
            </c:ext>
          </c:extLst>
        </c:ser>
        <c:ser>
          <c:idx val="7"/>
          <c:order val="7"/>
          <c:tx>
            <c:strRef>
              <c:f>'全データまとめ 相関用'!$AW$27</c:f>
              <c:strCache>
                <c:ptCount val="1"/>
                <c:pt idx="0">
                  <c:v>Ⅱ-3</c:v>
                </c:pt>
              </c:strCache>
            </c:strRef>
          </c:tx>
          <c:spPr>
            <a:ln w="25400" cap="rnd">
              <a:noFill/>
              <a:round/>
            </a:ln>
            <a:effectLst/>
          </c:spPr>
          <c:marker>
            <c:symbol val="triangle"/>
            <c:size val="5"/>
            <c:spPr>
              <a:solidFill>
                <a:schemeClr val="bg1">
                  <a:lumMod val="75000"/>
                </a:schemeClr>
              </a:solidFill>
              <a:ln w="9525">
                <a:solidFill>
                  <a:schemeClr val="tx1"/>
                </a:solidFill>
              </a:ln>
              <a:effectLst/>
            </c:spPr>
          </c:marker>
          <c:xVal>
            <c:numRef>
              <c:f>'全データまとめ 相関用'!$AE$27:$AE$30</c:f>
              <c:numCache>
                <c:formatCode>General</c:formatCode>
                <c:ptCount val="4"/>
                <c:pt idx="0">
                  <c:v>1037</c:v>
                </c:pt>
                <c:pt idx="1">
                  <c:v>602</c:v>
                </c:pt>
                <c:pt idx="2">
                  <c:v>753</c:v>
                </c:pt>
                <c:pt idx="3">
                  <c:v>650</c:v>
                </c:pt>
              </c:numCache>
            </c:numRef>
          </c:xVal>
          <c:yVal>
            <c:numRef>
              <c:f>'全データまとめ 相関用'!$AB$27:$AB$30</c:f>
              <c:numCache>
                <c:formatCode>General</c:formatCode>
                <c:ptCount val="4"/>
                <c:pt idx="0">
                  <c:v>9.02</c:v>
                </c:pt>
                <c:pt idx="1">
                  <c:v>6.49</c:v>
                </c:pt>
                <c:pt idx="2">
                  <c:v>8.83</c:v>
                </c:pt>
                <c:pt idx="3">
                  <c:v>7.11</c:v>
                </c:pt>
              </c:numCache>
            </c:numRef>
          </c:yVal>
          <c:smooth val="0"/>
          <c:extLst>
            <c:ext xmlns:c16="http://schemas.microsoft.com/office/drawing/2014/chart" uri="{C3380CC4-5D6E-409C-BE32-E72D297353CC}">
              <c16:uniqueId val="{00000007-1156-4088-98C7-3E118ED4C4DA}"/>
            </c:ext>
          </c:extLst>
        </c:ser>
        <c:ser>
          <c:idx val="8"/>
          <c:order val="8"/>
          <c:tx>
            <c:strRef>
              <c:f>'全データまとめ 相関用'!$AW$31</c:f>
              <c:strCache>
                <c:ptCount val="1"/>
                <c:pt idx="0">
                  <c:v>Ⅱ-6</c:v>
                </c:pt>
              </c:strCache>
            </c:strRef>
          </c:tx>
          <c:spPr>
            <a:ln w="25400" cap="rnd">
              <a:noFill/>
              <a:round/>
            </a:ln>
            <a:effectLst/>
          </c:spPr>
          <c:marker>
            <c:symbol val="triangle"/>
            <c:size val="5"/>
            <c:spPr>
              <a:solidFill>
                <a:schemeClr val="tx1">
                  <a:lumMod val="50000"/>
                  <a:lumOff val="50000"/>
                </a:schemeClr>
              </a:solidFill>
              <a:ln w="9525">
                <a:solidFill>
                  <a:schemeClr val="tx1"/>
                </a:solidFill>
              </a:ln>
              <a:effectLst/>
            </c:spPr>
          </c:marker>
          <c:xVal>
            <c:numRef>
              <c:f>'全データまとめ 相関用'!$AE$31:$AE$34</c:f>
              <c:numCache>
                <c:formatCode>General</c:formatCode>
                <c:ptCount val="4"/>
                <c:pt idx="0">
                  <c:v>290</c:v>
                </c:pt>
                <c:pt idx="1">
                  <c:v>208</c:v>
                </c:pt>
                <c:pt idx="2">
                  <c:v>379</c:v>
                </c:pt>
                <c:pt idx="3">
                  <c:v>120</c:v>
                </c:pt>
              </c:numCache>
            </c:numRef>
          </c:xVal>
          <c:yVal>
            <c:numRef>
              <c:f>'全データまとめ 相関用'!$AB$31:$AB$34</c:f>
              <c:numCache>
                <c:formatCode>General</c:formatCode>
                <c:ptCount val="4"/>
                <c:pt idx="0">
                  <c:v>1.91</c:v>
                </c:pt>
                <c:pt idx="1">
                  <c:v>1.5</c:v>
                </c:pt>
                <c:pt idx="2">
                  <c:v>2.5700000000000003</c:v>
                </c:pt>
                <c:pt idx="3">
                  <c:v>1.1399999999999999</c:v>
                </c:pt>
              </c:numCache>
            </c:numRef>
          </c:yVal>
          <c:smooth val="0"/>
          <c:extLst>
            <c:ext xmlns:c16="http://schemas.microsoft.com/office/drawing/2014/chart" uri="{C3380CC4-5D6E-409C-BE32-E72D297353CC}">
              <c16:uniqueId val="{00000008-1156-4088-98C7-3E118ED4C4DA}"/>
            </c:ext>
          </c:extLst>
        </c:ser>
        <c:ser>
          <c:idx val="9"/>
          <c:order val="9"/>
          <c:tx>
            <c:strRef>
              <c:f>'全データまとめ 相関用'!$AW$35</c:f>
              <c:strCache>
                <c:ptCount val="1"/>
                <c:pt idx="0">
                  <c:v>Ⅱ-10</c:v>
                </c:pt>
              </c:strCache>
            </c:strRef>
          </c:tx>
          <c:spPr>
            <a:ln w="25400" cap="rnd">
              <a:noFill/>
              <a:round/>
            </a:ln>
            <a:effectLst/>
          </c:spPr>
          <c:marker>
            <c:symbol val="triangle"/>
            <c:size val="5"/>
            <c:spPr>
              <a:solidFill>
                <a:schemeClr val="tx1"/>
              </a:solidFill>
              <a:ln w="9525">
                <a:solidFill>
                  <a:schemeClr val="tx1"/>
                </a:solidFill>
              </a:ln>
              <a:effectLst/>
            </c:spPr>
          </c:marker>
          <c:xVal>
            <c:numRef>
              <c:f>'全データまとめ 相関用'!$AE$35:$AE$38</c:f>
              <c:numCache>
                <c:formatCode>General</c:formatCode>
                <c:ptCount val="4"/>
                <c:pt idx="0">
                  <c:v>297</c:v>
                </c:pt>
                <c:pt idx="1">
                  <c:v>181</c:v>
                </c:pt>
                <c:pt idx="2">
                  <c:v>262</c:v>
                </c:pt>
                <c:pt idx="3">
                  <c:v>255</c:v>
                </c:pt>
              </c:numCache>
            </c:numRef>
          </c:xVal>
          <c:yVal>
            <c:numRef>
              <c:f>'全データまとめ 相関用'!$AB$35:$AB$38</c:f>
              <c:numCache>
                <c:formatCode>General</c:formatCode>
                <c:ptCount val="4"/>
                <c:pt idx="0">
                  <c:v>1.76</c:v>
                </c:pt>
                <c:pt idx="1">
                  <c:v>1.54</c:v>
                </c:pt>
                <c:pt idx="2">
                  <c:v>1.4100000000000001</c:v>
                </c:pt>
                <c:pt idx="3">
                  <c:v>1.6099999999999999</c:v>
                </c:pt>
              </c:numCache>
            </c:numRef>
          </c:yVal>
          <c:smooth val="0"/>
          <c:extLst>
            <c:ext xmlns:c16="http://schemas.microsoft.com/office/drawing/2014/chart" uri="{C3380CC4-5D6E-409C-BE32-E72D297353CC}">
              <c16:uniqueId val="{00000009-1156-4088-98C7-3E118ED4C4DA}"/>
            </c:ext>
          </c:extLst>
        </c:ser>
        <c:ser>
          <c:idx val="10"/>
          <c:order val="10"/>
          <c:tx>
            <c:strRef>
              <c:f>'全データまとめ 相関用'!$AW$39</c:f>
              <c:strCache>
                <c:ptCount val="1"/>
                <c:pt idx="0">
                  <c:v>Ⅲ-1</c:v>
                </c:pt>
              </c:strCache>
            </c:strRef>
          </c:tx>
          <c:spPr>
            <a:ln w="25400" cap="rnd">
              <a:noFill/>
              <a:round/>
            </a:ln>
            <a:effectLst/>
          </c:spPr>
          <c:marker>
            <c:symbol val="square"/>
            <c:size val="5"/>
            <c:spPr>
              <a:noFill/>
              <a:ln w="9525">
                <a:solidFill>
                  <a:schemeClr val="tx1"/>
                </a:solidFill>
              </a:ln>
              <a:effectLst/>
            </c:spPr>
          </c:marker>
          <c:xVal>
            <c:numRef>
              <c:f>'全データまとめ 相関用'!$AE$39:$AE$42</c:f>
              <c:numCache>
                <c:formatCode>General</c:formatCode>
                <c:ptCount val="4"/>
                <c:pt idx="0">
                  <c:v>714</c:v>
                </c:pt>
                <c:pt idx="1">
                  <c:v>545</c:v>
                </c:pt>
                <c:pt idx="2">
                  <c:v>541</c:v>
                </c:pt>
                <c:pt idx="3">
                  <c:v>823</c:v>
                </c:pt>
              </c:numCache>
            </c:numRef>
          </c:xVal>
          <c:yVal>
            <c:numRef>
              <c:f>'全データまとめ 相関用'!$AB$39:$AB$42</c:f>
              <c:numCache>
                <c:formatCode>General</c:formatCode>
                <c:ptCount val="4"/>
                <c:pt idx="0">
                  <c:v>10.45</c:v>
                </c:pt>
                <c:pt idx="1">
                  <c:v>8.41</c:v>
                </c:pt>
                <c:pt idx="2">
                  <c:v>8.66</c:v>
                </c:pt>
                <c:pt idx="3">
                  <c:v>11.870000000000001</c:v>
                </c:pt>
              </c:numCache>
            </c:numRef>
          </c:yVal>
          <c:smooth val="0"/>
          <c:extLst>
            <c:ext xmlns:c16="http://schemas.microsoft.com/office/drawing/2014/chart" uri="{C3380CC4-5D6E-409C-BE32-E72D297353CC}">
              <c16:uniqueId val="{0000000A-1156-4088-98C7-3E118ED4C4DA}"/>
            </c:ext>
          </c:extLst>
        </c:ser>
        <c:ser>
          <c:idx val="11"/>
          <c:order val="11"/>
          <c:tx>
            <c:strRef>
              <c:f>'全データまとめ 相関用'!$AW$43</c:f>
              <c:strCache>
                <c:ptCount val="1"/>
                <c:pt idx="0">
                  <c:v>Ⅲ-3</c:v>
                </c:pt>
              </c:strCache>
            </c:strRef>
          </c:tx>
          <c:spPr>
            <a:ln w="25400" cap="rnd">
              <a:noFill/>
              <a:round/>
            </a:ln>
            <a:effectLst/>
          </c:spPr>
          <c:marker>
            <c:symbol val="square"/>
            <c:size val="5"/>
            <c:spPr>
              <a:solidFill>
                <a:schemeClr val="bg1">
                  <a:lumMod val="75000"/>
                </a:schemeClr>
              </a:solidFill>
              <a:ln w="9525">
                <a:solidFill>
                  <a:schemeClr val="tx1"/>
                </a:solidFill>
              </a:ln>
              <a:effectLst/>
            </c:spPr>
          </c:marker>
          <c:xVal>
            <c:numRef>
              <c:f>'全データまとめ 相関用'!$AE$43:$AE$46</c:f>
              <c:numCache>
                <c:formatCode>General</c:formatCode>
                <c:ptCount val="4"/>
                <c:pt idx="0">
                  <c:v>854</c:v>
                </c:pt>
                <c:pt idx="1">
                  <c:v>596</c:v>
                </c:pt>
                <c:pt idx="2">
                  <c:v>813</c:v>
                </c:pt>
                <c:pt idx="3">
                  <c:v>701</c:v>
                </c:pt>
              </c:numCache>
            </c:numRef>
          </c:xVal>
          <c:yVal>
            <c:numRef>
              <c:f>'全データまとめ 相関用'!$AB$43:$AB$46</c:f>
              <c:numCache>
                <c:formatCode>General</c:formatCode>
                <c:ptCount val="4"/>
                <c:pt idx="0">
                  <c:v>10.879999999999999</c:v>
                </c:pt>
                <c:pt idx="1">
                  <c:v>9.92</c:v>
                </c:pt>
                <c:pt idx="2">
                  <c:v>10.379999999999999</c:v>
                </c:pt>
                <c:pt idx="3">
                  <c:v>9.69</c:v>
                </c:pt>
              </c:numCache>
            </c:numRef>
          </c:yVal>
          <c:smooth val="0"/>
          <c:extLst>
            <c:ext xmlns:c16="http://schemas.microsoft.com/office/drawing/2014/chart" uri="{C3380CC4-5D6E-409C-BE32-E72D297353CC}">
              <c16:uniqueId val="{0000000B-1156-4088-98C7-3E118ED4C4DA}"/>
            </c:ext>
          </c:extLst>
        </c:ser>
        <c:ser>
          <c:idx val="12"/>
          <c:order val="12"/>
          <c:tx>
            <c:strRef>
              <c:f>'全データまとめ 相関用'!$AW$47</c:f>
              <c:strCache>
                <c:ptCount val="1"/>
                <c:pt idx="0">
                  <c:v>Ⅲ-6</c:v>
                </c:pt>
              </c:strCache>
            </c:strRef>
          </c:tx>
          <c:spPr>
            <a:ln w="25400" cap="rnd">
              <a:noFill/>
              <a:round/>
            </a:ln>
            <a:effectLst/>
          </c:spPr>
          <c:marker>
            <c:symbol val="square"/>
            <c:size val="5"/>
            <c:spPr>
              <a:solidFill>
                <a:schemeClr val="tx1">
                  <a:lumMod val="50000"/>
                  <a:lumOff val="50000"/>
                </a:schemeClr>
              </a:solidFill>
              <a:ln w="9525">
                <a:solidFill>
                  <a:schemeClr val="tx1"/>
                </a:solidFill>
              </a:ln>
              <a:effectLst/>
            </c:spPr>
          </c:marker>
          <c:xVal>
            <c:numRef>
              <c:f>'全データまとめ 相関用'!$AE$47:$AE$50</c:f>
              <c:numCache>
                <c:formatCode>General</c:formatCode>
                <c:ptCount val="4"/>
                <c:pt idx="0">
                  <c:v>204</c:v>
                </c:pt>
                <c:pt idx="1">
                  <c:v>491</c:v>
                </c:pt>
                <c:pt idx="2">
                  <c:v>298</c:v>
                </c:pt>
                <c:pt idx="3">
                  <c:v>590</c:v>
                </c:pt>
              </c:numCache>
            </c:numRef>
          </c:xVal>
          <c:yVal>
            <c:numRef>
              <c:f>'全データまとめ 相関用'!$AB$47:$AB$50</c:f>
              <c:numCache>
                <c:formatCode>General</c:formatCode>
                <c:ptCount val="4"/>
                <c:pt idx="0">
                  <c:v>4.0600000000000005</c:v>
                </c:pt>
                <c:pt idx="1">
                  <c:v>4.26</c:v>
                </c:pt>
                <c:pt idx="2">
                  <c:v>3.89</c:v>
                </c:pt>
                <c:pt idx="3">
                  <c:v>5.69</c:v>
                </c:pt>
              </c:numCache>
            </c:numRef>
          </c:yVal>
          <c:smooth val="0"/>
          <c:extLst>
            <c:ext xmlns:c16="http://schemas.microsoft.com/office/drawing/2014/chart" uri="{C3380CC4-5D6E-409C-BE32-E72D297353CC}">
              <c16:uniqueId val="{0000000C-1156-4088-98C7-3E118ED4C4DA}"/>
            </c:ext>
          </c:extLst>
        </c:ser>
        <c:ser>
          <c:idx val="13"/>
          <c:order val="13"/>
          <c:tx>
            <c:strRef>
              <c:f>'全データまとめ 相関用'!$AW$51</c:f>
              <c:strCache>
                <c:ptCount val="1"/>
                <c:pt idx="0">
                  <c:v>Ⅲ-10</c:v>
                </c:pt>
              </c:strCache>
            </c:strRef>
          </c:tx>
          <c:spPr>
            <a:ln w="25400" cap="rnd">
              <a:noFill/>
              <a:round/>
            </a:ln>
            <a:effectLst/>
          </c:spPr>
          <c:marker>
            <c:symbol val="square"/>
            <c:size val="5"/>
            <c:spPr>
              <a:solidFill>
                <a:schemeClr val="tx1"/>
              </a:solidFill>
              <a:ln w="9525">
                <a:solidFill>
                  <a:schemeClr val="tx1"/>
                </a:solidFill>
              </a:ln>
              <a:effectLst/>
            </c:spPr>
          </c:marker>
          <c:xVal>
            <c:numRef>
              <c:f>'全データまとめ 相関用'!$AE$51:$AE$54</c:f>
              <c:numCache>
                <c:formatCode>General</c:formatCode>
                <c:ptCount val="4"/>
                <c:pt idx="0">
                  <c:v>295</c:v>
                </c:pt>
                <c:pt idx="1">
                  <c:v>405</c:v>
                </c:pt>
                <c:pt idx="2">
                  <c:v>363</c:v>
                </c:pt>
                <c:pt idx="3">
                  <c:v>166</c:v>
                </c:pt>
              </c:numCache>
            </c:numRef>
          </c:xVal>
          <c:yVal>
            <c:numRef>
              <c:f>'全データまとめ 相関用'!$AB$51:$AB$54</c:f>
              <c:numCache>
                <c:formatCode>General</c:formatCode>
                <c:ptCount val="4"/>
                <c:pt idx="0">
                  <c:v>3.55</c:v>
                </c:pt>
                <c:pt idx="1">
                  <c:v>3.32</c:v>
                </c:pt>
                <c:pt idx="2">
                  <c:v>3.56</c:v>
                </c:pt>
                <c:pt idx="3">
                  <c:v>3.3600000000000003</c:v>
                </c:pt>
              </c:numCache>
            </c:numRef>
          </c:yVal>
          <c:smooth val="0"/>
          <c:extLst>
            <c:ext xmlns:c16="http://schemas.microsoft.com/office/drawing/2014/chart" uri="{C3380CC4-5D6E-409C-BE32-E72D297353CC}">
              <c16:uniqueId val="{0000000D-1156-4088-98C7-3E118ED4C4DA}"/>
            </c:ext>
          </c:extLst>
        </c:ser>
        <c:dLbls>
          <c:showLegendKey val="0"/>
          <c:showVal val="0"/>
          <c:showCatName val="0"/>
          <c:showSerName val="0"/>
          <c:showPercent val="0"/>
          <c:showBubbleSize val="0"/>
        </c:dLbls>
        <c:axId val="351720896"/>
        <c:axId val="353054072"/>
      </c:scatterChart>
      <c:valAx>
        <c:axId val="351720896"/>
        <c:scaling>
          <c:orientation val="minMax"/>
        </c:scaling>
        <c:delete val="0"/>
        <c:axPos val="b"/>
        <c:numFmt formatCode="General"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ja-JP"/>
          </a:p>
        </c:txPr>
        <c:crossAx val="353054072"/>
        <c:crosses val="autoZero"/>
        <c:crossBetween val="midCat"/>
      </c:valAx>
      <c:valAx>
        <c:axId val="353054072"/>
        <c:scaling>
          <c:orientation val="minMax"/>
          <c:min val="0"/>
        </c:scaling>
        <c:delete val="0"/>
        <c:axPos val="l"/>
        <c:numFmt formatCode="General" sourceLinked="1"/>
        <c:majorTickMark val="out"/>
        <c:minorTickMark val="none"/>
        <c:tickLblPos val="nextTo"/>
        <c:spPr>
          <a:solidFill>
            <a:schemeClr val="bg1"/>
          </a:solid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ja-JP"/>
          </a:p>
        </c:txPr>
        <c:crossAx val="351720896"/>
        <c:crosses val="autoZero"/>
        <c:crossBetween val="midCat"/>
        <c:majorUnit val="4"/>
      </c:valAx>
      <c:spPr>
        <a:noFill/>
        <a:ln>
          <a:solidFill>
            <a:schemeClr val="bg1"/>
          </a:solidFill>
        </a:ln>
        <a:effectLst/>
      </c:spPr>
    </c:plotArea>
    <c:legend>
      <c:legendPos val="r"/>
      <c:legendEntry>
        <c:idx val="0"/>
        <c:delete val="1"/>
      </c:legendEntry>
      <c:legendEntry>
        <c:idx val="14"/>
        <c:delete val="1"/>
      </c:legendEntry>
      <c:layout>
        <c:manualLayout>
          <c:xMode val="edge"/>
          <c:yMode val="edge"/>
          <c:x val="0.64428546386914931"/>
          <c:y val="3.9121666268974488E-2"/>
          <c:w val="0.31746362097017572"/>
          <c:h val="0.7073725243662927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noFill/>
              <a:ln w="9525">
                <a:noFill/>
              </a:ln>
              <a:effectLst/>
            </c:spPr>
          </c:marker>
          <c:trendline>
            <c:spPr>
              <a:ln w="15875" cap="rnd">
                <a:solidFill>
                  <a:schemeClr val="tx1"/>
                </a:solidFill>
                <a:prstDash val="solid"/>
              </a:ln>
              <a:effectLst/>
            </c:spPr>
            <c:trendlineType val="linear"/>
            <c:dispRSqr val="0"/>
            <c:dispEq val="0"/>
          </c:trendline>
          <c:xVal>
            <c:numRef>
              <c:f>'全データまとめ 相関用'!$AB$3:$AB$54</c:f>
              <c:numCache>
                <c:formatCode>General</c:formatCode>
                <c:ptCount val="52"/>
                <c:pt idx="0">
                  <c:v>11.36</c:v>
                </c:pt>
                <c:pt idx="1">
                  <c:v>10.739999999999998</c:v>
                </c:pt>
                <c:pt idx="2">
                  <c:v>12.05</c:v>
                </c:pt>
                <c:pt idx="3">
                  <c:v>12.41</c:v>
                </c:pt>
                <c:pt idx="4">
                  <c:v>14.31</c:v>
                </c:pt>
                <c:pt idx="5">
                  <c:v>11.870000000000001</c:v>
                </c:pt>
                <c:pt idx="6">
                  <c:v>12.510000000000002</c:v>
                </c:pt>
                <c:pt idx="7">
                  <c:v>13.540000000000001</c:v>
                </c:pt>
                <c:pt idx="8">
                  <c:v>9.8000000000000007</c:v>
                </c:pt>
                <c:pt idx="9">
                  <c:v>5.4499999999999993</c:v>
                </c:pt>
                <c:pt idx="10">
                  <c:v>6.4</c:v>
                </c:pt>
                <c:pt idx="11">
                  <c:v>7.05</c:v>
                </c:pt>
                <c:pt idx="12">
                  <c:v>6.05</c:v>
                </c:pt>
                <c:pt idx="13">
                  <c:v>4.5199999999999996</c:v>
                </c:pt>
                <c:pt idx="14">
                  <c:v>4.41</c:v>
                </c:pt>
                <c:pt idx="15">
                  <c:v>6.5600000000000005</c:v>
                </c:pt>
                <c:pt idx="16">
                  <c:v>1.6</c:v>
                </c:pt>
                <c:pt idx="17">
                  <c:v>0.32</c:v>
                </c:pt>
                <c:pt idx="18">
                  <c:v>0.3</c:v>
                </c:pt>
                <c:pt idx="19">
                  <c:v>1.06</c:v>
                </c:pt>
                <c:pt idx="20">
                  <c:v>12.209999999999999</c:v>
                </c:pt>
                <c:pt idx="21">
                  <c:v>10.370000000000001</c:v>
                </c:pt>
                <c:pt idx="22">
                  <c:v>13.7</c:v>
                </c:pt>
                <c:pt idx="23">
                  <c:v>10.42</c:v>
                </c:pt>
                <c:pt idx="24">
                  <c:v>9.02</c:v>
                </c:pt>
                <c:pt idx="25">
                  <c:v>6.49</c:v>
                </c:pt>
                <c:pt idx="26">
                  <c:v>8.83</c:v>
                </c:pt>
                <c:pt idx="27">
                  <c:v>7.11</c:v>
                </c:pt>
                <c:pt idx="28">
                  <c:v>1.91</c:v>
                </c:pt>
                <c:pt idx="29">
                  <c:v>1.5</c:v>
                </c:pt>
                <c:pt idx="30">
                  <c:v>2.5700000000000003</c:v>
                </c:pt>
                <c:pt idx="31">
                  <c:v>1.1399999999999999</c:v>
                </c:pt>
                <c:pt idx="32">
                  <c:v>1.76</c:v>
                </c:pt>
                <c:pt idx="33">
                  <c:v>1.54</c:v>
                </c:pt>
                <c:pt idx="34">
                  <c:v>1.4100000000000001</c:v>
                </c:pt>
                <c:pt idx="35">
                  <c:v>1.6099999999999999</c:v>
                </c:pt>
                <c:pt idx="36">
                  <c:v>10.45</c:v>
                </c:pt>
                <c:pt idx="37">
                  <c:v>8.41</c:v>
                </c:pt>
                <c:pt idx="38">
                  <c:v>8.66</c:v>
                </c:pt>
                <c:pt idx="39">
                  <c:v>11.870000000000001</c:v>
                </c:pt>
                <c:pt idx="40">
                  <c:v>10.879999999999999</c:v>
                </c:pt>
                <c:pt idx="41">
                  <c:v>9.92</c:v>
                </c:pt>
                <c:pt idx="42">
                  <c:v>10.379999999999999</c:v>
                </c:pt>
                <c:pt idx="43">
                  <c:v>9.69</c:v>
                </c:pt>
                <c:pt idx="44">
                  <c:v>4.0600000000000005</c:v>
                </c:pt>
                <c:pt idx="45">
                  <c:v>4.26</c:v>
                </c:pt>
                <c:pt idx="46">
                  <c:v>3.89</c:v>
                </c:pt>
                <c:pt idx="47">
                  <c:v>5.69</c:v>
                </c:pt>
                <c:pt idx="48">
                  <c:v>3.55</c:v>
                </c:pt>
                <c:pt idx="49">
                  <c:v>3.32</c:v>
                </c:pt>
                <c:pt idx="50">
                  <c:v>3.56</c:v>
                </c:pt>
                <c:pt idx="51">
                  <c:v>3.3600000000000003</c:v>
                </c:pt>
              </c:numCache>
            </c:numRef>
          </c:xVal>
          <c:yVal>
            <c:numRef>
              <c:f>'全データまとめ 相関用'!$T$3:$T$54</c:f>
              <c:numCache>
                <c:formatCode>General</c:formatCode>
                <c:ptCount val="52"/>
                <c:pt idx="0">
                  <c:v>10.100000000000001</c:v>
                </c:pt>
                <c:pt idx="1">
                  <c:v>10.189999999999998</c:v>
                </c:pt>
                <c:pt idx="2">
                  <c:v>11.57</c:v>
                </c:pt>
                <c:pt idx="3">
                  <c:v>9.5</c:v>
                </c:pt>
                <c:pt idx="4">
                  <c:v>10.69</c:v>
                </c:pt>
                <c:pt idx="5">
                  <c:v>10.559999999999999</c:v>
                </c:pt>
                <c:pt idx="6">
                  <c:v>13.16</c:v>
                </c:pt>
                <c:pt idx="7">
                  <c:v>12.5</c:v>
                </c:pt>
                <c:pt idx="8">
                  <c:v>7</c:v>
                </c:pt>
                <c:pt idx="9">
                  <c:v>10.25</c:v>
                </c:pt>
                <c:pt idx="10">
                  <c:v>11.280000000000001</c:v>
                </c:pt>
                <c:pt idx="11">
                  <c:v>10.29</c:v>
                </c:pt>
                <c:pt idx="12">
                  <c:v>4.71</c:v>
                </c:pt>
                <c:pt idx="13">
                  <c:v>4.57</c:v>
                </c:pt>
                <c:pt idx="14">
                  <c:v>5.28</c:v>
                </c:pt>
                <c:pt idx="15">
                  <c:v>2.2800000000000002</c:v>
                </c:pt>
                <c:pt idx="16">
                  <c:v>4.3099999999999996</c:v>
                </c:pt>
                <c:pt idx="17">
                  <c:v>2.31</c:v>
                </c:pt>
                <c:pt idx="18">
                  <c:v>1.1300000000000001</c:v>
                </c:pt>
                <c:pt idx="19">
                  <c:v>1.8900000000000001</c:v>
                </c:pt>
                <c:pt idx="20">
                  <c:v>10.780000000000001</c:v>
                </c:pt>
                <c:pt idx="21">
                  <c:v>13.6</c:v>
                </c:pt>
                <c:pt idx="22">
                  <c:v>13.149999999999999</c:v>
                </c:pt>
                <c:pt idx="23">
                  <c:v>10.34</c:v>
                </c:pt>
                <c:pt idx="24">
                  <c:v>6.3</c:v>
                </c:pt>
                <c:pt idx="25">
                  <c:v>7.83</c:v>
                </c:pt>
                <c:pt idx="26">
                  <c:v>8.9990000000000006</c:v>
                </c:pt>
                <c:pt idx="27">
                  <c:v>7.48</c:v>
                </c:pt>
                <c:pt idx="28">
                  <c:v>5.42</c:v>
                </c:pt>
                <c:pt idx="29">
                  <c:v>1.3199999999999998</c:v>
                </c:pt>
                <c:pt idx="30">
                  <c:v>1.31</c:v>
                </c:pt>
                <c:pt idx="31">
                  <c:v>1.92</c:v>
                </c:pt>
                <c:pt idx="32">
                  <c:v>0.75</c:v>
                </c:pt>
                <c:pt idx="33">
                  <c:v>2.25</c:v>
                </c:pt>
                <c:pt idx="34">
                  <c:v>1.83</c:v>
                </c:pt>
                <c:pt idx="35">
                  <c:v>1.51</c:v>
                </c:pt>
                <c:pt idx="36">
                  <c:v>9.2899999999999991</c:v>
                </c:pt>
                <c:pt idx="37">
                  <c:v>11.66</c:v>
                </c:pt>
                <c:pt idx="38">
                  <c:v>15.91</c:v>
                </c:pt>
                <c:pt idx="39">
                  <c:v>12.32</c:v>
                </c:pt>
                <c:pt idx="40">
                  <c:v>9.7200000000000006</c:v>
                </c:pt>
                <c:pt idx="41">
                  <c:v>14.15</c:v>
                </c:pt>
                <c:pt idx="42">
                  <c:v>11.420000000000002</c:v>
                </c:pt>
                <c:pt idx="43">
                  <c:v>8.9600000000000009</c:v>
                </c:pt>
                <c:pt idx="44">
                  <c:v>7.09</c:v>
                </c:pt>
                <c:pt idx="45">
                  <c:v>5.41</c:v>
                </c:pt>
                <c:pt idx="46">
                  <c:v>1.83</c:v>
                </c:pt>
                <c:pt idx="47">
                  <c:v>4.42</c:v>
                </c:pt>
                <c:pt idx="48">
                  <c:v>7.3199999999999994</c:v>
                </c:pt>
                <c:pt idx="49">
                  <c:v>2.54</c:v>
                </c:pt>
                <c:pt idx="50">
                  <c:v>3.74</c:v>
                </c:pt>
                <c:pt idx="51">
                  <c:v>7.5399999999999991</c:v>
                </c:pt>
              </c:numCache>
            </c:numRef>
          </c:yVal>
          <c:smooth val="0"/>
          <c:extLst>
            <c:ext xmlns:c16="http://schemas.microsoft.com/office/drawing/2014/chart" uri="{C3380CC4-5D6E-409C-BE32-E72D297353CC}">
              <c16:uniqueId val="{00000000-4CF4-455A-B37D-40E8FAA66A74}"/>
            </c:ext>
          </c:extLst>
        </c:ser>
        <c:ser>
          <c:idx val="1"/>
          <c:order val="1"/>
          <c:tx>
            <c:strRef>
              <c:f>'全データまとめ 相関用'!$AW$3</c:f>
              <c:strCache>
                <c:ptCount val="1"/>
                <c:pt idx="0">
                  <c:v>C</c:v>
                </c:pt>
              </c:strCache>
            </c:strRef>
          </c:tx>
          <c:spPr>
            <a:ln w="25400" cap="rnd">
              <a:noFill/>
              <a:round/>
            </a:ln>
            <a:effectLst/>
          </c:spPr>
          <c:marker>
            <c:symbol val="x"/>
            <c:size val="7"/>
            <c:spPr>
              <a:noFill/>
              <a:ln w="9525">
                <a:solidFill>
                  <a:schemeClr val="tx1"/>
                </a:solidFill>
              </a:ln>
              <a:effectLst/>
            </c:spPr>
          </c:marker>
          <c:xVal>
            <c:numRef>
              <c:f>'全データまとめ 相関用'!$AB$3:$AB$6</c:f>
              <c:numCache>
                <c:formatCode>General</c:formatCode>
                <c:ptCount val="4"/>
                <c:pt idx="0">
                  <c:v>11.36</c:v>
                </c:pt>
                <c:pt idx="1">
                  <c:v>10.739999999999998</c:v>
                </c:pt>
                <c:pt idx="2">
                  <c:v>12.05</c:v>
                </c:pt>
                <c:pt idx="3">
                  <c:v>12.41</c:v>
                </c:pt>
              </c:numCache>
            </c:numRef>
          </c:xVal>
          <c:yVal>
            <c:numRef>
              <c:f>'全データまとめ 相関用'!$T$3:$T$6</c:f>
              <c:numCache>
                <c:formatCode>General</c:formatCode>
                <c:ptCount val="4"/>
                <c:pt idx="0">
                  <c:v>10.100000000000001</c:v>
                </c:pt>
                <c:pt idx="1">
                  <c:v>10.189999999999998</c:v>
                </c:pt>
                <c:pt idx="2">
                  <c:v>11.57</c:v>
                </c:pt>
                <c:pt idx="3">
                  <c:v>9.5</c:v>
                </c:pt>
              </c:numCache>
            </c:numRef>
          </c:yVal>
          <c:smooth val="0"/>
          <c:extLst>
            <c:ext xmlns:c16="http://schemas.microsoft.com/office/drawing/2014/chart" uri="{C3380CC4-5D6E-409C-BE32-E72D297353CC}">
              <c16:uniqueId val="{00000001-4CF4-455A-B37D-40E8FAA66A74}"/>
            </c:ext>
          </c:extLst>
        </c:ser>
        <c:ser>
          <c:idx val="2"/>
          <c:order val="2"/>
          <c:tx>
            <c:strRef>
              <c:f>'全データまとめ 相関用'!$AW$7</c:f>
              <c:strCache>
                <c:ptCount val="1"/>
                <c:pt idx="0">
                  <c:v>Ⅰ-1</c:v>
                </c:pt>
              </c:strCache>
            </c:strRef>
          </c:tx>
          <c:spPr>
            <a:ln w="25400" cap="rnd">
              <a:noFill/>
              <a:round/>
            </a:ln>
            <a:effectLst/>
          </c:spPr>
          <c:marker>
            <c:symbol val="circle"/>
            <c:size val="5"/>
            <c:spPr>
              <a:noFill/>
              <a:ln w="9525">
                <a:solidFill>
                  <a:schemeClr val="tx1"/>
                </a:solidFill>
              </a:ln>
              <a:effectLst/>
            </c:spPr>
          </c:marker>
          <c:xVal>
            <c:numRef>
              <c:f>'全データまとめ 相関用'!$AB$7:$AB$10</c:f>
              <c:numCache>
                <c:formatCode>General</c:formatCode>
                <c:ptCount val="4"/>
                <c:pt idx="0">
                  <c:v>14.31</c:v>
                </c:pt>
                <c:pt idx="1">
                  <c:v>11.870000000000001</c:v>
                </c:pt>
                <c:pt idx="2">
                  <c:v>12.510000000000002</c:v>
                </c:pt>
                <c:pt idx="3">
                  <c:v>13.540000000000001</c:v>
                </c:pt>
              </c:numCache>
            </c:numRef>
          </c:xVal>
          <c:yVal>
            <c:numRef>
              <c:f>'全データまとめ 相関用'!$T$7:$T$10</c:f>
              <c:numCache>
                <c:formatCode>General</c:formatCode>
                <c:ptCount val="4"/>
                <c:pt idx="0">
                  <c:v>10.69</c:v>
                </c:pt>
                <c:pt idx="1">
                  <c:v>10.559999999999999</c:v>
                </c:pt>
                <c:pt idx="2">
                  <c:v>13.16</c:v>
                </c:pt>
                <c:pt idx="3">
                  <c:v>12.5</c:v>
                </c:pt>
              </c:numCache>
            </c:numRef>
          </c:yVal>
          <c:smooth val="0"/>
          <c:extLst>
            <c:ext xmlns:c16="http://schemas.microsoft.com/office/drawing/2014/chart" uri="{C3380CC4-5D6E-409C-BE32-E72D297353CC}">
              <c16:uniqueId val="{00000002-4CF4-455A-B37D-40E8FAA66A74}"/>
            </c:ext>
          </c:extLst>
        </c:ser>
        <c:ser>
          <c:idx val="3"/>
          <c:order val="3"/>
          <c:tx>
            <c:strRef>
              <c:f>'全データまとめ 相関用'!$AW$11</c:f>
              <c:strCache>
                <c:ptCount val="1"/>
                <c:pt idx="0">
                  <c:v>Ⅰ-3</c:v>
                </c:pt>
              </c:strCache>
            </c:strRef>
          </c:tx>
          <c:spPr>
            <a:ln w="25400" cap="rnd">
              <a:noFill/>
              <a:round/>
            </a:ln>
            <a:effectLst/>
          </c:spPr>
          <c:marker>
            <c:symbol val="circle"/>
            <c:size val="5"/>
            <c:spPr>
              <a:solidFill>
                <a:schemeClr val="bg1">
                  <a:lumMod val="75000"/>
                </a:schemeClr>
              </a:solidFill>
              <a:ln w="9525">
                <a:solidFill>
                  <a:schemeClr val="tx1"/>
                </a:solidFill>
              </a:ln>
              <a:effectLst/>
            </c:spPr>
          </c:marker>
          <c:xVal>
            <c:numRef>
              <c:f>'全データまとめ 相関用'!$AB$11:$AB$14</c:f>
              <c:numCache>
                <c:formatCode>General</c:formatCode>
                <c:ptCount val="4"/>
                <c:pt idx="0">
                  <c:v>9.8000000000000007</c:v>
                </c:pt>
                <c:pt idx="1">
                  <c:v>5.4499999999999993</c:v>
                </c:pt>
                <c:pt idx="2">
                  <c:v>6.4</c:v>
                </c:pt>
                <c:pt idx="3">
                  <c:v>7.05</c:v>
                </c:pt>
              </c:numCache>
            </c:numRef>
          </c:xVal>
          <c:yVal>
            <c:numRef>
              <c:f>'全データまとめ 相関用'!$T$11:$T$14</c:f>
              <c:numCache>
                <c:formatCode>General</c:formatCode>
                <c:ptCount val="4"/>
                <c:pt idx="0">
                  <c:v>7</c:v>
                </c:pt>
                <c:pt idx="1">
                  <c:v>10.25</c:v>
                </c:pt>
                <c:pt idx="2">
                  <c:v>11.280000000000001</c:v>
                </c:pt>
                <c:pt idx="3">
                  <c:v>10.29</c:v>
                </c:pt>
              </c:numCache>
            </c:numRef>
          </c:yVal>
          <c:smooth val="0"/>
          <c:extLst>
            <c:ext xmlns:c16="http://schemas.microsoft.com/office/drawing/2014/chart" uri="{C3380CC4-5D6E-409C-BE32-E72D297353CC}">
              <c16:uniqueId val="{00000003-4CF4-455A-B37D-40E8FAA66A74}"/>
            </c:ext>
          </c:extLst>
        </c:ser>
        <c:ser>
          <c:idx val="4"/>
          <c:order val="4"/>
          <c:tx>
            <c:strRef>
              <c:f>'全データまとめ 相関用'!$AW$15</c:f>
              <c:strCache>
                <c:ptCount val="1"/>
                <c:pt idx="0">
                  <c:v>Ⅰ-6</c:v>
                </c:pt>
              </c:strCache>
            </c:strRef>
          </c:tx>
          <c:spPr>
            <a:ln w="25400" cap="rnd">
              <a:noFill/>
              <a:round/>
            </a:ln>
            <a:effectLst/>
          </c:spPr>
          <c:marker>
            <c:symbol val="circle"/>
            <c:size val="5"/>
            <c:spPr>
              <a:solidFill>
                <a:schemeClr val="tx1">
                  <a:lumMod val="50000"/>
                  <a:lumOff val="50000"/>
                </a:schemeClr>
              </a:solidFill>
              <a:ln w="9525">
                <a:solidFill>
                  <a:schemeClr val="tx1"/>
                </a:solidFill>
              </a:ln>
              <a:effectLst/>
            </c:spPr>
          </c:marker>
          <c:xVal>
            <c:numRef>
              <c:f>'全データまとめ 相関用'!$AB$15:$AB$18</c:f>
              <c:numCache>
                <c:formatCode>General</c:formatCode>
                <c:ptCount val="4"/>
                <c:pt idx="0">
                  <c:v>6.05</c:v>
                </c:pt>
                <c:pt idx="1">
                  <c:v>4.5199999999999996</c:v>
                </c:pt>
                <c:pt idx="2">
                  <c:v>4.41</c:v>
                </c:pt>
                <c:pt idx="3">
                  <c:v>6.5600000000000005</c:v>
                </c:pt>
              </c:numCache>
            </c:numRef>
          </c:xVal>
          <c:yVal>
            <c:numRef>
              <c:f>'全データまとめ 相関用'!$T$15:$T$18</c:f>
              <c:numCache>
                <c:formatCode>General</c:formatCode>
                <c:ptCount val="4"/>
                <c:pt idx="0">
                  <c:v>4.71</c:v>
                </c:pt>
                <c:pt idx="1">
                  <c:v>4.57</c:v>
                </c:pt>
                <c:pt idx="2">
                  <c:v>5.28</c:v>
                </c:pt>
                <c:pt idx="3">
                  <c:v>2.2800000000000002</c:v>
                </c:pt>
              </c:numCache>
            </c:numRef>
          </c:yVal>
          <c:smooth val="0"/>
          <c:extLst>
            <c:ext xmlns:c16="http://schemas.microsoft.com/office/drawing/2014/chart" uri="{C3380CC4-5D6E-409C-BE32-E72D297353CC}">
              <c16:uniqueId val="{00000004-4CF4-455A-B37D-40E8FAA66A74}"/>
            </c:ext>
          </c:extLst>
        </c:ser>
        <c:ser>
          <c:idx val="5"/>
          <c:order val="5"/>
          <c:tx>
            <c:strRef>
              <c:f>'全データまとめ 相関用'!$AW$19</c:f>
              <c:strCache>
                <c:ptCount val="1"/>
                <c:pt idx="0">
                  <c:v>Ⅰ-10</c:v>
                </c:pt>
              </c:strCache>
            </c:strRef>
          </c:tx>
          <c:spPr>
            <a:ln w="25400" cap="rnd">
              <a:noFill/>
              <a:round/>
            </a:ln>
            <a:effectLst/>
          </c:spPr>
          <c:marker>
            <c:symbol val="circle"/>
            <c:size val="5"/>
            <c:spPr>
              <a:solidFill>
                <a:schemeClr val="tx1"/>
              </a:solidFill>
              <a:ln w="9525">
                <a:solidFill>
                  <a:schemeClr val="tx1"/>
                </a:solidFill>
              </a:ln>
              <a:effectLst/>
            </c:spPr>
          </c:marker>
          <c:xVal>
            <c:numRef>
              <c:f>'全データまとめ 相関用'!$AB$19:$AB$22</c:f>
              <c:numCache>
                <c:formatCode>General</c:formatCode>
                <c:ptCount val="4"/>
                <c:pt idx="0">
                  <c:v>1.6</c:v>
                </c:pt>
                <c:pt idx="1">
                  <c:v>0.32</c:v>
                </c:pt>
                <c:pt idx="2">
                  <c:v>0.3</c:v>
                </c:pt>
                <c:pt idx="3">
                  <c:v>1.06</c:v>
                </c:pt>
              </c:numCache>
            </c:numRef>
          </c:xVal>
          <c:yVal>
            <c:numRef>
              <c:f>'全データまとめ 相関用'!$T$19:$T$22</c:f>
              <c:numCache>
                <c:formatCode>General</c:formatCode>
                <c:ptCount val="4"/>
                <c:pt idx="0">
                  <c:v>4.3099999999999996</c:v>
                </c:pt>
                <c:pt idx="1">
                  <c:v>2.31</c:v>
                </c:pt>
                <c:pt idx="2">
                  <c:v>1.1300000000000001</c:v>
                </c:pt>
                <c:pt idx="3">
                  <c:v>1.8900000000000001</c:v>
                </c:pt>
              </c:numCache>
            </c:numRef>
          </c:yVal>
          <c:smooth val="0"/>
          <c:extLst>
            <c:ext xmlns:c16="http://schemas.microsoft.com/office/drawing/2014/chart" uri="{C3380CC4-5D6E-409C-BE32-E72D297353CC}">
              <c16:uniqueId val="{00000005-4CF4-455A-B37D-40E8FAA66A74}"/>
            </c:ext>
          </c:extLst>
        </c:ser>
        <c:ser>
          <c:idx val="6"/>
          <c:order val="6"/>
          <c:tx>
            <c:strRef>
              <c:f>'全データまとめ 相関用'!$AW$23</c:f>
              <c:strCache>
                <c:ptCount val="1"/>
                <c:pt idx="0">
                  <c:v>Ⅱ-1</c:v>
                </c:pt>
              </c:strCache>
            </c:strRef>
          </c:tx>
          <c:spPr>
            <a:ln w="25400" cap="rnd">
              <a:noFill/>
              <a:round/>
            </a:ln>
            <a:effectLst/>
          </c:spPr>
          <c:marker>
            <c:symbol val="triangle"/>
            <c:size val="5"/>
            <c:spPr>
              <a:noFill/>
              <a:ln w="9525">
                <a:solidFill>
                  <a:schemeClr val="tx1"/>
                </a:solidFill>
              </a:ln>
              <a:effectLst/>
            </c:spPr>
          </c:marker>
          <c:xVal>
            <c:numRef>
              <c:f>'全データまとめ 相関用'!$AB$23:$AB$26</c:f>
              <c:numCache>
                <c:formatCode>General</c:formatCode>
                <c:ptCount val="4"/>
                <c:pt idx="0">
                  <c:v>12.209999999999999</c:v>
                </c:pt>
                <c:pt idx="1">
                  <c:v>10.370000000000001</c:v>
                </c:pt>
                <c:pt idx="2">
                  <c:v>13.7</c:v>
                </c:pt>
                <c:pt idx="3">
                  <c:v>10.42</c:v>
                </c:pt>
              </c:numCache>
            </c:numRef>
          </c:xVal>
          <c:yVal>
            <c:numRef>
              <c:f>'全データまとめ 相関用'!$T$23:$T$26</c:f>
              <c:numCache>
                <c:formatCode>General</c:formatCode>
                <c:ptCount val="4"/>
                <c:pt idx="0">
                  <c:v>10.780000000000001</c:v>
                </c:pt>
                <c:pt idx="1">
                  <c:v>13.6</c:v>
                </c:pt>
                <c:pt idx="2">
                  <c:v>13.149999999999999</c:v>
                </c:pt>
                <c:pt idx="3">
                  <c:v>10.34</c:v>
                </c:pt>
              </c:numCache>
            </c:numRef>
          </c:yVal>
          <c:smooth val="0"/>
          <c:extLst>
            <c:ext xmlns:c16="http://schemas.microsoft.com/office/drawing/2014/chart" uri="{C3380CC4-5D6E-409C-BE32-E72D297353CC}">
              <c16:uniqueId val="{00000006-4CF4-455A-B37D-40E8FAA66A74}"/>
            </c:ext>
          </c:extLst>
        </c:ser>
        <c:ser>
          <c:idx val="7"/>
          <c:order val="7"/>
          <c:tx>
            <c:strRef>
              <c:f>'全データまとめ 相関用'!$AW$27</c:f>
              <c:strCache>
                <c:ptCount val="1"/>
                <c:pt idx="0">
                  <c:v>Ⅱ-3</c:v>
                </c:pt>
              </c:strCache>
            </c:strRef>
          </c:tx>
          <c:spPr>
            <a:ln w="25400" cap="rnd">
              <a:noFill/>
              <a:round/>
            </a:ln>
            <a:effectLst/>
          </c:spPr>
          <c:marker>
            <c:symbol val="triangle"/>
            <c:size val="5"/>
            <c:spPr>
              <a:solidFill>
                <a:schemeClr val="bg1">
                  <a:lumMod val="75000"/>
                </a:schemeClr>
              </a:solidFill>
              <a:ln w="9525">
                <a:solidFill>
                  <a:schemeClr val="tx1"/>
                </a:solidFill>
              </a:ln>
              <a:effectLst/>
            </c:spPr>
          </c:marker>
          <c:xVal>
            <c:numRef>
              <c:f>'全データまとめ 相関用'!$AB$27:$AB$30</c:f>
              <c:numCache>
                <c:formatCode>General</c:formatCode>
                <c:ptCount val="4"/>
                <c:pt idx="0">
                  <c:v>9.02</c:v>
                </c:pt>
                <c:pt idx="1">
                  <c:v>6.49</c:v>
                </c:pt>
                <c:pt idx="2">
                  <c:v>8.83</c:v>
                </c:pt>
                <c:pt idx="3">
                  <c:v>7.11</c:v>
                </c:pt>
              </c:numCache>
            </c:numRef>
          </c:xVal>
          <c:yVal>
            <c:numRef>
              <c:f>'全データまとめ 相関用'!$T$27:$T$30</c:f>
              <c:numCache>
                <c:formatCode>General</c:formatCode>
                <c:ptCount val="4"/>
                <c:pt idx="0">
                  <c:v>6.3</c:v>
                </c:pt>
                <c:pt idx="1">
                  <c:v>7.83</c:v>
                </c:pt>
                <c:pt idx="2">
                  <c:v>8.9990000000000006</c:v>
                </c:pt>
                <c:pt idx="3">
                  <c:v>7.48</c:v>
                </c:pt>
              </c:numCache>
            </c:numRef>
          </c:yVal>
          <c:smooth val="0"/>
          <c:extLst>
            <c:ext xmlns:c16="http://schemas.microsoft.com/office/drawing/2014/chart" uri="{C3380CC4-5D6E-409C-BE32-E72D297353CC}">
              <c16:uniqueId val="{00000007-4CF4-455A-B37D-40E8FAA66A74}"/>
            </c:ext>
          </c:extLst>
        </c:ser>
        <c:ser>
          <c:idx val="8"/>
          <c:order val="8"/>
          <c:tx>
            <c:strRef>
              <c:f>'全データまとめ 相関用'!$AW$31</c:f>
              <c:strCache>
                <c:ptCount val="1"/>
                <c:pt idx="0">
                  <c:v>Ⅱ-6</c:v>
                </c:pt>
              </c:strCache>
            </c:strRef>
          </c:tx>
          <c:spPr>
            <a:ln w="25400" cap="rnd">
              <a:noFill/>
              <a:round/>
            </a:ln>
            <a:effectLst/>
          </c:spPr>
          <c:marker>
            <c:symbol val="triangle"/>
            <c:size val="5"/>
            <c:spPr>
              <a:solidFill>
                <a:schemeClr val="tx1">
                  <a:lumMod val="50000"/>
                  <a:lumOff val="50000"/>
                </a:schemeClr>
              </a:solidFill>
              <a:ln w="9525">
                <a:solidFill>
                  <a:schemeClr val="tx1"/>
                </a:solidFill>
              </a:ln>
              <a:effectLst/>
            </c:spPr>
          </c:marker>
          <c:xVal>
            <c:numRef>
              <c:f>'全データまとめ 相関用'!$AB$31:$AB$34</c:f>
              <c:numCache>
                <c:formatCode>General</c:formatCode>
                <c:ptCount val="4"/>
                <c:pt idx="0">
                  <c:v>1.91</c:v>
                </c:pt>
                <c:pt idx="1">
                  <c:v>1.5</c:v>
                </c:pt>
                <c:pt idx="2">
                  <c:v>2.5700000000000003</c:v>
                </c:pt>
                <c:pt idx="3">
                  <c:v>1.1399999999999999</c:v>
                </c:pt>
              </c:numCache>
            </c:numRef>
          </c:xVal>
          <c:yVal>
            <c:numRef>
              <c:f>'全データまとめ 相関用'!$T$31:$T$34</c:f>
              <c:numCache>
                <c:formatCode>General</c:formatCode>
                <c:ptCount val="4"/>
                <c:pt idx="0">
                  <c:v>5.42</c:v>
                </c:pt>
                <c:pt idx="1">
                  <c:v>1.3199999999999998</c:v>
                </c:pt>
                <c:pt idx="2">
                  <c:v>1.31</c:v>
                </c:pt>
                <c:pt idx="3">
                  <c:v>1.92</c:v>
                </c:pt>
              </c:numCache>
            </c:numRef>
          </c:yVal>
          <c:smooth val="0"/>
          <c:extLst>
            <c:ext xmlns:c16="http://schemas.microsoft.com/office/drawing/2014/chart" uri="{C3380CC4-5D6E-409C-BE32-E72D297353CC}">
              <c16:uniqueId val="{00000008-4CF4-455A-B37D-40E8FAA66A74}"/>
            </c:ext>
          </c:extLst>
        </c:ser>
        <c:ser>
          <c:idx val="9"/>
          <c:order val="9"/>
          <c:tx>
            <c:strRef>
              <c:f>'全データまとめ 相関用'!$AW$35</c:f>
              <c:strCache>
                <c:ptCount val="1"/>
                <c:pt idx="0">
                  <c:v>Ⅱ-10</c:v>
                </c:pt>
              </c:strCache>
            </c:strRef>
          </c:tx>
          <c:spPr>
            <a:ln w="25400" cap="rnd">
              <a:noFill/>
              <a:round/>
            </a:ln>
            <a:effectLst/>
          </c:spPr>
          <c:marker>
            <c:symbol val="triangle"/>
            <c:size val="5"/>
            <c:spPr>
              <a:solidFill>
                <a:schemeClr val="tx1"/>
              </a:solidFill>
              <a:ln w="9525">
                <a:solidFill>
                  <a:schemeClr val="tx1"/>
                </a:solidFill>
              </a:ln>
              <a:effectLst/>
            </c:spPr>
          </c:marker>
          <c:xVal>
            <c:numRef>
              <c:f>'全データまとめ 相関用'!$AB$35:$AB$38</c:f>
              <c:numCache>
                <c:formatCode>General</c:formatCode>
                <c:ptCount val="4"/>
                <c:pt idx="0">
                  <c:v>1.76</c:v>
                </c:pt>
                <c:pt idx="1">
                  <c:v>1.54</c:v>
                </c:pt>
                <c:pt idx="2">
                  <c:v>1.4100000000000001</c:v>
                </c:pt>
                <c:pt idx="3">
                  <c:v>1.6099999999999999</c:v>
                </c:pt>
              </c:numCache>
            </c:numRef>
          </c:xVal>
          <c:yVal>
            <c:numRef>
              <c:f>'全データまとめ 相関用'!$T$35:$T$38</c:f>
              <c:numCache>
                <c:formatCode>General</c:formatCode>
                <c:ptCount val="4"/>
                <c:pt idx="0">
                  <c:v>0.75</c:v>
                </c:pt>
                <c:pt idx="1">
                  <c:v>2.25</c:v>
                </c:pt>
                <c:pt idx="2">
                  <c:v>1.83</c:v>
                </c:pt>
                <c:pt idx="3">
                  <c:v>1.51</c:v>
                </c:pt>
              </c:numCache>
            </c:numRef>
          </c:yVal>
          <c:smooth val="0"/>
          <c:extLst>
            <c:ext xmlns:c16="http://schemas.microsoft.com/office/drawing/2014/chart" uri="{C3380CC4-5D6E-409C-BE32-E72D297353CC}">
              <c16:uniqueId val="{00000009-4CF4-455A-B37D-40E8FAA66A74}"/>
            </c:ext>
          </c:extLst>
        </c:ser>
        <c:ser>
          <c:idx val="10"/>
          <c:order val="10"/>
          <c:tx>
            <c:strRef>
              <c:f>'全データまとめ 相関用'!$AW$39</c:f>
              <c:strCache>
                <c:ptCount val="1"/>
                <c:pt idx="0">
                  <c:v>Ⅲ-1</c:v>
                </c:pt>
              </c:strCache>
            </c:strRef>
          </c:tx>
          <c:spPr>
            <a:ln w="25400" cap="rnd">
              <a:noFill/>
              <a:round/>
            </a:ln>
            <a:effectLst/>
          </c:spPr>
          <c:marker>
            <c:symbol val="square"/>
            <c:size val="5"/>
            <c:spPr>
              <a:noFill/>
              <a:ln w="9525">
                <a:solidFill>
                  <a:schemeClr val="tx1"/>
                </a:solidFill>
              </a:ln>
              <a:effectLst/>
            </c:spPr>
          </c:marker>
          <c:xVal>
            <c:numRef>
              <c:f>'全データまとめ 相関用'!$AB$39:$AB$42</c:f>
              <c:numCache>
                <c:formatCode>General</c:formatCode>
                <c:ptCount val="4"/>
                <c:pt idx="0">
                  <c:v>10.45</c:v>
                </c:pt>
                <c:pt idx="1">
                  <c:v>8.41</c:v>
                </c:pt>
                <c:pt idx="2">
                  <c:v>8.66</c:v>
                </c:pt>
                <c:pt idx="3">
                  <c:v>11.870000000000001</c:v>
                </c:pt>
              </c:numCache>
            </c:numRef>
          </c:xVal>
          <c:yVal>
            <c:numRef>
              <c:f>'全データまとめ 相関用'!$T$39:$T$42</c:f>
              <c:numCache>
                <c:formatCode>General</c:formatCode>
                <c:ptCount val="4"/>
                <c:pt idx="0">
                  <c:v>9.2899999999999991</c:v>
                </c:pt>
                <c:pt idx="1">
                  <c:v>11.66</c:v>
                </c:pt>
                <c:pt idx="2">
                  <c:v>15.91</c:v>
                </c:pt>
                <c:pt idx="3">
                  <c:v>12.32</c:v>
                </c:pt>
              </c:numCache>
            </c:numRef>
          </c:yVal>
          <c:smooth val="0"/>
          <c:extLst>
            <c:ext xmlns:c16="http://schemas.microsoft.com/office/drawing/2014/chart" uri="{C3380CC4-5D6E-409C-BE32-E72D297353CC}">
              <c16:uniqueId val="{0000000A-4CF4-455A-B37D-40E8FAA66A74}"/>
            </c:ext>
          </c:extLst>
        </c:ser>
        <c:ser>
          <c:idx val="11"/>
          <c:order val="11"/>
          <c:tx>
            <c:strRef>
              <c:f>'全データまとめ 相関用'!$AW$43</c:f>
              <c:strCache>
                <c:ptCount val="1"/>
                <c:pt idx="0">
                  <c:v>Ⅲ-3</c:v>
                </c:pt>
              </c:strCache>
            </c:strRef>
          </c:tx>
          <c:spPr>
            <a:ln w="25400" cap="rnd">
              <a:noFill/>
              <a:round/>
            </a:ln>
            <a:effectLst/>
          </c:spPr>
          <c:marker>
            <c:symbol val="square"/>
            <c:size val="5"/>
            <c:spPr>
              <a:solidFill>
                <a:schemeClr val="bg1">
                  <a:lumMod val="75000"/>
                </a:schemeClr>
              </a:solidFill>
              <a:ln w="9525">
                <a:solidFill>
                  <a:schemeClr val="tx1"/>
                </a:solidFill>
              </a:ln>
              <a:effectLst/>
            </c:spPr>
          </c:marker>
          <c:xVal>
            <c:numRef>
              <c:f>'全データまとめ 相関用'!$AB$43:$AB$46</c:f>
              <c:numCache>
                <c:formatCode>General</c:formatCode>
                <c:ptCount val="4"/>
                <c:pt idx="0">
                  <c:v>10.879999999999999</c:v>
                </c:pt>
                <c:pt idx="1">
                  <c:v>9.92</c:v>
                </c:pt>
                <c:pt idx="2">
                  <c:v>10.379999999999999</c:v>
                </c:pt>
                <c:pt idx="3">
                  <c:v>9.69</c:v>
                </c:pt>
              </c:numCache>
            </c:numRef>
          </c:xVal>
          <c:yVal>
            <c:numRef>
              <c:f>'全データまとめ 相関用'!$T$43:$T$46</c:f>
              <c:numCache>
                <c:formatCode>General</c:formatCode>
                <c:ptCount val="4"/>
                <c:pt idx="0">
                  <c:v>9.7200000000000006</c:v>
                </c:pt>
                <c:pt idx="1">
                  <c:v>14.15</c:v>
                </c:pt>
                <c:pt idx="2">
                  <c:v>11.420000000000002</c:v>
                </c:pt>
                <c:pt idx="3">
                  <c:v>8.9600000000000009</c:v>
                </c:pt>
              </c:numCache>
            </c:numRef>
          </c:yVal>
          <c:smooth val="0"/>
          <c:extLst>
            <c:ext xmlns:c16="http://schemas.microsoft.com/office/drawing/2014/chart" uri="{C3380CC4-5D6E-409C-BE32-E72D297353CC}">
              <c16:uniqueId val="{0000000B-4CF4-455A-B37D-40E8FAA66A74}"/>
            </c:ext>
          </c:extLst>
        </c:ser>
        <c:ser>
          <c:idx val="12"/>
          <c:order val="12"/>
          <c:tx>
            <c:strRef>
              <c:f>'全データまとめ 相関用'!$AW$47</c:f>
              <c:strCache>
                <c:ptCount val="1"/>
                <c:pt idx="0">
                  <c:v>Ⅲ-6</c:v>
                </c:pt>
              </c:strCache>
            </c:strRef>
          </c:tx>
          <c:spPr>
            <a:ln w="25400" cap="rnd">
              <a:noFill/>
              <a:round/>
            </a:ln>
            <a:effectLst/>
          </c:spPr>
          <c:marker>
            <c:symbol val="square"/>
            <c:size val="5"/>
            <c:spPr>
              <a:solidFill>
                <a:schemeClr val="tx1">
                  <a:lumMod val="50000"/>
                  <a:lumOff val="50000"/>
                </a:schemeClr>
              </a:solidFill>
              <a:ln w="9525">
                <a:solidFill>
                  <a:schemeClr val="tx1"/>
                </a:solidFill>
              </a:ln>
              <a:effectLst/>
            </c:spPr>
          </c:marker>
          <c:xVal>
            <c:numRef>
              <c:f>'全データまとめ 相関用'!$AB$47:$AB$50</c:f>
              <c:numCache>
                <c:formatCode>General</c:formatCode>
                <c:ptCount val="4"/>
                <c:pt idx="0">
                  <c:v>4.0600000000000005</c:v>
                </c:pt>
                <c:pt idx="1">
                  <c:v>4.26</c:v>
                </c:pt>
                <c:pt idx="2">
                  <c:v>3.89</c:v>
                </c:pt>
                <c:pt idx="3">
                  <c:v>5.69</c:v>
                </c:pt>
              </c:numCache>
            </c:numRef>
          </c:xVal>
          <c:yVal>
            <c:numRef>
              <c:f>'全データまとめ 相関用'!$T$47:$T$50</c:f>
              <c:numCache>
                <c:formatCode>General</c:formatCode>
                <c:ptCount val="4"/>
                <c:pt idx="0">
                  <c:v>7.09</c:v>
                </c:pt>
                <c:pt idx="1">
                  <c:v>5.41</c:v>
                </c:pt>
                <c:pt idx="2">
                  <c:v>1.83</c:v>
                </c:pt>
                <c:pt idx="3">
                  <c:v>4.42</c:v>
                </c:pt>
              </c:numCache>
            </c:numRef>
          </c:yVal>
          <c:smooth val="0"/>
          <c:extLst>
            <c:ext xmlns:c16="http://schemas.microsoft.com/office/drawing/2014/chart" uri="{C3380CC4-5D6E-409C-BE32-E72D297353CC}">
              <c16:uniqueId val="{0000000C-4CF4-455A-B37D-40E8FAA66A74}"/>
            </c:ext>
          </c:extLst>
        </c:ser>
        <c:ser>
          <c:idx val="13"/>
          <c:order val="13"/>
          <c:tx>
            <c:strRef>
              <c:f>'全データまとめ 相関用'!$AW$51</c:f>
              <c:strCache>
                <c:ptCount val="1"/>
                <c:pt idx="0">
                  <c:v>Ⅲ-10</c:v>
                </c:pt>
              </c:strCache>
            </c:strRef>
          </c:tx>
          <c:spPr>
            <a:ln w="25400" cap="rnd">
              <a:noFill/>
              <a:round/>
            </a:ln>
            <a:effectLst/>
          </c:spPr>
          <c:marker>
            <c:symbol val="circle"/>
            <c:size val="5"/>
            <c:spPr>
              <a:noFill/>
              <a:ln w="9525">
                <a:noFill/>
              </a:ln>
              <a:effectLst/>
            </c:spPr>
          </c:marker>
          <c:xVal>
            <c:numRef>
              <c:f>'全データまとめ 相関用'!$AB$51:$AB$54</c:f>
              <c:numCache>
                <c:formatCode>General</c:formatCode>
                <c:ptCount val="4"/>
                <c:pt idx="0">
                  <c:v>3.55</c:v>
                </c:pt>
                <c:pt idx="1">
                  <c:v>3.32</c:v>
                </c:pt>
                <c:pt idx="2">
                  <c:v>3.56</c:v>
                </c:pt>
                <c:pt idx="3">
                  <c:v>3.3600000000000003</c:v>
                </c:pt>
              </c:numCache>
            </c:numRef>
          </c:xVal>
          <c:yVal>
            <c:numRef>
              <c:f>'全データまとめ 相関用'!$T$51:$T$54</c:f>
              <c:numCache>
                <c:formatCode>General</c:formatCode>
                <c:ptCount val="4"/>
                <c:pt idx="0">
                  <c:v>7.3199999999999994</c:v>
                </c:pt>
                <c:pt idx="1">
                  <c:v>2.54</c:v>
                </c:pt>
                <c:pt idx="2">
                  <c:v>3.74</c:v>
                </c:pt>
                <c:pt idx="3">
                  <c:v>7.5399999999999991</c:v>
                </c:pt>
              </c:numCache>
            </c:numRef>
          </c:yVal>
          <c:smooth val="0"/>
          <c:extLst>
            <c:ext xmlns:c16="http://schemas.microsoft.com/office/drawing/2014/chart" uri="{C3380CC4-5D6E-409C-BE32-E72D297353CC}">
              <c16:uniqueId val="{0000000D-4CF4-455A-B37D-40E8FAA66A74}"/>
            </c:ext>
          </c:extLst>
        </c:ser>
        <c:dLbls>
          <c:showLegendKey val="0"/>
          <c:showVal val="0"/>
          <c:showCatName val="0"/>
          <c:showSerName val="0"/>
          <c:showPercent val="0"/>
          <c:showBubbleSize val="0"/>
        </c:dLbls>
        <c:axId val="351720896"/>
        <c:axId val="353054072"/>
      </c:scatterChart>
      <c:valAx>
        <c:axId val="351720896"/>
        <c:scaling>
          <c:orientation val="minMax"/>
          <c:max val="15"/>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353054072"/>
        <c:crosses val="autoZero"/>
        <c:crossBetween val="midCat"/>
      </c:valAx>
      <c:valAx>
        <c:axId val="353054072"/>
        <c:scaling>
          <c:orientation val="minMax"/>
          <c:max val="20"/>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351720896"/>
        <c:crosses val="autoZero"/>
        <c:crossBetween val="midCat"/>
        <c:majorUnit val="5"/>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noFill/>
              <a:ln w="9525">
                <a:noFill/>
              </a:ln>
              <a:effectLst/>
            </c:spPr>
          </c:marker>
          <c:trendline>
            <c:spPr>
              <a:ln w="15875" cap="rnd">
                <a:solidFill>
                  <a:schemeClr val="tx1"/>
                </a:solidFill>
                <a:prstDash val="solid"/>
              </a:ln>
              <a:effectLst/>
            </c:spPr>
            <c:trendlineType val="linear"/>
            <c:dispRSqr val="0"/>
            <c:dispEq val="0"/>
          </c:trendline>
          <c:xVal>
            <c:numRef>
              <c:f>'全データまとめ 相関用'!$BW$3:$BW$54</c:f>
              <c:numCache>
                <c:formatCode>General</c:formatCode>
                <c:ptCount val="52"/>
                <c:pt idx="0">
                  <c:v>10.100000000000001</c:v>
                </c:pt>
                <c:pt idx="1">
                  <c:v>10.189999999999998</c:v>
                </c:pt>
                <c:pt idx="2">
                  <c:v>11.57</c:v>
                </c:pt>
                <c:pt idx="3">
                  <c:v>9.5</c:v>
                </c:pt>
                <c:pt idx="4">
                  <c:v>10.69</c:v>
                </c:pt>
                <c:pt idx="5">
                  <c:v>10.559999999999999</c:v>
                </c:pt>
                <c:pt idx="6">
                  <c:v>13.16</c:v>
                </c:pt>
                <c:pt idx="7">
                  <c:v>12.5</c:v>
                </c:pt>
                <c:pt idx="8">
                  <c:v>7</c:v>
                </c:pt>
                <c:pt idx="9">
                  <c:v>10.25</c:v>
                </c:pt>
                <c:pt idx="10">
                  <c:v>11.280000000000001</c:v>
                </c:pt>
                <c:pt idx="11">
                  <c:v>10.29</c:v>
                </c:pt>
                <c:pt idx="12">
                  <c:v>4.71</c:v>
                </c:pt>
                <c:pt idx="13">
                  <c:v>4.57</c:v>
                </c:pt>
                <c:pt idx="14">
                  <c:v>5.28</c:v>
                </c:pt>
                <c:pt idx="15">
                  <c:v>2.2800000000000002</c:v>
                </c:pt>
                <c:pt idx="16">
                  <c:v>4.3099999999999996</c:v>
                </c:pt>
                <c:pt idx="17">
                  <c:v>2.31</c:v>
                </c:pt>
                <c:pt idx="18">
                  <c:v>1.1300000000000001</c:v>
                </c:pt>
                <c:pt idx="19">
                  <c:v>1.8900000000000001</c:v>
                </c:pt>
                <c:pt idx="20">
                  <c:v>10.780000000000001</c:v>
                </c:pt>
                <c:pt idx="21">
                  <c:v>13.6</c:v>
                </c:pt>
                <c:pt idx="22">
                  <c:v>13.149999999999999</c:v>
                </c:pt>
                <c:pt idx="23">
                  <c:v>10.34</c:v>
                </c:pt>
                <c:pt idx="24">
                  <c:v>6.3</c:v>
                </c:pt>
                <c:pt idx="25">
                  <c:v>7.83</c:v>
                </c:pt>
                <c:pt idx="26">
                  <c:v>8.9990000000000006</c:v>
                </c:pt>
                <c:pt idx="27">
                  <c:v>7.48</c:v>
                </c:pt>
                <c:pt idx="28">
                  <c:v>5.42</c:v>
                </c:pt>
                <c:pt idx="29">
                  <c:v>1.3199999999999998</c:v>
                </c:pt>
                <c:pt idx="30">
                  <c:v>1.31</c:v>
                </c:pt>
                <c:pt idx="31">
                  <c:v>1.92</c:v>
                </c:pt>
                <c:pt idx="32">
                  <c:v>0.75</c:v>
                </c:pt>
                <c:pt idx="33">
                  <c:v>2.25</c:v>
                </c:pt>
                <c:pt idx="34">
                  <c:v>1.83</c:v>
                </c:pt>
                <c:pt idx="35">
                  <c:v>1.51</c:v>
                </c:pt>
                <c:pt idx="36">
                  <c:v>9.2899999999999991</c:v>
                </c:pt>
                <c:pt idx="37">
                  <c:v>11.66</c:v>
                </c:pt>
                <c:pt idx="38">
                  <c:v>15.91</c:v>
                </c:pt>
                <c:pt idx="39">
                  <c:v>12.32</c:v>
                </c:pt>
                <c:pt idx="40">
                  <c:v>9.7200000000000006</c:v>
                </c:pt>
                <c:pt idx="41">
                  <c:v>14.15</c:v>
                </c:pt>
                <c:pt idx="42">
                  <c:v>11.420000000000002</c:v>
                </c:pt>
                <c:pt idx="43">
                  <c:v>8.9600000000000009</c:v>
                </c:pt>
                <c:pt idx="44">
                  <c:v>7.09</c:v>
                </c:pt>
                <c:pt idx="45">
                  <c:v>5.41</c:v>
                </c:pt>
                <c:pt idx="46">
                  <c:v>1.83</c:v>
                </c:pt>
                <c:pt idx="47">
                  <c:v>4.42</c:v>
                </c:pt>
                <c:pt idx="48">
                  <c:v>7.3199999999999994</c:v>
                </c:pt>
                <c:pt idx="49">
                  <c:v>2.54</c:v>
                </c:pt>
                <c:pt idx="50">
                  <c:v>3.74</c:v>
                </c:pt>
                <c:pt idx="51">
                  <c:v>7.5399999999999991</c:v>
                </c:pt>
              </c:numCache>
            </c:numRef>
          </c:xVal>
          <c:yVal>
            <c:numRef>
              <c:f>'全データまとめ 相関用'!$BT$3:$BT$54</c:f>
              <c:numCache>
                <c:formatCode>General</c:formatCode>
                <c:ptCount val="52"/>
                <c:pt idx="0">
                  <c:v>4.1100000000000003</c:v>
                </c:pt>
                <c:pt idx="1">
                  <c:v>4.0399999999999991</c:v>
                </c:pt>
                <c:pt idx="2">
                  <c:v>5.2</c:v>
                </c:pt>
                <c:pt idx="3">
                  <c:v>3.6</c:v>
                </c:pt>
                <c:pt idx="4">
                  <c:v>4.74</c:v>
                </c:pt>
                <c:pt idx="5">
                  <c:v>5.3699999999999992</c:v>
                </c:pt>
                <c:pt idx="6">
                  <c:v>5.8299999999999992</c:v>
                </c:pt>
                <c:pt idx="7">
                  <c:v>4.21</c:v>
                </c:pt>
                <c:pt idx="8">
                  <c:v>3.84</c:v>
                </c:pt>
                <c:pt idx="9">
                  <c:v>4.24</c:v>
                </c:pt>
                <c:pt idx="10">
                  <c:v>4.6399999999999997</c:v>
                </c:pt>
                <c:pt idx="11">
                  <c:v>4.16</c:v>
                </c:pt>
                <c:pt idx="12">
                  <c:v>1.63</c:v>
                </c:pt>
                <c:pt idx="13">
                  <c:v>1.5899999999999999</c:v>
                </c:pt>
                <c:pt idx="14">
                  <c:v>2.29</c:v>
                </c:pt>
                <c:pt idx="15">
                  <c:v>0.88000000000000012</c:v>
                </c:pt>
                <c:pt idx="16">
                  <c:v>1.31</c:v>
                </c:pt>
                <c:pt idx="17">
                  <c:v>0.76</c:v>
                </c:pt>
                <c:pt idx="18">
                  <c:v>0.29000000000000004</c:v>
                </c:pt>
                <c:pt idx="19">
                  <c:v>0.55000000000000004</c:v>
                </c:pt>
                <c:pt idx="20">
                  <c:v>4.6500000000000004</c:v>
                </c:pt>
                <c:pt idx="21">
                  <c:v>6.6</c:v>
                </c:pt>
                <c:pt idx="22">
                  <c:v>5.81</c:v>
                </c:pt>
                <c:pt idx="23">
                  <c:v>5.0699999999999994</c:v>
                </c:pt>
                <c:pt idx="24">
                  <c:v>3.29</c:v>
                </c:pt>
                <c:pt idx="25">
                  <c:v>3.01</c:v>
                </c:pt>
                <c:pt idx="26">
                  <c:v>2.9990000000000001</c:v>
                </c:pt>
                <c:pt idx="27">
                  <c:v>2.69</c:v>
                </c:pt>
                <c:pt idx="28">
                  <c:v>2.3600000000000003</c:v>
                </c:pt>
                <c:pt idx="29">
                  <c:v>0.35</c:v>
                </c:pt>
                <c:pt idx="30">
                  <c:v>0.06</c:v>
                </c:pt>
                <c:pt idx="31">
                  <c:v>0.8899999999999999</c:v>
                </c:pt>
                <c:pt idx="32">
                  <c:v>0.05</c:v>
                </c:pt>
                <c:pt idx="33">
                  <c:v>0.66999999999999993</c:v>
                </c:pt>
                <c:pt idx="34">
                  <c:v>0.38</c:v>
                </c:pt>
                <c:pt idx="35">
                  <c:v>0.59</c:v>
                </c:pt>
                <c:pt idx="36">
                  <c:v>4.46</c:v>
                </c:pt>
                <c:pt idx="37">
                  <c:v>4.4400000000000004</c:v>
                </c:pt>
                <c:pt idx="38">
                  <c:v>7.91</c:v>
                </c:pt>
                <c:pt idx="39">
                  <c:v>5.18</c:v>
                </c:pt>
                <c:pt idx="40">
                  <c:v>4.9800000000000004</c:v>
                </c:pt>
                <c:pt idx="41">
                  <c:v>8.1</c:v>
                </c:pt>
                <c:pt idx="42">
                  <c:v>5.3000000000000007</c:v>
                </c:pt>
                <c:pt idx="43">
                  <c:v>4.43</c:v>
                </c:pt>
                <c:pt idx="44">
                  <c:v>3.21</c:v>
                </c:pt>
                <c:pt idx="45">
                  <c:v>2.61</c:v>
                </c:pt>
                <c:pt idx="46">
                  <c:v>0.24</c:v>
                </c:pt>
                <c:pt idx="47">
                  <c:v>1.51</c:v>
                </c:pt>
                <c:pt idx="48">
                  <c:v>3.04</c:v>
                </c:pt>
                <c:pt idx="49">
                  <c:v>0.39</c:v>
                </c:pt>
                <c:pt idx="50">
                  <c:v>1.37</c:v>
                </c:pt>
                <c:pt idx="51">
                  <c:v>2.4499999999999997</c:v>
                </c:pt>
              </c:numCache>
            </c:numRef>
          </c:yVal>
          <c:smooth val="0"/>
          <c:extLst>
            <c:ext xmlns:c16="http://schemas.microsoft.com/office/drawing/2014/chart" uri="{C3380CC4-5D6E-409C-BE32-E72D297353CC}">
              <c16:uniqueId val="{00000000-5980-4B47-9CE1-03A15C8FFEC7}"/>
            </c:ext>
          </c:extLst>
        </c:ser>
        <c:ser>
          <c:idx val="1"/>
          <c:order val="1"/>
          <c:tx>
            <c:strRef>
              <c:f>'全データまとめ 相関用'!$AW$3</c:f>
              <c:strCache>
                <c:ptCount val="1"/>
                <c:pt idx="0">
                  <c:v>C</c:v>
                </c:pt>
              </c:strCache>
            </c:strRef>
          </c:tx>
          <c:spPr>
            <a:ln w="25400" cap="rnd">
              <a:noFill/>
              <a:round/>
            </a:ln>
            <a:effectLst/>
          </c:spPr>
          <c:marker>
            <c:symbol val="x"/>
            <c:size val="7"/>
            <c:spPr>
              <a:noFill/>
              <a:ln w="9525">
                <a:solidFill>
                  <a:schemeClr val="tx1"/>
                </a:solidFill>
              </a:ln>
              <a:effectLst/>
            </c:spPr>
          </c:marker>
          <c:xVal>
            <c:numRef>
              <c:f>'全データまとめ 相関用'!$BW$3:$BW$6</c:f>
              <c:numCache>
                <c:formatCode>General</c:formatCode>
                <c:ptCount val="4"/>
                <c:pt idx="0">
                  <c:v>10.100000000000001</c:v>
                </c:pt>
                <c:pt idx="1">
                  <c:v>10.189999999999998</c:v>
                </c:pt>
                <c:pt idx="2">
                  <c:v>11.57</c:v>
                </c:pt>
                <c:pt idx="3">
                  <c:v>9.5</c:v>
                </c:pt>
              </c:numCache>
            </c:numRef>
          </c:xVal>
          <c:yVal>
            <c:numRef>
              <c:f>'全データまとめ 相関用'!$BT$3:$BT$6</c:f>
              <c:numCache>
                <c:formatCode>General</c:formatCode>
                <c:ptCount val="4"/>
                <c:pt idx="0">
                  <c:v>4.1100000000000003</c:v>
                </c:pt>
                <c:pt idx="1">
                  <c:v>4.0399999999999991</c:v>
                </c:pt>
                <c:pt idx="2">
                  <c:v>5.2</c:v>
                </c:pt>
                <c:pt idx="3">
                  <c:v>3.6</c:v>
                </c:pt>
              </c:numCache>
            </c:numRef>
          </c:yVal>
          <c:smooth val="0"/>
          <c:extLst>
            <c:ext xmlns:c16="http://schemas.microsoft.com/office/drawing/2014/chart" uri="{C3380CC4-5D6E-409C-BE32-E72D297353CC}">
              <c16:uniqueId val="{00000001-5980-4B47-9CE1-03A15C8FFEC7}"/>
            </c:ext>
          </c:extLst>
        </c:ser>
        <c:ser>
          <c:idx val="2"/>
          <c:order val="2"/>
          <c:tx>
            <c:strRef>
              <c:f>'全データまとめ 相関用'!$AW$7</c:f>
              <c:strCache>
                <c:ptCount val="1"/>
                <c:pt idx="0">
                  <c:v>Ⅰ-1</c:v>
                </c:pt>
              </c:strCache>
            </c:strRef>
          </c:tx>
          <c:spPr>
            <a:ln w="25400" cap="rnd">
              <a:noFill/>
              <a:round/>
            </a:ln>
            <a:effectLst/>
          </c:spPr>
          <c:marker>
            <c:symbol val="circle"/>
            <c:size val="5"/>
            <c:spPr>
              <a:noFill/>
              <a:ln w="9525">
                <a:solidFill>
                  <a:schemeClr val="tx1"/>
                </a:solidFill>
              </a:ln>
              <a:effectLst/>
            </c:spPr>
          </c:marker>
          <c:xVal>
            <c:numRef>
              <c:f>'全データまとめ 相関用'!$BW$7:$BW$10</c:f>
              <c:numCache>
                <c:formatCode>General</c:formatCode>
                <c:ptCount val="4"/>
                <c:pt idx="0">
                  <c:v>10.69</c:v>
                </c:pt>
                <c:pt idx="1">
                  <c:v>10.559999999999999</c:v>
                </c:pt>
                <c:pt idx="2">
                  <c:v>13.16</c:v>
                </c:pt>
                <c:pt idx="3">
                  <c:v>12.5</c:v>
                </c:pt>
              </c:numCache>
            </c:numRef>
          </c:xVal>
          <c:yVal>
            <c:numRef>
              <c:f>'全データまとめ 相関用'!$BT$7:$BT$10</c:f>
              <c:numCache>
                <c:formatCode>General</c:formatCode>
                <c:ptCount val="4"/>
                <c:pt idx="0">
                  <c:v>4.74</c:v>
                </c:pt>
                <c:pt idx="1">
                  <c:v>5.3699999999999992</c:v>
                </c:pt>
                <c:pt idx="2">
                  <c:v>5.8299999999999992</c:v>
                </c:pt>
                <c:pt idx="3">
                  <c:v>4.21</c:v>
                </c:pt>
              </c:numCache>
            </c:numRef>
          </c:yVal>
          <c:smooth val="0"/>
          <c:extLst>
            <c:ext xmlns:c16="http://schemas.microsoft.com/office/drawing/2014/chart" uri="{C3380CC4-5D6E-409C-BE32-E72D297353CC}">
              <c16:uniqueId val="{00000002-5980-4B47-9CE1-03A15C8FFEC7}"/>
            </c:ext>
          </c:extLst>
        </c:ser>
        <c:ser>
          <c:idx val="3"/>
          <c:order val="3"/>
          <c:tx>
            <c:strRef>
              <c:f>'全データまとめ 相関用'!$AW$11</c:f>
              <c:strCache>
                <c:ptCount val="1"/>
                <c:pt idx="0">
                  <c:v>Ⅰ-3</c:v>
                </c:pt>
              </c:strCache>
            </c:strRef>
          </c:tx>
          <c:spPr>
            <a:ln w="25400" cap="rnd">
              <a:noFill/>
              <a:round/>
            </a:ln>
            <a:effectLst/>
          </c:spPr>
          <c:marker>
            <c:symbol val="circle"/>
            <c:size val="5"/>
            <c:spPr>
              <a:solidFill>
                <a:schemeClr val="bg1">
                  <a:lumMod val="75000"/>
                </a:schemeClr>
              </a:solidFill>
              <a:ln w="9525">
                <a:solidFill>
                  <a:schemeClr val="tx1"/>
                </a:solidFill>
              </a:ln>
              <a:effectLst/>
            </c:spPr>
          </c:marker>
          <c:xVal>
            <c:numRef>
              <c:f>'全データまとめ 相関用'!$BW$11:$BW$14</c:f>
              <c:numCache>
                <c:formatCode>General</c:formatCode>
                <c:ptCount val="4"/>
                <c:pt idx="0">
                  <c:v>7</c:v>
                </c:pt>
                <c:pt idx="1">
                  <c:v>10.25</c:v>
                </c:pt>
                <c:pt idx="2">
                  <c:v>11.280000000000001</c:v>
                </c:pt>
                <c:pt idx="3">
                  <c:v>10.29</c:v>
                </c:pt>
              </c:numCache>
            </c:numRef>
          </c:xVal>
          <c:yVal>
            <c:numRef>
              <c:f>'全データまとめ 相関用'!$BT$11:$BT$14</c:f>
              <c:numCache>
                <c:formatCode>General</c:formatCode>
                <c:ptCount val="4"/>
                <c:pt idx="0">
                  <c:v>3.84</c:v>
                </c:pt>
                <c:pt idx="1">
                  <c:v>4.24</c:v>
                </c:pt>
                <c:pt idx="2">
                  <c:v>4.6399999999999997</c:v>
                </c:pt>
                <c:pt idx="3">
                  <c:v>4.16</c:v>
                </c:pt>
              </c:numCache>
            </c:numRef>
          </c:yVal>
          <c:smooth val="0"/>
          <c:extLst>
            <c:ext xmlns:c16="http://schemas.microsoft.com/office/drawing/2014/chart" uri="{C3380CC4-5D6E-409C-BE32-E72D297353CC}">
              <c16:uniqueId val="{00000003-5980-4B47-9CE1-03A15C8FFEC7}"/>
            </c:ext>
          </c:extLst>
        </c:ser>
        <c:ser>
          <c:idx val="4"/>
          <c:order val="4"/>
          <c:tx>
            <c:strRef>
              <c:f>'全データまとめ 相関用'!$AW$15</c:f>
              <c:strCache>
                <c:ptCount val="1"/>
                <c:pt idx="0">
                  <c:v>Ⅰ-6</c:v>
                </c:pt>
              </c:strCache>
            </c:strRef>
          </c:tx>
          <c:spPr>
            <a:ln w="25400" cap="rnd">
              <a:noFill/>
              <a:round/>
            </a:ln>
            <a:effectLst/>
          </c:spPr>
          <c:marker>
            <c:symbol val="circle"/>
            <c:size val="5"/>
            <c:spPr>
              <a:solidFill>
                <a:schemeClr val="tx1">
                  <a:lumMod val="50000"/>
                  <a:lumOff val="50000"/>
                </a:schemeClr>
              </a:solidFill>
              <a:ln w="9525">
                <a:solidFill>
                  <a:schemeClr val="tx1"/>
                </a:solidFill>
              </a:ln>
              <a:effectLst/>
            </c:spPr>
          </c:marker>
          <c:xVal>
            <c:numRef>
              <c:f>'全データまとめ 相関用'!$BW$15:$BW$18</c:f>
              <c:numCache>
                <c:formatCode>General</c:formatCode>
                <c:ptCount val="4"/>
                <c:pt idx="0">
                  <c:v>4.71</c:v>
                </c:pt>
                <c:pt idx="1">
                  <c:v>4.57</c:v>
                </c:pt>
                <c:pt idx="2">
                  <c:v>5.28</c:v>
                </c:pt>
                <c:pt idx="3">
                  <c:v>2.2800000000000002</c:v>
                </c:pt>
              </c:numCache>
            </c:numRef>
          </c:xVal>
          <c:yVal>
            <c:numRef>
              <c:f>'全データまとめ 相関用'!$BT$15:$BT$18</c:f>
              <c:numCache>
                <c:formatCode>General</c:formatCode>
                <c:ptCount val="4"/>
                <c:pt idx="0">
                  <c:v>1.63</c:v>
                </c:pt>
                <c:pt idx="1">
                  <c:v>1.5899999999999999</c:v>
                </c:pt>
                <c:pt idx="2">
                  <c:v>2.29</c:v>
                </c:pt>
                <c:pt idx="3">
                  <c:v>0.88000000000000012</c:v>
                </c:pt>
              </c:numCache>
            </c:numRef>
          </c:yVal>
          <c:smooth val="0"/>
          <c:extLst>
            <c:ext xmlns:c16="http://schemas.microsoft.com/office/drawing/2014/chart" uri="{C3380CC4-5D6E-409C-BE32-E72D297353CC}">
              <c16:uniqueId val="{00000004-5980-4B47-9CE1-03A15C8FFEC7}"/>
            </c:ext>
          </c:extLst>
        </c:ser>
        <c:ser>
          <c:idx val="5"/>
          <c:order val="5"/>
          <c:tx>
            <c:strRef>
              <c:f>'全データまとめ 相関用'!$AW$19</c:f>
              <c:strCache>
                <c:ptCount val="1"/>
                <c:pt idx="0">
                  <c:v>Ⅰ-10</c:v>
                </c:pt>
              </c:strCache>
            </c:strRef>
          </c:tx>
          <c:spPr>
            <a:ln w="25400" cap="rnd">
              <a:noFill/>
              <a:round/>
            </a:ln>
            <a:effectLst/>
          </c:spPr>
          <c:marker>
            <c:symbol val="circle"/>
            <c:size val="5"/>
            <c:spPr>
              <a:solidFill>
                <a:schemeClr val="tx1"/>
              </a:solidFill>
              <a:ln w="9525">
                <a:solidFill>
                  <a:schemeClr val="tx1"/>
                </a:solidFill>
              </a:ln>
              <a:effectLst/>
            </c:spPr>
          </c:marker>
          <c:xVal>
            <c:numRef>
              <c:f>'全データまとめ 相関用'!$BW$19:$BW$22</c:f>
              <c:numCache>
                <c:formatCode>General</c:formatCode>
                <c:ptCount val="4"/>
                <c:pt idx="0">
                  <c:v>4.3099999999999996</c:v>
                </c:pt>
                <c:pt idx="1">
                  <c:v>2.31</c:v>
                </c:pt>
                <c:pt idx="2">
                  <c:v>1.1300000000000001</c:v>
                </c:pt>
                <c:pt idx="3">
                  <c:v>1.8900000000000001</c:v>
                </c:pt>
              </c:numCache>
            </c:numRef>
          </c:xVal>
          <c:yVal>
            <c:numRef>
              <c:f>'全データまとめ 相関用'!$BT$19:$BT$22</c:f>
              <c:numCache>
                <c:formatCode>General</c:formatCode>
                <c:ptCount val="4"/>
                <c:pt idx="0">
                  <c:v>1.31</c:v>
                </c:pt>
                <c:pt idx="1">
                  <c:v>0.76</c:v>
                </c:pt>
                <c:pt idx="2">
                  <c:v>0.29000000000000004</c:v>
                </c:pt>
                <c:pt idx="3">
                  <c:v>0.55000000000000004</c:v>
                </c:pt>
              </c:numCache>
            </c:numRef>
          </c:yVal>
          <c:smooth val="0"/>
          <c:extLst>
            <c:ext xmlns:c16="http://schemas.microsoft.com/office/drawing/2014/chart" uri="{C3380CC4-5D6E-409C-BE32-E72D297353CC}">
              <c16:uniqueId val="{00000005-5980-4B47-9CE1-03A15C8FFEC7}"/>
            </c:ext>
          </c:extLst>
        </c:ser>
        <c:ser>
          <c:idx val="6"/>
          <c:order val="6"/>
          <c:tx>
            <c:strRef>
              <c:f>'全データまとめ 相関用'!$AW$23</c:f>
              <c:strCache>
                <c:ptCount val="1"/>
                <c:pt idx="0">
                  <c:v>Ⅱ-1</c:v>
                </c:pt>
              </c:strCache>
            </c:strRef>
          </c:tx>
          <c:spPr>
            <a:ln w="25400" cap="rnd">
              <a:noFill/>
              <a:round/>
            </a:ln>
            <a:effectLst/>
          </c:spPr>
          <c:marker>
            <c:symbol val="triangle"/>
            <c:size val="5"/>
            <c:spPr>
              <a:noFill/>
              <a:ln w="9525">
                <a:solidFill>
                  <a:schemeClr val="tx1"/>
                </a:solidFill>
              </a:ln>
              <a:effectLst/>
            </c:spPr>
          </c:marker>
          <c:xVal>
            <c:numRef>
              <c:f>'全データまとめ 相関用'!$BW$23:$BW$26</c:f>
              <c:numCache>
                <c:formatCode>General</c:formatCode>
                <c:ptCount val="4"/>
                <c:pt idx="0">
                  <c:v>10.780000000000001</c:v>
                </c:pt>
                <c:pt idx="1">
                  <c:v>13.6</c:v>
                </c:pt>
                <c:pt idx="2">
                  <c:v>13.149999999999999</c:v>
                </c:pt>
                <c:pt idx="3">
                  <c:v>10.34</c:v>
                </c:pt>
              </c:numCache>
            </c:numRef>
          </c:xVal>
          <c:yVal>
            <c:numRef>
              <c:f>'全データまとめ 相関用'!$BT$23:$BT$26</c:f>
              <c:numCache>
                <c:formatCode>General</c:formatCode>
                <c:ptCount val="4"/>
                <c:pt idx="0">
                  <c:v>4.6500000000000004</c:v>
                </c:pt>
                <c:pt idx="1">
                  <c:v>6.6</c:v>
                </c:pt>
                <c:pt idx="2">
                  <c:v>5.81</c:v>
                </c:pt>
                <c:pt idx="3">
                  <c:v>5.0699999999999994</c:v>
                </c:pt>
              </c:numCache>
            </c:numRef>
          </c:yVal>
          <c:smooth val="0"/>
          <c:extLst>
            <c:ext xmlns:c16="http://schemas.microsoft.com/office/drawing/2014/chart" uri="{C3380CC4-5D6E-409C-BE32-E72D297353CC}">
              <c16:uniqueId val="{00000006-5980-4B47-9CE1-03A15C8FFEC7}"/>
            </c:ext>
          </c:extLst>
        </c:ser>
        <c:ser>
          <c:idx val="7"/>
          <c:order val="7"/>
          <c:tx>
            <c:strRef>
              <c:f>'全データまとめ 相関用'!$AW$27</c:f>
              <c:strCache>
                <c:ptCount val="1"/>
                <c:pt idx="0">
                  <c:v>Ⅱ-3</c:v>
                </c:pt>
              </c:strCache>
            </c:strRef>
          </c:tx>
          <c:spPr>
            <a:ln w="25400" cap="rnd">
              <a:noFill/>
              <a:round/>
            </a:ln>
            <a:effectLst/>
          </c:spPr>
          <c:marker>
            <c:symbol val="triangle"/>
            <c:size val="5"/>
            <c:spPr>
              <a:solidFill>
                <a:schemeClr val="bg1">
                  <a:lumMod val="75000"/>
                </a:schemeClr>
              </a:solidFill>
              <a:ln w="9525">
                <a:solidFill>
                  <a:schemeClr val="tx1"/>
                </a:solidFill>
              </a:ln>
              <a:effectLst/>
            </c:spPr>
          </c:marker>
          <c:xVal>
            <c:numRef>
              <c:f>'全データまとめ 相関用'!$BW$27:$BW$30</c:f>
              <c:numCache>
                <c:formatCode>General</c:formatCode>
                <c:ptCount val="4"/>
                <c:pt idx="0">
                  <c:v>6.3</c:v>
                </c:pt>
                <c:pt idx="1">
                  <c:v>7.83</c:v>
                </c:pt>
                <c:pt idx="2">
                  <c:v>8.9990000000000006</c:v>
                </c:pt>
                <c:pt idx="3">
                  <c:v>7.48</c:v>
                </c:pt>
              </c:numCache>
            </c:numRef>
          </c:xVal>
          <c:yVal>
            <c:numRef>
              <c:f>'全データまとめ 相関用'!$BT$27:$BT$30</c:f>
              <c:numCache>
                <c:formatCode>General</c:formatCode>
                <c:ptCount val="4"/>
                <c:pt idx="0">
                  <c:v>3.29</c:v>
                </c:pt>
                <c:pt idx="1">
                  <c:v>3.01</c:v>
                </c:pt>
                <c:pt idx="2">
                  <c:v>2.9990000000000001</c:v>
                </c:pt>
                <c:pt idx="3">
                  <c:v>2.69</c:v>
                </c:pt>
              </c:numCache>
            </c:numRef>
          </c:yVal>
          <c:smooth val="0"/>
          <c:extLst>
            <c:ext xmlns:c16="http://schemas.microsoft.com/office/drawing/2014/chart" uri="{C3380CC4-5D6E-409C-BE32-E72D297353CC}">
              <c16:uniqueId val="{00000007-5980-4B47-9CE1-03A15C8FFEC7}"/>
            </c:ext>
          </c:extLst>
        </c:ser>
        <c:ser>
          <c:idx val="8"/>
          <c:order val="8"/>
          <c:tx>
            <c:strRef>
              <c:f>'全データまとめ 相関用'!$AW$31</c:f>
              <c:strCache>
                <c:ptCount val="1"/>
                <c:pt idx="0">
                  <c:v>Ⅱ-6</c:v>
                </c:pt>
              </c:strCache>
            </c:strRef>
          </c:tx>
          <c:spPr>
            <a:ln w="25400" cap="rnd">
              <a:noFill/>
              <a:round/>
            </a:ln>
            <a:effectLst/>
          </c:spPr>
          <c:marker>
            <c:symbol val="triangle"/>
            <c:size val="5"/>
            <c:spPr>
              <a:solidFill>
                <a:schemeClr val="tx1">
                  <a:lumMod val="50000"/>
                  <a:lumOff val="50000"/>
                </a:schemeClr>
              </a:solidFill>
              <a:ln w="9525">
                <a:solidFill>
                  <a:schemeClr val="tx1"/>
                </a:solidFill>
              </a:ln>
              <a:effectLst/>
            </c:spPr>
          </c:marker>
          <c:xVal>
            <c:numRef>
              <c:f>'全データまとめ 相関用'!$BW$31:$BW$34</c:f>
              <c:numCache>
                <c:formatCode>General</c:formatCode>
                <c:ptCount val="4"/>
                <c:pt idx="0">
                  <c:v>5.42</c:v>
                </c:pt>
                <c:pt idx="1">
                  <c:v>1.3199999999999998</c:v>
                </c:pt>
                <c:pt idx="2">
                  <c:v>1.31</c:v>
                </c:pt>
                <c:pt idx="3">
                  <c:v>1.92</c:v>
                </c:pt>
              </c:numCache>
            </c:numRef>
          </c:xVal>
          <c:yVal>
            <c:numRef>
              <c:f>'全データまとめ 相関用'!$BT$31:$BT$34</c:f>
              <c:numCache>
                <c:formatCode>General</c:formatCode>
                <c:ptCount val="4"/>
                <c:pt idx="0">
                  <c:v>2.3600000000000003</c:v>
                </c:pt>
                <c:pt idx="1">
                  <c:v>0.35</c:v>
                </c:pt>
                <c:pt idx="2">
                  <c:v>0.06</c:v>
                </c:pt>
                <c:pt idx="3">
                  <c:v>0.8899999999999999</c:v>
                </c:pt>
              </c:numCache>
            </c:numRef>
          </c:yVal>
          <c:smooth val="0"/>
          <c:extLst>
            <c:ext xmlns:c16="http://schemas.microsoft.com/office/drawing/2014/chart" uri="{C3380CC4-5D6E-409C-BE32-E72D297353CC}">
              <c16:uniqueId val="{00000008-5980-4B47-9CE1-03A15C8FFEC7}"/>
            </c:ext>
          </c:extLst>
        </c:ser>
        <c:ser>
          <c:idx val="9"/>
          <c:order val="9"/>
          <c:tx>
            <c:strRef>
              <c:f>'全データまとめ 相関用'!$AW$35</c:f>
              <c:strCache>
                <c:ptCount val="1"/>
                <c:pt idx="0">
                  <c:v>Ⅱ-10</c:v>
                </c:pt>
              </c:strCache>
            </c:strRef>
          </c:tx>
          <c:spPr>
            <a:ln w="25400" cap="rnd">
              <a:noFill/>
              <a:round/>
            </a:ln>
            <a:effectLst/>
          </c:spPr>
          <c:marker>
            <c:symbol val="triangle"/>
            <c:size val="5"/>
            <c:spPr>
              <a:solidFill>
                <a:schemeClr val="tx1"/>
              </a:solidFill>
              <a:ln w="9525">
                <a:solidFill>
                  <a:schemeClr val="tx1"/>
                </a:solidFill>
              </a:ln>
              <a:effectLst/>
            </c:spPr>
          </c:marker>
          <c:xVal>
            <c:numRef>
              <c:f>'全データまとめ 相関用'!$BW$35:$BW$38</c:f>
              <c:numCache>
                <c:formatCode>General</c:formatCode>
                <c:ptCount val="4"/>
                <c:pt idx="0">
                  <c:v>0.75</c:v>
                </c:pt>
                <c:pt idx="1">
                  <c:v>2.25</c:v>
                </c:pt>
                <c:pt idx="2">
                  <c:v>1.83</c:v>
                </c:pt>
                <c:pt idx="3">
                  <c:v>1.51</c:v>
                </c:pt>
              </c:numCache>
            </c:numRef>
          </c:xVal>
          <c:yVal>
            <c:numRef>
              <c:f>'全データまとめ 相関用'!$BT$35:$BT$38</c:f>
              <c:numCache>
                <c:formatCode>General</c:formatCode>
                <c:ptCount val="4"/>
                <c:pt idx="0">
                  <c:v>0.05</c:v>
                </c:pt>
                <c:pt idx="1">
                  <c:v>0.66999999999999993</c:v>
                </c:pt>
                <c:pt idx="2">
                  <c:v>0.38</c:v>
                </c:pt>
                <c:pt idx="3">
                  <c:v>0.59</c:v>
                </c:pt>
              </c:numCache>
            </c:numRef>
          </c:yVal>
          <c:smooth val="0"/>
          <c:extLst>
            <c:ext xmlns:c16="http://schemas.microsoft.com/office/drawing/2014/chart" uri="{C3380CC4-5D6E-409C-BE32-E72D297353CC}">
              <c16:uniqueId val="{00000009-5980-4B47-9CE1-03A15C8FFEC7}"/>
            </c:ext>
          </c:extLst>
        </c:ser>
        <c:ser>
          <c:idx val="10"/>
          <c:order val="10"/>
          <c:tx>
            <c:strRef>
              <c:f>'全データまとめ 相関用'!$AW$39</c:f>
              <c:strCache>
                <c:ptCount val="1"/>
                <c:pt idx="0">
                  <c:v>Ⅲ-1</c:v>
                </c:pt>
              </c:strCache>
            </c:strRef>
          </c:tx>
          <c:spPr>
            <a:ln w="25400" cap="rnd">
              <a:noFill/>
              <a:round/>
            </a:ln>
            <a:effectLst/>
          </c:spPr>
          <c:marker>
            <c:symbol val="circle"/>
            <c:size val="5"/>
            <c:spPr>
              <a:noFill/>
              <a:ln w="9525">
                <a:noFill/>
              </a:ln>
              <a:effectLst/>
            </c:spPr>
          </c:marker>
          <c:xVal>
            <c:numRef>
              <c:f>'全データまとめ 相関用'!$BW$39:$BW$42</c:f>
              <c:numCache>
                <c:formatCode>General</c:formatCode>
                <c:ptCount val="4"/>
                <c:pt idx="0">
                  <c:v>9.2899999999999991</c:v>
                </c:pt>
                <c:pt idx="1">
                  <c:v>11.66</c:v>
                </c:pt>
                <c:pt idx="2">
                  <c:v>15.91</c:v>
                </c:pt>
                <c:pt idx="3">
                  <c:v>12.32</c:v>
                </c:pt>
              </c:numCache>
            </c:numRef>
          </c:xVal>
          <c:yVal>
            <c:numRef>
              <c:f>'全データまとめ 相関用'!$BT$39:$BT$42</c:f>
              <c:numCache>
                <c:formatCode>General</c:formatCode>
                <c:ptCount val="4"/>
                <c:pt idx="0">
                  <c:v>4.46</c:v>
                </c:pt>
                <c:pt idx="1">
                  <c:v>4.4400000000000004</c:v>
                </c:pt>
                <c:pt idx="2">
                  <c:v>7.91</c:v>
                </c:pt>
                <c:pt idx="3">
                  <c:v>5.18</c:v>
                </c:pt>
              </c:numCache>
            </c:numRef>
          </c:yVal>
          <c:smooth val="0"/>
          <c:extLst>
            <c:ext xmlns:c16="http://schemas.microsoft.com/office/drawing/2014/chart" uri="{C3380CC4-5D6E-409C-BE32-E72D297353CC}">
              <c16:uniqueId val="{0000000A-5980-4B47-9CE1-03A15C8FFEC7}"/>
            </c:ext>
          </c:extLst>
        </c:ser>
        <c:ser>
          <c:idx val="11"/>
          <c:order val="11"/>
          <c:tx>
            <c:strRef>
              <c:f>'全データまとめ 相関用'!$AW$43</c:f>
              <c:strCache>
                <c:ptCount val="1"/>
                <c:pt idx="0">
                  <c:v>Ⅲ-3</c:v>
                </c:pt>
              </c:strCache>
            </c:strRef>
          </c:tx>
          <c:spPr>
            <a:ln w="25400" cap="rnd">
              <a:noFill/>
              <a:round/>
            </a:ln>
            <a:effectLst/>
          </c:spPr>
          <c:marker>
            <c:symbol val="square"/>
            <c:size val="5"/>
            <c:spPr>
              <a:solidFill>
                <a:schemeClr val="bg1">
                  <a:lumMod val="75000"/>
                </a:schemeClr>
              </a:solidFill>
              <a:ln w="9525">
                <a:solidFill>
                  <a:schemeClr val="tx1"/>
                </a:solidFill>
              </a:ln>
              <a:effectLst/>
            </c:spPr>
          </c:marker>
          <c:xVal>
            <c:numRef>
              <c:f>'全データまとめ 相関用'!$BW$43:$BW$46</c:f>
              <c:numCache>
                <c:formatCode>General</c:formatCode>
                <c:ptCount val="4"/>
                <c:pt idx="0">
                  <c:v>9.7200000000000006</c:v>
                </c:pt>
                <c:pt idx="1">
                  <c:v>14.15</c:v>
                </c:pt>
                <c:pt idx="2">
                  <c:v>11.420000000000002</c:v>
                </c:pt>
                <c:pt idx="3">
                  <c:v>8.9600000000000009</c:v>
                </c:pt>
              </c:numCache>
            </c:numRef>
          </c:xVal>
          <c:yVal>
            <c:numRef>
              <c:f>'全データまとめ 相関用'!$BT$43:$BT$46</c:f>
              <c:numCache>
                <c:formatCode>General</c:formatCode>
                <c:ptCount val="4"/>
                <c:pt idx="0">
                  <c:v>4.9800000000000004</c:v>
                </c:pt>
                <c:pt idx="1">
                  <c:v>8.1</c:v>
                </c:pt>
                <c:pt idx="2">
                  <c:v>5.3000000000000007</c:v>
                </c:pt>
                <c:pt idx="3">
                  <c:v>4.43</c:v>
                </c:pt>
              </c:numCache>
            </c:numRef>
          </c:yVal>
          <c:smooth val="0"/>
          <c:extLst>
            <c:ext xmlns:c16="http://schemas.microsoft.com/office/drawing/2014/chart" uri="{C3380CC4-5D6E-409C-BE32-E72D297353CC}">
              <c16:uniqueId val="{0000000B-5980-4B47-9CE1-03A15C8FFEC7}"/>
            </c:ext>
          </c:extLst>
        </c:ser>
        <c:ser>
          <c:idx val="12"/>
          <c:order val="12"/>
          <c:tx>
            <c:strRef>
              <c:f>'全データまとめ 相関用'!$AW$47</c:f>
              <c:strCache>
                <c:ptCount val="1"/>
                <c:pt idx="0">
                  <c:v>Ⅲ-6</c:v>
                </c:pt>
              </c:strCache>
            </c:strRef>
          </c:tx>
          <c:spPr>
            <a:ln w="25400" cap="rnd">
              <a:noFill/>
              <a:round/>
            </a:ln>
            <a:effectLst/>
          </c:spPr>
          <c:marker>
            <c:symbol val="square"/>
            <c:size val="5"/>
            <c:spPr>
              <a:solidFill>
                <a:schemeClr val="tx1">
                  <a:lumMod val="50000"/>
                  <a:lumOff val="50000"/>
                </a:schemeClr>
              </a:solidFill>
              <a:ln w="9525">
                <a:solidFill>
                  <a:schemeClr val="tx1"/>
                </a:solidFill>
              </a:ln>
              <a:effectLst/>
            </c:spPr>
          </c:marker>
          <c:xVal>
            <c:numRef>
              <c:f>'全データまとめ 相関用'!$BW$47:$BW$50</c:f>
              <c:numCache>
                <c:formatCode>General</c:formatCode>
                <c:ptCount val="4"/>
                <c:pt idx="0">
                  <c:v>7.09</c:v>
                </c:pt>
                <c:pt idx="1">
                  <c:v>5.41</c:v>
                </c:pt>
                <c:pt idx="2">
                  <c:v>1.83</c:v>
                </c:pt>
                <c:pt idx="3">
                  <c:v>4.42</c:v>
                </c:pt>
              </c:numCache>
            </c:numRef>
          </c:xVal>
          <c:yVal>
            <c:numRef>
              <c:f>'全データまとめ 相関用'!$BT$47:$BT$50</c:f>
              <c:numCache>
                <c:formatCode>General</c:formatCode>
                <c:ptCount val="4"/>
                <c:pt idx="0">
                  <c:v>3.21</c:v>
                </c:pt>
                <c:pt idx="1">
                  <c:v>2.61</c:v>
                </c:pt>
                <c:pt idx="2">
                  <c:v>0.24</c:v>
                </c:pt>
                <c:pt idx="3">
                  <c:v>1.51</c:v>
                </c:pt>
              </c:numCache>
            </c:numRef>
          </c:yVal>
          <c:smooth val="0"/>
          <c:extLst>
            <c:ext xmlns:c16="http://schemas.microsoft.com/office/drawing/2014/chart" uri="{C3380CC4-5D6E-409C-BE32-E72D297353CC}">
              <c16:uniqueId val="{0000000C-5980-4B47-9CE1-03A15C8FFEC7}"/>
            </c:ext>
          </c:extLst>
        </c:ser>
        <c:ser>
          <c:idx val="13"/>
          <c:order val="13"/>
          <c:tx>
            <c:strRef>
              <c:f>'全データまとめ 相関用'!$AW$51</c:f>
              <c:strCache>
                <c:ptCount val="1"/>
                <c:pt idx="0">
                  <c:v>Ⅲ-10</c:v>
                </c:pt>
              </c:strCache>
            </c:strRef>
          </c:tx>
          <c:spPr>
            <a:ln w="25400" cap="rnd">
              <a:noFill/>
              <a:round/>
            </a:ln>
            <a:effectLst/>
          </c:spPr>
          <c:marker>
            <c:symbol val="square"/>
            <c:size val="5"/>
            <c:spPr>
              <a:solidFill>
                <a:schemeClr val="tx1"/>
              </a:solidFill>
              <a:ln w="9525">
                <a:solidFill>
                  <a:schemeClr val="tx1"/>
                </a:solidFill>
              </a:ln>
              <a:effectLst/>
            </c:spPr>
          </c:marker>
          <c:xVal>
            <c:numRef>
              <c:f>'全データまとめ 相関用'!$BW$51:$BW$54</c:f>
              <c:numCache>
                <c:formatCode>General</c:formatCode>
                <c:ptCount val="4"/>
                <c:pt idx="0">
                  <c:v>7.3199999999999994</c:v>
                </c:pt>
                <c:pt idx="1">
                  <c:v>2.54</c:v>
                </c:pt>
                <c:pt idx="2">
                  <c:v>3.74</c:v>
                </c:pt>
                <c:pt idx="3">
                  <c:v>7.5399999999999991</c:v>
                </c:pt>
              </c:numCache>
            </c:numRef>
          </c:xVal>
          <c:yVal>
            <c:numRef>
              <c:f>'全データまとめ 相関用'!$BT$51:$BT$54</c:f>
              <c:numCache>
                <c:formatCode>General</c:formatCode>
                <c:ptCount val="4"/>
                <c:pt idx="0">
                  <c:v>3.04</c:v>
                </c:pt>
                <c:pt idx="1">
                  <c:v>0.39</c:v>
                </c:pt>
                <c:pt idx="2">
                  <c:v>1.37</c:v>
                </c:pt>
                <c:pt idx="3">
                  <c:v>2.4499999999999997</c:v>
                </c:pt>
              </c:numCache>
            </c:numRef>
          </c:yVal>
          <c:smooth val="0"/>
          <c:extLst>
            <c:ext xmlns:c16="http://schemas.microsoft.com/office/drawing/2014/chart" uri="{C3380CC4-5D6E-409C-BE32-E72D297353CC}">
              <c16:uniqueId val="{0000000D-5980-4B47-9CE1-03A15C8FFEC7}"/>
            </c:ext>
          </c:extLst>
        </c:ser>
        <c:dLbls>
          <c:showLegendKey val="0"/>
          <c:showVal val="0"/>
          <c:showCatName val="0"/>
          <c:showSerName val="0"/>
          <c:showPercent val="0"/>
          <c:showBubbleSize val="0"/>
        </c:dLbls>
        <c:axId val="351720896"/>
        <c:axId val="353054072"/>
      </c:scatterChart>
      <c:valAx>
        <c:axId val="351720896"/>
        <c:scaling>
          <c:orientation val="minMax"/>
          <c:max val="15"/>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353054072"/>
        <c:crosses val="autoZero"/>
        <c:crossBetween val="midCat"/>
      </c:valAx>
      <c:valAx>
        <c:axId val="353054072"/>
        <c:scaling>
          <c:orientation val="minMax"/>
          <c:max val="10"/>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351720896"/>
        <c:crosses val="autoZero"/>
        <c:crossBetween val="midCat"/>
        <c:majorUnit val="2"/>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B5C581A-46AB-4EEA-BFD8-E1D0B39C8639}" type="datetimeFigureOut">
              <a:rPr kumimoji="1" lang="ja-JP" altLang="en-US" smtClean="0"/>
              <a:t>2019/9/13</a:t>
            </a:fld>
            <a:endParaRPr kumimoji="1" lang="ja-JP" altLang="en-US"/>
          </a:p>
        </p:txBody>
      </p:sp>
      <p:sp>
        <p:nvSpPr>
          <p:cNvPr id="4" name="フッター プレースホルダー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C8FE7E7D-BF0B-4F59-8E62-EEDCCF2C7F08}" type="slidenum">
              <a:rPr kumimoji="1" lang="ja-JP" altLang="en-US" smtClean="0"/>
              <a:t>‹#›</a:t>
            </a:fld>
            <a:endParaRPr kumimoji="1" lang="ja-JP" altLang="en-US"/>
          </a:p>
        </p:txBody>
      </p:sp>
    </p:spTree>
    <p:extLst>
      <p:ext uri="{BB962C8B-B14F-4D97-AF65-F5344CB8AC3E}">
        <p14:creationId xmlns:p14="http://schemas.microsoft.com/office/powerpoint/2010/main" val="5920014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72212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360288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329155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35339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112081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180561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425403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221989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277031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319794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68FF43-47A9-412E-9128-F527117E0435}" type="datetimeFigureOut">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29298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8FF43-47A9-412E-9128-F527117E0435}" type="datetimeFigureOut">
              <a:rPr kumimoji="1" lang="ja-JP" altLang="en-US" smtClean="0"/>
              <a:t>2019/9/13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42C19-432D-41F4-9575-5D5985A2F9A5}" type="slidenum">
              <a:rPr kumimoji="1" lang="ja-JP" altLang="en-US" smtClean="0"/>
              <a:t>‹#›</a:t>
            </a:fld>
            <a:endParaRPr kumimoji="1" lang="ja-JP" altLang="en-US"/>
          </a:p>
        </p:txBody>
      </p:sp>
    </p:spTree>
    <p:extLst>
      <p:ext uri="{BB962C8B-B14F-4D97-AF65-F5344CB8AC3E}">
        <p14:creationId xmlns:p14="http://schemas.microsoft.com/office/powerpoint/2010/main" val="275613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874934779"/>
              </p:ext>
            </p:extLst>
          </p:nvPr>
        </p:nvGraphicFramePr>
        <p:xfrm>
          <a:off x="5168577" y="920795"/>
          <a:ext cx="4265220" cy="368586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272121" y="4538923"/>
            <a:ext cx="8161676" cy="738664"/>
          </a:xfrm>
          <a:prstGeom prst="rect">
            <a:avLst/>
          </a:prstGeom>
          <a:noFill/>
        </p:spPr>
        <p:txBody>
          <a:bodyPr wrap="square" rtlCol="0">
            <a:spAutoFit/>
          </a:bodyPr>
          <a:lstStyle/>
          <a:p>
            <a:pPr algn="just"/>
            <a:r>
              <a:rPr lang="en-US" altLang="ja-JP" sz="1050" b="1" dirty="0" smtClean="0">
                <a:latin typeface="Times New Roman" panose="02020603050405020304" pitchFamily="18" charset="0"/>
                <a:cs typeface="Times New Roman" panose="02020603050405020304" pitchFamily="18" charset="0"/>
              </a:rPr>
              <a:t>Supplemental figure 1</a:t>
            </a:r>
            <a:r>
              <a:rPr lang="en-US" altLang="ja-JP" sz="1050" b="1" dirty="0">
                <a:latin typeface="Times New Roman" panose="02020603050405020304" pitchFamily="18" charset="0"/>
                <a:cs typeface="Times New Roman" panose="02020603050405020304" pitchFamily="18" charset="0"/>
              </a:rPr>
              <a:t>. </a:t>
            </a:r>
            <a:r>
              <a:rPr lang="en-US" altLang="ja-JP" sz="1050" dirty="0" smtClean="0">
                <a:latin typeface="Times New Roman" panose="02020603050405020304" pitchFamily="18" charset="0"/>
                <a:cs typeface="Times New Roman" panose="02020603050405020304" pitchFamily="18" charset="0"/>
              </a:rPr>
              <a:t>The </a:t>
            </a:r>
            <a:r>
              <a:rPr lang="en-US" altLang="ja-JP" sz="1050" dirty="0">
                <a:latin typeface="Times New Roman" panose="02020603050405020304" pitchFamily="18" charset="0"/>
                <a:cs typeface="Times New Roman" panose="02020603050405020304" pitchFamily="18" charset="0"/>
              </a:rPr>
              <a:t>daily mean, minimum, and maximum air </a:t>
            </a:r>
            <a:r>
              <a:rPr lang="en-US" altLang="ja-JP" sz="1050" dirty="0" smtClean="0">
                <a:latin typeface="Times New Roman" panose="02020603050405020304" pitchFamily="18" charset="0"/>
                <a:cs typeface="Times New Roman" panose="02020603050405020304" pitchFamily="18" charset="0"/>
              </a:rPr>
              <a:t>temperatures (a) and the sunshine durations (b) during cultivation period in 2018 and the means of  those from 1981 to 2010. The solid, </a:t>
            </a:r>
            <a:r>
              <a:rPr lang="en-US" altLang="ja-JP" sz="1050" dirty="0">
                <a:latin typeface="Times New Roman" panose="02020603050405020304" pitchFamily="18" charset="0"/>
                <a:cs typeface="Times New Roman" panose="02020603050405020304" pitchFamily="18" charset="0"/>
              </a:rPr>
              <a:t>d</a:t>
            </a:r>
            <a:r>
              <a:rPr lang="en-US" altLang="ja-JP" sz="1050" dirty="0" smtClean="0">
                <a:latin typeface="Times New Roman" panose="02020603050405020304" pitchFamily="18" charset="0"/>
                <a:cs typeface="Times New Roman" panose="02020603050405020304" pitchFamily="18" charset="0"/>
              </a:rPr>
              <a:t>otted, and dashed lines with markers in (a) denote the daily mean, minimum, and maximum air temperatures in 2018 and those without markers denote the means of those </a:t>
            </a:r>
            <a:r>
              <a:rPr lang="en-US" altLang="ja-JP" sz="1050" dirty="0">
                <a:latin typeface="Times New Roman" panose="02020603050405020304" pitchFamily="18" charset="0"/>
                <a:cs typeface="Times New Roman" panose="02020603050405020304" pitchFamily="18" charset="0"/>
              </a:rPr>
              <a:t>from 1981 to </a:t>
            </a:r>
            <a:r>
              <a:rPr lang="en-US" altLang="ja-JP" sz="1050" dirty="0" smtClean="0">
                <a:latin typeface="Times New Roman" panose="02020603050405020304" pitchFamily="18" charset="0"/>
                <a:cs typeface="Times New Roman" panose="02020603050405020304" pitchFamily="18" charset="0"/>
              </a:rPr>
              <a:t>2010. </a:t>
            </a:r>
            <a:r>
              <a:rPr lang="en-US" altLang="ja-JP" sz="1050" dirty="0">
                <a:latin typeface="Times New Roman" panose="02020603050405020304" pitchFamily="18" charset="0"/>
                <a:cs typeface="Times New Roman" panose="02020603050405020304" pitchFamily="18" charset="0"/>
              </a:rPr>
              <a:t>The </a:t>
            </a:r>
            <a:r>
              <a:rPr lang="en-US" altLang="ja-JP" sz="1050" dirty="0" smtClean="0">
                <a:latin typeface="Times New Roman" panose="02020603050405020304" pitchFamily="18" charset="0"/>
                <a:cs typeface="Times New Roman" panose="02020603050405020304" pitchFamily="18" charset="0"/>
              </a:rPr>
              <a:t>solid</a:t>
            </a:r>
            <a:r>
              <a:rPr lang="en-US" altLang="ja-JP" sz="1050" dirty="0">
                <a:latin typeface="Times New Roman" panose="02020603050405020304" pitchFamily="18" charset="0"/>
                <a:cs typeface="Times New Roman" panose="02020603050405020304" pitchFamily="18" charset="0"/>
              </a:rPr>
              <a:t> </a:t>
            </a:r>
            <a:r>
              <a:rPr lang="en-US" altLang="ja-JP" sz="1050" dirty="0" smtClean="0">
                <a:latin typeface="Times New Roman" panose="02020603050405020304" pitchFamily="18" charset="0"/>
                <a:cs typeface="Times New Roman" panose="02020603050405020304" pitchFamily="18" charset="0"/>
              </a:rPr>
              <a:t>line with markers in (b) denotes the sunshine duration in 2018 and that without markers denotes the mean of those from 1981 to 2010.</a:t>
            </a:r>
            <a:endParaRPr kumimoji="1" lang="ja-JP" altLang="en-US" sz="1050" dirty="0">
              <a:latin typeface="Times New Roman" panose="02020603050405020304" pitchFamily="18" charset="0"/>
              <a:cs typeface="Times New Roman" panose="02020603050405020304" pitchFamily="18" charset="0"/>
            </a:endParaRPr>
          </a:p>
        </p:txBody>
      </p:sp>
      <p:graphicFrame>
        <p:nvGraphicFramePr>
          <p:cNvPr id="7" name="グラフ 6"/>
          <p:cNvGraphicFramePr>
            <a:graphicFrameLocks/>
          </p:cNvGraphicFramePr>
          <p:nvPr>
            <p:extLst>
              <p:ext uri="{D42A27DB-BD31-4B8C-83A1-F6EECF244321}">
                <p14:modId xmlns:p14="http://schemas.microsoft.com/office/powerpoint/2010/main" val="3033836960"/>
              </p:ext>
            </p:extLst>
          </p:nvPr>
        </p:nvGraphicFramePr>
        <p:xfrm>
          <a:off x="1053777" y="920795"/>
          <a:ext cx="4265220" cy="368586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138513" y="847099"/>
            <a:ext cx="356188" cy="276999"/>
          </a:xfrm>
          <a:prstGeom prst="rect">
            <a:avLst/>
          </a:prstGeom>
          <a:noFill/>
        </p:spPr>
        <p:txBody>
          <a:bodyPr wrap="none" rtlCol="0">
            <a:spAutoFit/>
          </a:bodyPr>
          <a:lstStyle/>
          <a:p>
            <a:r>
              <a:rPr kumimoji="1" lang="en-US" altLang="ja-JP" sz="1200" dirty="0" smtClean="0">
                <a:latin typeface="Times New Roman" panose="02020603050405020304" pitchFamily="18" charset="0"/>
                <a:cs typeface="Times New Roman" panose="02020603050405020304" pitchFamily="18" charset="0"/>
              </a:rPr>
              <a:t>(a)</a:t>
            </a:r>
            <a:endParaRPr kumimoji="1" lang="ja-JP" altLang="en-US" sz="1200"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5216408" y="847099"/>
            <a:ext cx="364202" cy="276999"/>
          </a:xfrm>
          <a:prstGeom prst="rect">
            <a:avLst/>
          </a:prstGeom>
          <a:noFill/>
        </p:spPr>
        <p:txBody>
          <a:bodyPr wrap="none" rtlCol="0">
            <a:spAutoFit/>
          </a:bodyPr>
          <a:lstStyle/>
          <a:p>
            <a:r>
              <a:rPr kumimoji="1" lang="en-US" altLang="ja-JP" sz="1200" dirty="0" smtClean="0">
                <a:latin typeface="Times New Roman" panose="02020603050405020304" pitchFamily="18" charset="0"/>
                <a:cs typeface="Times New Roman" panose="02020603050405020304" pitchFamily="18" charset="0"/>
              </a:rPr>
              <a:t>(b)</a:t>
            </a:r>
            <a:endParaRPr kumimoji="1"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21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71653" t="53748" r="14104" b="38378"/>
          <a:stretch/>
        </p:blipFill>
        <p:spPr>
          <a:xfrm>
            <a:off x="3580599" y="2030931"/>
            <a:ext cx="3946358" cy="1636294"/>
          </a:xfrm>
          <a:prstGeom prst="rect">
            <a:avLst/>
          </a:prstGeom>
        </p:spPr>
      </p:pic>
      <p:sp>
        <p:nvSpPr>
          <p:cNvPr id="4" name="テキスト ボックス 3"/>
          <p:cNvSpPr txBox="1"/>
          <p:nvPr/>
        </p:nvSpPr>
        <p:spPr>
          <a:xfrm>
            <a:off x="3580599" y="3667225"/>
            <a:ext cx="3946358" cy="577081"/>
          </a:xfrm>
          <a:prstGeom prst="rect">
            <a:avLst/>
          </a:prstGeom>
          <a:noFill/>
        </p:spPr>
        <p:txBody>
          <a:bodyPr wrap="square" rtlCol="0">
            <a:spAutoFit/>
          </a:bodyPr>
          <a:lstStyle/>
          <a:p>
            <a:pPr algn="just"/>
            <a:r>
              <a:rPr lang="en-US" altLang="ja-JP" sz="1050" b="1" dirty="0">
                <a:latin typeface="Times New Roman" panose="02020603050405020304" pitchFamily="18" charset="0"/>
                <a:cs typeface="Times New Roman" panose="02020603050405020304" pitchFamily="18" charset="0"/>
              </a:rPr>
              <a:t>Supplemental figure </a:t>
            </a:r>
            <a:r>
              <a:rPr lang="en-US" altLang="ja-JP" sz="1050" b="1" dirty="0" smtClean="0">
                <a:latin typeface="Times New Roman" panose="02020603050405020304" pitchFamily="18" charset="0"/>
                <a:cs typeface="Times New Roman" panose="02020603050405020304" pitchFamily="18" charset="0"/>
              </a:rPr>
              <a:t>2. </a:t>
            </a:r>
            <a:r>
              <a:rPr lang="en-US" altLang="ja-JP" sz="1050" dirty="0">
                <a:latin typeface="Times New Roman" panose="02020603050405020304" pitchFamily="18" charset="0"/>
                <a:cs typeface="Times New Roman" panose="02020603050405020304" pitchFamily="18" charset="0"/>
              </a:rPr>
              <a:t>Sterility and maturity of seeds were determined by the color of seeds: red as sterile </a:t>
            </a:r>
            <a:r>
              <a:rPr lang="en-US" altLang="ja-JP" sz="1050" dirty="0" smtClean="0">
                <a:latin typeface="Times New Roman" panose="02020603050405020304" pitchFamily="18" charset="0"/>
                <a:cs typeface="Times New Roman" panose="02020603050405020304" pitchFamily="18" charset="0"/>
              </a:rPr>
              <a:t>seeds (a), </a:t>
            </a:r>
            <a:r>
              <a:rPr lang="en-US" altLang="ja-JP" sz="1050" dirty="0">
                <a:latin typeface="Times New Roman" panose="02020603050405020304" pitchFamily="18" charset="0"/>
                <a:cs typeface="Times New Roman" panose="02020603050405020304" pitchFamily="18" charset="0"/>
              </a:rPr>
              <a:t>green as un-matured </a:t>
            </a:r>
            <a:r>
              <a:rPr lang="en-US" altLang="ja-JP" sz="1050" dirty="0" smtClean="0">
                <a:latin typeface="Times New Roman" panose="02020603050405020304" pitchFamily="18" charset="0"/>
                <a:cs typeface="Times New Roman" panose="02020603050405020304" pitchFamily="18" charset="0"/>
              </a:rPr>
              <a:t>seeds (b), </a:t>
            </a:r>
            <a:r>
              <a:rPr lang="en-US" altLang="ja-JP" sz="1050" dirty="0">
                <a:latin typeface="Times New Roman" panose="02020603050405020304" pitchFamily="18" charset="0"/>
                <a:cs typeface="Times New Roman" panose="02020603050405020304" pitchFamily="18" charset="0"/>
              </a:rPr>
              <a:t>and black as matured </a:t>
            </a:r>
            <a:r>
              <a:rPr lang="en-US" altLang="ja-JP" sz="1050" dirty="0" smtClean="0">
                <a:latin typeface="Times New Roman" panose="02020603050405020304" pitchFamily="18" charset="0"/>
                <a:cs typeface="Times New Roman" panose="02020603050405020304" pitchFamily="18" charset="0"/>
              </a:rPr>
              <a:t>seeds (c).</a:t>
            </a:r>
            <a:endParaRPr kumimoji="1" lang="ja-JP" altLang="en-US" sz="1050" dirty="0">
              <a:latin typeface="Times New Roman" panose="02020603050405020304" pitchFamily="18" charset="0"/>
              <a:cs typeface="Times New Roman" panose="02020603050405020304" pitchFamily="18" charset="0"/>
            </a:endParaRPr>
          </a:p>
        </p:txBody>
      </p:sp>
      <p:sp>
        <p:nvSpPr>
          <p:cNvPr id="2" name="テキスト ボックス 1"/>
          <p:cNvSpPr txBox="1"/>
          <p:nvPr/>
        </p:nvSpPr>
        <p:spPr>
          <a:xfrm>
            <a:off x="6987941" y="2433580"/>
            <a:ext cx="364202" cy="276999"/>
          </a:xfrm>
          <a:prstGeom prst="rect">
            <a:avLst/>
          </a:prstGeom>
          <a:noFill/>
        </p:spPr>
        <p:txBody>
          <a:bodyPr wrap="none" rtlCol="0">
            <a:spAutoFit/>
          </a:bodyPr>
          <a:lstStyle/>
          <a:p>
            <a:r>
              <a:rPr kumimoji="1" lang="en-US" altLang="ja-JP" sz="1200" b="1" dirty="0" smtClean="0">
                <a:latin typeface="Times New Roman" panose="02020603050405020304" pitchFamily="18" charset="0"/>
                <a:cs typeface="Times New Roman" panose="02020603050405020304" pitchFamily="18" charset="0"/>
              </a:rPr>
              <a:t>(a)</a:t>
            </a:r>
            <a:endParaRPr kumimoji="1" lang="ja-JP" altLang="en-US" sz="1200"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3800374" y="2120214"/>
            <a:ext cx="372218" cy="276999"/>
          </a:xfrm>
          <a:prstGeom prst="rect">
            <a:avLst/>
          </a:prstGeom>
          <a:noFill/>
        </p:spPr>
        <p:txBody>
          <a:bodyPr wrap="none" rtlCol="0">
            <a:spAutoFit/>
          </a:bodyPr>
          <a:lstStyle/>
          <a:p>
            <a:r>
              <a:rPr kumimoji="1" lang="en-US" altLang="ja-JP" sz="1200" b="1" dirty="0" smtClean="0">
                <a:latin typeface="Times New Roman" panose="02020603050405020304" pitchFamily="18" charset="0"/>
                <a:cs typeface="Times New Roman" panose="02020603050405020304" pitchFamily="18" charset="0"/>
              </a:rPr>
              <a:t>(b)</a:t>
            </a:r>
            <a:endParaRPr kumimoji="1" lang="ja-JP" altLang="en-US" sz="12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982677" y="3158138"/>
            <a:ext cx="356188" cy="276999"/>
          </a:xfrm>
          <a:prstGeom prst="rect">
            <a:avLst/>
          </a:prstGeom>
          <a:noFill/>
        </p:spPr>
        <p:txBody>
          <a:bodyPr wrap="none" rtlCol="0">
            <a:spAutoFit/>
          </a:bodyPr>
          <a:lstStyle/>
          <a:p>
            <a:r>
              <a:rPr kumimoji="1" lang="en-US" altLang="ja-JP" sz="1200" b="1" dirty="0" smtClean="0">
                <a:latin typeface="Times New Roman" panose="02020603050405020304" pitchFamily="18" charset="0"/>
                <a:cs typeface="Times New Roman" panose="02020603050405020304" pitchFamily="18" charset="0"/>
              </a:rPr>
              <a:t>(c)</a:t>
            </a:r>
            <a:endParaRPr kumimoji="1" lang="ja-JP" altLang="en-US" sz="1200" b="1"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5553778" y="2115386"/>
            <a:ext cx="356188" cy="276999"/>
          </a:xfrm>
          <a:prstGeom prst="rect">
            <a:avLst/>
          </a:prstGeom>
          <a:noFill/>
        </p:spPr>
        <p:txBody>
          <a:bodyPr wrap="none" rtlCol="0">
            <a:spAutoFit/>
          </a:bodyPr>
          <a:lstStyle/>
          <a:p>
            <a:r>
              <a:rPr kumimoji="1" lang="en-US" altLang="ja-JP" sz="1200" b="1" dirty="0" smtClean="0">
                <a:latin typeface="Times New Roman" panose="02020603050405020304" pitchFamily="18" charset="0"/>
                <a:cs typeface="Times New Roman" panose="02020603050405020304" pitchFamily="18" charset="0"/>
              </a:rPr>
              <a:t>(c)</a:t>
            </a:r>
            <a:endParaRPr kumimoji="1" lang="ja-JP"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9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nvPr>
        </p:nvGraphicFramePr>
        <p:xfrm>
          <a:off x="6705067" y="1946941"/>
          <a:ext cx="3320182" cy="273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3123149" y="1622425"/>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nvPr>
        </p:nvGraphicFramePr>
        <p:xfrm>
          <a:off x="6223420" y="1622425"/>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2841833" y="4890797"/>
            <a:ext cx="6453755" cy="577081"/>
          </a:xfrm>
          <a:prstGeom prst="rect">
            <a:avLst/>
          </a:prstGeom>
          <a:noFill/>
        </p:spPr>
        <p:txBody>
          <a:bodyPr wrap="square" rtlCol="0">
            <a:spAutoFit/>
          </a:bodyPr>
          <a:lstStyle/>
          <a:p>
            <a:r>
              <a:rPr lang="en-US" altLang="ja-JP" sz="1050" b="1" dirty="0">
                <a:latin typeface="Times New Roman" panose="02020603050405020304" pitchFamily="18" charset="0"/>
                <a:cs typeface="Times New Roman" panose="02020603050405020304" pitchFamily="18" charset="0"/>
              </a:rPr>
              <a:t>Supplemental figure </a:t>
            </a:r>
            <a:r>
              <a:rPr lang="en-US" altLang="ja-JP" sz="1050" b="1" dirty="0" smtClean="0">
                <a:latin typeface="Times New Roman" panose="02020603050405020304" pitchFamily="18" charset="0"/>
                <a:cs typeface="Times New Roman" panose="02020603050405020304" pitchFamily="18" charset="0"/>
              </a:rPr>
              <a:t>3. </a:t>
            </a:r>
            <a:r>
              <a:rPr lang="en-US" altLang="ja-JP" sz="1050" dirty="0">
                <a:latin typeface="Times New Roman" panose="02020603050405020304" pitchFamily="18" charset="0"/>
                <a:cs typeface="Times New Roman" panose="02020603050405020304" pitchFamily="18" charset="0"/>
              </a:rPr>
              <a:t>Correlation between shoot dry weight at the full flowering stage and shoot dry weight at the ripening stage (a) and between shoot dry weight at the ripening stage and seed weight (b). C, control. Ⅰ, Ⅱ, and Ⅲ indicate the 1st, 3rd, or 5th leaf stage, respectively. </a:t>
            </a:r>
            <a:endParaRPr kumimoji="1" lang="ja-JP" altLang="en-US" sz="1050" dirty="0">
              <a:latin typeface="Times New Roman" panose="02020603050405020304" pitchFamily="18" charset="0"/>
              <a:cs typeface="Times New Roman" panose="02020603050405020304" pitchFamily="18" charset="0"/>
            </a:endParaRPr>
          </a:p>
        </p:txBody>
      </p:sp>
      <p:sp>
        <p:nvSpPr>
          <p:cNvPr id="3" name="正方形/長方形 2"/>
          <p:cNvSpPr/>
          <p:nvPr/>
        </p:nvSpPr>
        <p:spPr>
          <a:xfrm>
            <a:off x="3197412" y="4409996"/>
            <a:ext cx="2871299" cy="461665"/>
          </a:xfrm>
          <a:prstGeom prst="rect">
            <a:avLst/>
          </a:prstGeom>
        </p:spPr>
        <p:txBody>
          <a:bodyPr wrap="none">
            <a:spAutoFit/>
          </a:bodyPr>
          <a:lstStyle/>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Shoot dry weight at the </a:t>
            </a:r>
            <a:r>
              <a:rPr lang="en-US" altLang="ja-JP" dirty="0" smtClean="0"/>
              <a:t>full flowering stage</a:t>
            </a:r>
          </a:p>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smtClean="0"/>
              <a:t>(</a:t>
            </a:r>
            <a:r>
              <a:rPr lang="en-US" altLang="ja-JP" dirty="0"/>
              <a:t>g plant</a:t>
            </a:r>
            <a:r>
              <a:rPr lang="en-US" altLang="ja-JP" baseline="30000" dirty="0"/>
              <a:t>-1</a:t>
            </a:r>
            <a:r>
              <a:rPr lang="en-US" altLang="ja-JP" dirty="0"/>
              <a:t>)</a:t>
            </a:r>
            <a:endParaRPr lang="ja-JP" altLang="ja-JP" dirty="0"/>
          </a:p>
        </p:txBody>
      </p:sp>
      <p:sp>
        <p:nvSpPr>
          <p:cNvPr id="4" name="正方形/長方形 3"/>
          <p:cNvSpPr/>
          <p:nvPr/>
        </p:nvSpPr>
        <p:spPr>
          <a:xfrm rot="16200000">
            <a:off x="1700046" y="2738135"/>
            <a:ext cx="2533066" cy="461665"/>
          </a:xfrm>
          <a:prstGeom prst="rect">
            <a:avLst/>
          </a:prstGeom>
        </p:spPr>
        <p:txBody>
          <a:bodyPr wrap="none">
            <a:spAutoFit/>
          </a:bodyPr>
          <a:lstStyle/>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Shoot dry weight at the ripening </a:t>
            </a:r>
            <a:r>
              <a:rPr lang="en-US" altLang="ja-JP" dirty="0" smtClean="0"/>
              <a:t>stage</a:t>
            </a:r>
          </a:p>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smtClean="0"/>
              <a:t>(</a:t>
            </a:r>
            <a:r>
              <a:rPr lang="en-US" altLang="ja-JP" dirty="0"/>
              <a:t>g plant</a:t>
            </a:r>
            <a:r>
              <a:rPr lang="en-US" altLang="ja-JP" baseline="30000" dirty="0"/>
              <a:t>-1</a:t>
            </a:r>
            <a:r>
              <a:rPr lang="en-US" altLang="ja-JP" dirty="0"/>
              <a:t>)</a:t>
            </a:r>
            <a:endParaRPr lang="ja-JP" altLang="ja-JP" dirty="0"/>
          </a:p>
        </p:txBody>
      </p:sp>
      <p:sp>
        <p:nvSpPr>
          <p:cNvPr id="10" name="正方形/長方形 9"/>
          <p:cNvSpPr/>
          <p:nvPr/>
        </p:nvSpPr>
        <p:spPr>
          <a:xfrm>
            <a:off x="6396887" y="4417833"/>
            <a:ext cx="2533066" cy="461665"/>
          </a:xfrm>
          <a:prstGeom prst="rect">
            <a:avLst/>
          </a:prstGeom>
        </p:spPr>
        <p:txBody>
          <a:bodyPr wrap="none">
            <a:spAutoFit/>
          </a:bodyPr>
          <a:lstStyle/>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Shoot dry weight at the ripening </a:t>
            </a:r>
            <a:r>
              <a:rPr lang="en-US" altLang="ja-JP" dirty="0" smtClean="0"/>
              <a:t>stage</a:t>
            </a:r>
          </a:p>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smtClean="0"/>
              <a:t>(</a:t>
            </a:r>
            <a:r>
              <a:rPr lang="en-US" altLang="ja-JP" dirty="0"/>
              <a:t>g plant</a:t>
            </a:r>
            <a:r>
              <a:rPr lang="en-US" altLang="ja-JP" baseline="30000" dirty="0"/>
              <a:t>-1</a:t>
            </a:r>
            <a:r>
              <a:rPr lang="en-US" altLang="ja-JP" dirty="0"/>
              <a:t>)</a:t>
            </a:r>
            <a:endParaRPr lang="ja-JP" altLang="ja-JP" dirty="0"/>
          </a:p>
        </p:txBody>
      </p:sp>
      <p:sp>
        <p:nvSpPr>
          <p:cNvPr id="11" name="正方形/長方形 10"/>
          <p:cNvSpPr/>
          <p:nvPr/>
        </p:nvSpPr>
        <p:spPr>
          <a:xfrm rot="16200000">
            <a:off x="5344868" y="2836047"/>
            <a:ext cx="1636987" cy="276999"/>
          </a:xfrm>
          <a:prstGeom prst="rect">
            <a:avLst/>
          </a:prstGeom>
        </p:spPr>
        <p:txBody>
          <a:bodyPr wrap="none">
            <a:spAutoFit/>
          </a:bodyPr>
          <a:lstStyle/>
          <a:p>
            <a:pPr algn="ct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Seed</a:t>
            </a:r>
            <a:r>
              <a:rPr lang="ja-JP" altLang="en-US" dirty="0"/>
              <a:t> </a:t>
            </a:r>
            <a:r>
              <a:rPr lang="en-US" altLang="ja-JP" dirty="0"/>
              <a:t>weight (g plant</a:t>
            </a:r>
            <a:r>
              <a:rPr lang="en-US" altLang="ja-JP" baseline="30000" dirty="0"/>
              <a:t>-1</a:t>
            </a:r>
            <a:r>
              <a:rPr lang="en-US" altLang="ja-JP" dirty="0"/>
              <a:t>)</a:t>
            </a:r>
            <a:endParaRPr lang="ja-JP" altLang="ja-JP" dirty="0"/>
          </a:p>
        </p:txBody>
      </p:sp>
      <p:sp>
        <p:nvSpPr>
          <p:cNvPr id="12" name="正方形/長方形 11"/>
          <p:cNvSpPr/>
          <p:nvPr/>
        </p:nvSpPr>
        <p:spPr>
          <a:xfrm>
            <a:off x="3497412" y="1765488"/>
            <a:ext cx="2028290" cy="461665"/>
          </a:xfrm>
          <a:prstGeom prst="rect">
            <a:avLst/>
          </a:prstGeom>
        </p:spPr>
        <p:txBody>
          <a:bodyPr wrap="square">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y = 0.844x + 1.57</a:t>
            </a:r>
            <a:br>
              <a:rPr lang="en-US" altLang="ja-JP" dirty="0"/>
            </a:br>
            <a:r>
              <a:rPr lang="en-US" altLang="ja-JP" i="1" dirty="0">
                <a:solidFill>
                  <a:prstClr val="black"/>
                </a:solidFill>
                <a:latin typeface="Times New Roman" panose="02020603050405020304" pitchFamily="18" charset="0"/>
                <a:ea typeface="ＭＳ 明朝" panose="02020609040205080304" pitchFamily="17" charset="-128"/>
              </a:rPr>
              <a:t>n</a:t>
            </a:r>
            <a:r>
              <a:rPr lang="en-US" altLang="ja-JP" dirty="0">
                <a:solidFill>
                  <a:prstClr val="black"/>
                </a:solidFill>
                <a:latin typeface="Times New Roman" panose="02020603050405020304" pitchFamily="18" charset="0"/>
                <a:ea typeface="ＭＳ 明朝" panose="02020609040205080304" pitchFamily="17" charset="-128"/>
              </a:rPr>
              <a:t> = 52, </a:t>
            </a:r>
            <a:r>
              <a:rPr lang="en-US" altLang="ja-JP" i="1" dirty="0">
                <a:solidFill>
                  <a:prstClr val="black"/>
                </a:solidFill>
                <a:latin typeface="Times New Roman" panose="02020603050405020304" pitchFamily="18" charset="0"/>
                <a:ea typeface="ＭＳ 明朝" panose="02020609040205080304" pitchFamily="17" charset="-128"/>
              </a:rPr>
              <a:t>r</a:t>
            </a:r>
            <a:r>
              <a:rPr lang="en-US" altLang="ja-JP" dirty="0">
                <a:solidFill>
                  <a:prstClr val="black"/>
                </a:solidFill>
                <a:latin typeface="Times New Roman" panose="02020603050405020304" pitchFamily="18" charset="0"/>
                <a:ea typeface="ＭＳ 明朝" panose="02020609040205080304" pitchFamily="17" charset="-128"/>
              </a:rPr>
              <a:t> = 0.848, </a:t>
            </a:r>
            <a:r>
              <a:rPr lang="en-US" altLang="ja-JP" i="1" dirty="0">
                <a:solidFill>
                  <a:prstClr val="black"/>
                </a:solidFill>
                <a:latin typeface="Times New Roman" panose="02020603050405020304" pitchFamily="18" charset="0"/>
                <a:ea typeface="ＭＳ 明朝" panose="02020609040205080304" pitchFamily="17" charset="-128"/>
              </a:rPr>
              <a:t>p</a:t>
            </a:r>
            <a:r>
              <a:rPr lang="en-US" altLang="ja-JP" dirty="0">
                <a:solidFill>
                  <a:prstClr val="black"/>
                </a:solidFill>
                <a:latin typeface="Times New Roman" panose="02020603050405020304" pitchFamily="18" charset="0"/>
                <a:ea typeface="ＭＳ 明朝" panose="02020609040205080304" pitchFamily="17" charset="-128"/>
              </a:rPr>
              <a:t> &lt; 0.001</a:t>
            </a:r>
            <a:endParaRPr lang="en-US" altLang="ja-JP" dirty="0"/>
          </a:p>
        </p:txBody>
      </p:sp>
      <p:sp>
        <p:nvSpPr>
          <p:cNvPr id="13" name="正方形/長方形 12"/>
          <p:cNvSpPr/>
          <p:nvPr/>
        </p:nvSpPr>
        <p:spPr>
          <a:xfrm>
            <a:off x="6610041" y="1765487"/>
            <a:ext cx="2031674" cy="461665"/>
          </a:xfrm>
          <a:prstGeom prst="rect">
            <a:avLst/>
          </a:prstGeom>
        </p:spPr>
        <p:txBody>
          <a:bodyPr wrap="square">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ltLang="ja-JP" dirty="0"/>
              <a:t>y = 0.485x - </a:t>
            </a:r>
            <a:r>
              <a:rPr lang="en-US" altLang="ja-JP" dirty="0" smtClean="0"/>
              <a:t>0.437</a:t>
            </a:r>
            <a:r>
              <a:rPr lang="en-US" altLang="ja-JP" dirty="0"/>
              <a:t/>
            </a:r>
            <a:br>
              <a:rPr lang="en-US" altLang="ja-JP" dirty="0"/>
            </a:br>
            <a:r>
              <a:rPr lang="en-US" altLang="ja-JP" i="1" dirty="0">
                <a:solidFill>
                  <a:prstClr val="black"/>
                </a:solidFill>
                <a:latin typeface="Times New Roman" panose="02020603050405020304" pitchFamily="18" charset="0"/>
                <a:ea typeface="ＭＳ 明朝" panose="02020609040205080304" pitchFamily="17" charset="-128"/>
              </a:rPr>
              <a:t>n</a:t>
            </a:r>
            <a:r>
              <a:rPr lang="en-US" altLang="ja-JP" dirty="0">
                <a:solidFill>
                  <a:prstClr val="black"/>
                </a:solidFill>
                <a:latin typeface="Times New Roman" panose="02020603050405020304" pitchFamily="18" charset="0"/>
                <a:ea typeface="ＭＳ 明朝" panose="02020609040205080304" pitchFamily="17" charset="-128"/>
              </a:rPr>
              <a:t> = 52, </a:t>
            </a:r>
            <a:r>
              <a:rPr lang="en-US" altLang="ja-JP" i="1" dirty="0">
                <a:solidFill>
                  <a:prstClr val="black"/>
                </a:solidFill>
                <a:latin typeface="Times New Roman" panose="02020603050405020304" pitchFamily="18" charset="0"/>
                <a:ea typeface="ＭＳ 明朝" panose="02020609040205080304" pitchFamily="17" charset="-128"/>
              </a:rPr>
              <a:t>r</a:t>
            </a:r>
            <a:r>
              <a:rPr lang="en-US" altLang="ja-JP" dirty="0">
                <a:solidFill>
                  <a:prstClr val="black"/>
                </a:solidFill>
                <a:latin typeface="Times New Roman" panose="02020603050405020304" pitchFamily="18" charset="0"/>
                <a:ea typeface="ＭＳ 明朝" panose="02020609040205080304" pitchFamily="17" charset="-128"/>
              </a:rPr>
              <a:t> = 0.969, </a:t>
            </a:r>
            <a:r>
              <a:rPr lang="en-US" altLang="ja-JP" i="1" dirty="0">
                <a:solidFill>
                  <a:prstClr val="black"/>
                </a:solidFill>
                <a:latin typeface="Times New Roman" panose="02020603050405020304" pitchFamily="18" charset="0"/>
                <a:ea typeface="ＭＳ 明朝" panose="02020609040205080304" pitchFamily="17" charset="-128"/>
              </a:rPr>
              <a:t>p</a:t>
            </a:r>
            <a:r>
              <a:rPr lang="en-US" altLang="ja-JP" dirty="0">
                <a:solidFill>
                  <a:prstClr val="black"/>
                </a:solidFill>
                <a:latin typeface="Times New Roman" panose="02020603050405020304" pitchFamily="18" charset="0"/>
                <a:ea typeface="ＭＳ 明朝" panose="02020609040205080304" pitchFamily="17" charset="-128"/>
              </a:rPr>
              <a:t> &lt; 0.001</a:t>
            </a:r>
            <a:endParaRPr lang="en-US" altLang="ja-JP" dirty="0"/>
          </a:p>
        </p:txBody>
      </p:sp>
      <p:sp>
        <p:nvSpPr>
          <p:cNvPr id="14" name="テキスト ボックス 13"/>
          <p:cNvSpPr txBox="1"/>
          <p:nvPr/>
        </p:nvSpPr>
        <p:spPr>
          <a:xfrm>
            <a:off x="2676850" y="1527808"/>
            <a:ext cx="33374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(a)</a:t>
            </a:r>
            <a:endParaRPr kumimoji="1" lang="ja-JP" altLang="en-US" sz="105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5919760" y="1530817"/>
            <a:ext cx="341760"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(b)</a:t>
            </a:r>
            <a:endParaRPr kumimoji="1" lang="ja-JP"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33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9862" t="8359" r="27392" b="12738"/>
          <a:stretch/>
        </p:blipFill>
        <p:spPr>
          <a:xfrm>
            <a:off x="2624667" y="1913467"/>
            <a:ext cx="2369608" cy="1993900"/>
          </a:xfrm>
          <a:prstGeom prst="rect">
            <a:avLst/>
          </a:prstGeom>
        </p:spPr>
      </p:pic>
      <p:pic>
        <p:nvPicPr>
          <p:cNvPr id="4" name="図 3"/>
          <p:cNvPicPr>
            <a:picLocks noChangeAspect="1"/>
          </p:cNvPicPr>
          <p:nvPr/>
        </p:nvPicPr>
        <p:blipFill rotWithShape="1">
          <a:blip r:embed="rId3"/>
          <a:srcRect l="19725" t="8276" r="27851" b="13324"/>
          <a:stretch/>
        </p:blipFill>
        <p:spPr>
          <a:xfrm>
            <a:off x="5575300" y="1919816"/>
            <a:ext cx="2362686" cy="1987551"/>
          </a:xfrm>
          <a:prstGeom prst="rect">
            <a:avLst/>
          </a:prstGeom>
        </p:spPr>
      </p:pic>
      <p:sp>
        <p:nvSpPr>
          <p:cNvPr id="5" name="テキスト ボックス 4"/>
          <p:cNvSpPr txBox="1"/>
          <p:nvPr/>
        </p:nvSpPr>
        <p:spPr>
          <a:xfrm>
            <a:off x="2339974" y="3924516"/>
            <a:ext cx="5822952" cy="738664"/>
          </a:xfrm>
          <a:prstGeom prst="rect">
            <a:avLst/>
          </a:prstGeom>
          <a:noFill/>
        </p:spPr>
        <p:txBody>
          <a:bodyPr wrap="square" rtlCol="0">
            <a:spAutoFit/>
          </a:bodyPr>
          <a:lstStyle/>
          <a:p>
            <a:pPr algn="just"/>
            <a:r>
              <a:rPr lang="en-US" altLang="ja-JP" sz="1050" b="1" dirty="0">
                <a:latin typeface="Times New Roman" panose="02020603050405020304" pitchFamily="18" charset="0"/>
                <a:cs typeface="Times New Roman" panose="02020603050405020304" pitchFamily="18" charset="0"/>
              </a:rPr>
              <a:t>Supplemental figure </a:t>
            </a:r>
            <a:r>
              <a:rPr lang="en-US" altLang="ja-JP" sz="1050" b="1" dirty="0" smtClean="0">
                <a:latin typeface="Times New Roman" panose="02020603050405020304" pitchFamily="18" charset="0"/>
                <a:cs typeface="Times New Roman" panose="02020603050405020304" pitchFamily="18" charset="0"/>
              </a:rPr>
              <a:t>4. </a:t>
            </a:r>
            <a:r>
              <a:rPr lang="en-US" altLang="ja-JP" sz="1050" dirty="0">
                <a:latin typeface="Times New Roman" panose="02020603050405020304" pitchFamily="18" charset="0"/>
                <a:cs typeface="Times New Roman" panose="02020603050405020304" pitchFamily="18" charset="0"/>
              </a:rPr>
              <a:t>A digital image and a thermal image of the control plants and the waterlogged plants taken on 23 May. </a:t>
            </a:r>
            <a:r>
              <a:rPr lang="en-US" altLang="ja-JP" sz="1050" dirty="0" smtClean="0">
                <a:latin typeface="Times New Roman" panose="02020603050405020304" pitchFamily="18" charset="0"/>
                <a:cs typeface="Times New Roman" panose="02020603050405020304" pitchFamily="18" charset="0"/>
              </a:rPr>
              <a:t>In </a:t>
            </a:r>
            <a:r>
              <a:rPr lang="en-US" altLang="ja-JP" sz="1050" dirty="0">
                <a:latin typeface="Times New Roman" panose="02020603050405020304" pitchFamily="18" charset="0"/>
                <a:cs typeface="Times New Roman" panose="02020603050405020304" pitchFamily="18" charset="0"/>
              </a:rPr>
              <a:t>each </a:t>
            </a:r>
            <a:r>
              <a:rPr lang="en-US" altLang="ja-JP" sz="1050" dirty="0" smtClean="0">
                <a:latin typeface="Times New Roman" panose="02020603050405020304" pitchFamily="18" charset="0"/>
                <a:cs typeface="Times New Roman" panose="02020603050405020304" pitchFamily="18" charset="0"/>
              </a:rPr>
              <a:t>image, the plants in the left pot were </a:t>
            </a:r>
            <a:r>
              <a:rPr lang="en-US" altLang="ja-JP" sz="1050" dirty="0">
                <a:latin typeface="Times New Roman" panose="02020603050405020304" pitchFamily="18" charset="0"/>
                <a:cs typeface="Times New Roman" panose="02020603050405020304" pitchFamily="18" charset="0"/>
              </a:rPr>
              <a:t>the control plants and the </a:t>
            </a:r>
            <a:r>
              <a:rPr lang="en-US" altLang="ja-JP" sz="1050" dirty="0" smtClean="0">
                <a:latin typeface="Times New Roman" panose="02020603050405020304" pitchFamily="18" charset="0"/>
                <a:cs typeface="Times New Roman" panose="02020603050405020304" pitchFamily="18" charset="0"/>
              </a:rPr>
              <a:t>plants in the right pot were </a:t>
            </a:r>
            <a:r>
              <a:rPr lang="en-US" altLang="ja-JP" sz="1050" dirty="0">
                <a:latin typeface="Times New Roman" panose="02020603050405020304" pitchFamily="18" charset="0"/>
                <a:cs typeface="Times New Roman" panose="02020603050405020304" pitchFamily="18" charset="0"/>
              </a:rPr>
              <a:t>waterlogged from 19 May to 23 </a:t>
            </a:r>
            <a:r>
              <a:rPr lang="en-US" altLang="ja-JP" sz="1050" dirty="0" smtClean="0">
                <a:latin typeface="Times New Roman" panose="02020603050405020304" pitchFamily="18" charset="0"/>
                <a:cs typeface="Times New Roman" panose="02020603050405020304" pitchFamily="18" charset="0"/>
              </a:rPr>
              <a:t>May. </a:t>
            </a:r>
            <a:r>
              <a:rPr lang="en-US" altLang="ja-JP" sz="1050" dirty="0">
                <a:latin typeface="Times New Roman" panose="02020603050405020304" pitchFamily="18" charset="0"/>
                <a:cs typeface="Times New Roman" panose="02020603050405020304" pitchFamily="18" charset="0"/>
              </a:rPr>
              <a:t>Values beside arrows in the thermal image </a:t>
            </a:r>
            <a:r>
              <a:rPr lang="en-US" altLang="ja-JP" sz="1050" dirty="0" smtClean="0">
                <a:latin typeface="Times New Roman" panose="02020603050405020304" pitchFamily="18" charset="0"/>
                <a:cs typeface="Times New Roman" panose="02020603050405020304" pitchFamily="18" charset="0"/>
              </a:rPr>
              <a:t>denote </a:t>
            </a:r>
            <a:r>
              <a:rPr lang="en-US" altLang="ja-JP" sz="1050" dirty="0">
                <a:latin typeface="Times New Roman" panose="02020603050405020304" pitchFamily="18" charset="0"/>
                <a:cs typeface="Times New Roman" panose="02020603050405020304" pitchFamily="18" charset="0"/>
              </a:rPr>
              <a:t>average temperatures in the circles.</a:t>
            </a:r>
            <a:endParaRPr kumimoji="1" lang="en-US" altLang="ja-JP" sz="1050" dirty="0" smtClean="0">
              <a:latin typeface="Times New Roman" panose="02020603050405020304" pitchFamily="18" charset="0"/>
              <a:cs typeface="Times New Roman" panose="02020603050405020304" pitchFamily="18" charset="0"/>
            </a:endParaRPr>
          </a:p>
        </p:txBody>
      </p:sp>
      <p:pic>
        <p:nvPicPr>
          <p:cNvPr id="6" name="図 5"/>
          <p:cNvPicPr>
            <a:picLocks noChangeAspect="1"/>
          </p:cNvPicPr>
          <p:nvPr/>
        </p:nvPicPr>
        <p:blipFill rotWithShape="1">
          <a:blip r:embed="rId3"/>
          <a:srcRect l="82185" t="7924" r="14834" b="12947"/>
          <a:stretch/>
        </p:blipFill>
        <p:spPr>
          <a:xfrm>
            <a:off x="7960922" y="1913467"/>
            <a:ext cx="133897" cy="1999615"/>
          </a:xfrm>
          <a:prstGeom prst="rect">
            <a:avLst/>
          </a:prstGeom>
        </p:spPr>
      </p:pic>
      <p:sp>
        <p:nvSpPr>
          <p:cNvPr id="7" name="テキスト ボックス 6"/>
          <p:cNvSpPr txBox="1"/>
          <p:nvPr/>
        </p:nvSpPr>
        <p:spPr>
          <a:xfrm>
            <a:off x="5493327" y="1959578"/>
            <a:ext cx="554960"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20.1</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5709338" y="3670600"/>
            <a:ext cx="55816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19.7</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6420801" y="3180460"/>
            <a:ext cx="55816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20.1</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6737866" y="1959505"/>
            <a:ext cx="55816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21.1</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7296032" y="1864338"/>
            <a:ext cx="55816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21.1</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7425774" y="3264115"/>
            <a:ext cx="55816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20.1</a:t>
            </a:r>
            <a:r>
              <a:rPr kumimoji="1" lang="ja-JP" altLang="en-US" sz="1050" dirty="0" smtClean="0">
                <a:latin typeface="Times New Roman" panose="02020603050405020304" pitchFamily="18" charset="0"/>
                <a:cs typeface="Times New Roman" panose="02020603050405020304" pitchFamily="18" charset="0"/>
              </a:rPr>
              <a:t>℃</a:t>
            </a:r>
            <a:endParaRPr kumimoji="1" lang="ja-JP" altLang="en-US" sz="1050" dirty="0">
              <a:latin typeface="Times New Roman" panose="02020603050405020304" pitchFamily="18" charset="0"/>
              <a:cs typeface="Times New Roman" panose="02020603050405020304" pitchFamily="18" charset="0"/>
            </a:endParaRPr>
          </a:p>
        </p:txBody>
      </p:sp>
      <p:cxnSp>
        <p:nvCxnSpPr>
          <p:cNvPr id="14" name="直線矢印コネクタ 13"/>
          <p:cNvCxnSpPr/>
          <p:nvPr/>
        </p:nvCxnSpPr>
        <p:spPr>
          <a:xfrm flipV="1">
            <a:off x="6699884" y="2933700"/>
            <a:ext cx="56759" cy="2264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2"/>
          </p:cNvCxnSpPr>
          <p:nvPr/>
        </p:nvCxnSpPr>
        <p:spPr>
          <a:xfrm>
            <a:off x="5770807" y="2213494"/>
            <a:ext cx="53731" cy="42334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8" idx="0"/>
          </p:cNvCxnSpPr>
          <p:nvPr/>
        </p:nvCxnSpPr>
        <p:spPr>
          <a:xfrm flipH="1" flipV="1">
            <a:off x="5921375" y="3503613"/>
            <a:ext cx="67046" cy="16698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0" idx="2"/>
          </p:cNvCxnSpPr>
          <p:nvPr/>
        </p:nvCxnSpPr>
        <p:spPr>
          <a:xfrm>
            <a:off x="7016949" y="2213421"/>
            <a:ext cx="241101" cy="42341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7575115" y="2060575"/>
            <a:ext cx="92510" cy="17878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flipV="1">
            <a:off x="7393786" y="3160140"/>
            <a:ext cx="130616" cy="1472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340359" y="1757266"/>
            <a:ext cx="333746"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(a)</a:t>
            </a:r>
            <a:endParaRPr kumimoji="1" lang="ja-JP" altLang="en-US" sz="1050" dirty="0">
              <a:latin typeface="Times New Roman" panose="02020603050405020304" pitchFamily="18" charset="0"/>
              <a:cs typeface="Times New Roman" panose="02020603050405020304" pitchFamily="18" charset="0"/>
            </a:endParaRPr>
          </a:p>
        </p:txBody>
      </p:sp>
      <p:sp>
        <p:nvSpPr>
          <p:cNvPr id="36" name="テキスト ボックス 35"/>
          <p:cNvSpPr txBox="1"/>
          <p:nvPr/>
        </p:nvSpPr>
        <p:spPr>
          <a:xfrm>
            <a:off x="5273675" y="1760275"/>
            <a:ext cx="341760" cy="253916"/>
          </a:xfrm>
          <a:prstGeom prst="rect">
            <a:avLst/>
          </a:prstGeom>
          <a:noFill/>
        </p:spPr>
        <p:txBody>
          <a:bodyPr wrap="none" rtlCol="0">
            <a:spAutoFit/>
          </a:bodyPr>
          <a:lstStyle/>
          <a:p>
            <a:r>
              <a:rPr kumimoji="1" lang="en-US" altLang="ja-JP" sz="1050" dirty="0" smtClean="0">
                <a:latin typeface="Times New Roman" panose="02020603050405020304" pitchFamily="18" charset="0"/>
                <a:cs typeface="Times New Roman" panose="02020603050405020304" pitchFamily="18" charset="0"/>
              </a:rPr>
              <a:t>(b)</a:t>
            </a:r>
            <a:endParaRPr kumimoji="1" lang="ja-JP"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7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59996182"/>
              </p:ext>
            </p:extLst>
          </p:nvPr>
        </p:nvGraphicFramePr>
        <p:xfrm>
          <a:off x="75042" y="1221811"/>
          <a:ext cx="12022800" cy="3422408"/>
        </p:xfrm>
        <a:graphic>
          <a:graphicData uri="http://schemas.openxmlformats.org/drawingml/2006/table">
            <a:tbl>
              <a:tblPr/>
              <a:tblGrid>
                <a:gridCol w="170241">
                  <a:extLst>
                    <a:ext uri="{9D8B030D-6E8A-4147-A177-3AD203B41FA5}">
                      <a16:colId xmlns:a16="http://schemas.microsoft.com/office/drawing/2014/main" val="3832564957"/>
                    </a:ext>
                  </a:extLst>
                </a:gridCol>
                <a:gridCol w="210075">
                  <a:extLst>
                    <a:ext uri="{9D8B030D-6E8A-4147-A177-3AD203B41FA5}">
                      <a16:colId xmlns:a16="http://schemas.microsoft.com/office/drawing/2014/main" val="2356156118"/>
                    </a:ext>
                  </a:extLst>
                </a:gridCol>
                <a:gridCol w="119027">
                  <a:extLst>
                    <a:ext uri="{9D8B030D-6E8A-4147-A177-3AD203B41FA5}">
                      <a16:colId xmlns:a16="http://schemas.microsoft.com/office/drawing/2014/main" val="3450794443"/>
                    </a:ext>
                  </a:extLst>
                </a:gridCol>
                <a:gridCol w="284458">
                  <a:extLst>
                    <a:ext uri="{9D8B030D-6E8A-4147-A177-3AD203B41FA5}">
                      <a16:colId xmlns:a16="http://schemas.microsoft.com/office/drawing/2014/main" val="978733871"/>
                    </a:ext>
                  </a:extLst>
                </a:gridCol>
                <a:gridCol w="160771">
                  <a:extLst>
                    <a:ext uri="{9D8B030D-6E8A-4147-A177-3AD203B41FA5}">
                      <a16:colId xmlns:a16="http://schemas.microsoft.com/office/drawing/2014/main" val="117234777"/>
                    </a:ext>
                  </a:extLst>
                </a:gridCol>
                <a:gridCol w="253536">
                  <a:extLst>
                    <a:ext uri="{9D8B030D-6E8A-4147-A177-3AD203B41FA5}">
                      <a16:colId xmlns:a16="http://schemas.microsoft.com/office/drawing/2014/main" val="1861069979"/>
                    </a:ext>
                  </a:extLst>
                </a:gridCol>
                <a:gridCol w="236529">
                  <a:extLst>
                    <a:ext uri="{9D8B030D-6E8A-4147-A177-3AD203B41FA5}">
                      <a16:colId xmlns:a16="http://schemas.microsoft.com/office/drawing/2014/main" val="3933200228"/>
                    </a:ext>
                  </a:extLst>
                </a:gridCol>
                <a:gridCol w="119027">
                  <a:extLst>
                    <a:ext uri="{9D8B030D-6E8A-4147-A177-3AD203B41FA5}">
                      <a16:colId xmlns:a16="http://schemas.microsoft.com/office/drawing/2014/main" val="3082197390"/>
                    </a:ext>
                  </a:extLst>
                </a:gridCol>
                <a:gridCol w="284458">
                  <a:extLst>
                    <a:ext uri="{9D8B030D-6E8A-4147-A177-3AD203B41FA5}">
                      <a16:colId xmlns:a16="http://schemas.microsoft.com/office/drawing/2014/main" val="1379244569"/>
                    </a:ext>
                  </a:extLst>
                </a:gridCol>
                <a:gridCol w="160771">
                  <a:extLst>
                    <a:ext uri="{9D8B030D-6E8A-4147-A177-3AD203B41FA5}">
                      <a16:colId xmlns:a16="http://schemas.microsoft.com/office/drawing/2014/main" val="1640129195"/>
                    </a:ext>
                  </a:extLst>
                </a:gridCol>
                <a:gridCol w="284458">
                  <a:extLst>
                    <a:ext uri="{9D8B030D-6E8A-4147-A177-3AD203B41FA5}">
                      <a16:colId xmlns:a16="http://schemas.microsoft.com/office/drawing/2014/main" val="3161579702"/>
                    </a:ext>
                  </a:extLst>
                </a:gridCol>
                <a:gridCol w="327748">
                  <a:extLst>
                    <a:ext uri="{9D8B030D-6E8A-4147-A177-3AD203B41FA5}">
                      <a16:colId xmlns:a16="http://schemas.microsoft.com/office/drawing/2014/main" val="3785053543"/>
                    </a:ext>
                  </a:extLst>
                </a:gridCol>
                <a:gridCol w="130513">
                  <a:extLst>
                    <a:ext uri="{9D8B030D-6E8A-4147-A177-3AD203B41FA5}">
                      <a16:colId xmlns:a16="http://schemas.microsoft.com/office/drawing/2014/main" val="4169193053"/>
                    </a:ext>
                  </a:extLst>
                </a:gridCol>
                <a:gridCol w="253536">
                  <a:extLst>
                    <a:ext uri="{9D8B030D-6E8A-4147-A177-3AD203B41FA5}">
                      <a16:colId xmlns:a16="http://schemas.microsoft.com/office/drawing/2014/main" val="199414754"/>
                    </a:ext>
                  </a:extLst>
                </a:gridCol>
                <a:gridCol w="160771">
                  <a:extLst>
                    <a:ext uri="{9D8B030D-6E8A-4147-A177-3AD203B41FA5}">
                      <a16:colId xmlns:a16="http://schemas.microsoft.com/office/drawing/2014/main" val="2325277538"/>
                    </a:ext>
                  </a:extLst>
                </a:gridCol>
                <a:gridCol w="253536">
                  <a:extLst>
                    <a:ext uri="{9D8B030D-6E8A-4147-A177-3AD203B41FA5}">
                      <a16:colId xmlns:a16="http://schemas.microsoft.com/office/drawing/2014/main" val="1695285072"/>
                    </a:ext>
                  </a:extLst>
                </a:gridCol>
                <a:gridCol w="272089">
                  <a:extLst>
                    <a:ext uri="{9D8B030D-6E8A-4147-A177-3AD203B41FA5}">
                      <a16:colId xmlns:a16="http://schemas.microsoft.com/office/drawing/2014/main" val="4139659552"/>
                    </a:ext>
                  </a:extLst>
                </a:gridCol>
                <a:gridCol w="130513">
                  <a:extLst>
                    <a:ext uri="{9D8B030D-6E8A-4147-A177-3AD203B41FA5}">
                      <a16:colId xmlns:a16="http://schemas.microsoft.com/office/drawing/2014/main" val="1404688504"/>
                    </a:ext>
                  </a:extLst>
                </a:gridCol>
                <a:gridCol w="284458">
                  <a:extLst>
                    <a:ext uri="{9D8B030D-6E8A-4147-A177-3AD203B41FA5}">
                      <a16:colId xmlns:a16="http://schemas.microsoft.com/office/drawing/2014/main" val="1114488431"/>
                    </a:ext>
                  </a:extLst>
                </a:gridCol>
                <a:gridCol w="160771">
                  <a:extLst>
                    <a:ext uri="{9D8B030D-6E8A-4147-A177-3AD203B41FA5}">
                      <a16:colId xmlns:a16="http://schemas.microsoft.com/office/drawing/2014/main" val="2824682702"/>
                    </a:ext>
                  </a:extLst>
                </a:gridCol>
                <a:gridCol w="284458">
                  <a:extLst>
                    <a:ext uri="{9D8B030D-6E8A-4147-A177-3AD203B41FA5}">
                      <a16:colId xmlns:a16="http://schemas.microsoft.com/office/drawing/2014/main" val="4272409907"/>
                    </a:ext>
                  </a:extLst>
                </a:gridCol>
                <a:gridCol w="236529">
                  <a:extLst>
                    <a:ext uri="{9D8B030D-6E8A-4147-A177-3AD203B41FA5}">
                      <a16:colId xmlns:a16="http://schemas.microsoft.com/office/drawing/2014/main" val="2858103151"/>
                    </a:ext>
                  </a:extLst>
                </a:gridCol>
                <a:gridCol w="119027">
                  <a:extLst>
                    <a:ext uri="{9D8B030D-6E8A-4147-A177-3AD203B41FA5}">
                      <a16:colId xmlns:a16="http://schemas.microsoft.com/office/drawing/2014/main" val="2490355978"/>
                    </a:ext>
                  </a:extLst>
                </a:gridCol>
                <a:gridCol w="284458">
                  <a:extLst>
                    <a:ext uri="{9D8B030D-6E8A-4147-A177-3AD203B41FA5}">
                      <a16:colId xmlns:a16="http://schemas.microsoft.com/office/drawing/2014/main" val="1804548593"/>
                    </a:ext>
                  </a:extLst>
                </a:gridCol>
                <a:gridCol w="160771">
                  <a:extLst>
                    <a:ext uri="{9D8B030D-6E8A-4147-A177-3AD203B41FA5}">
                      <a16:colId xmlns:a16="http://schemas.microsoft.com/office/drawing/2014/main" val="1984496872"/>
                    </a:ext>
                  </a:extLst>
                </a:gridCol>
                <a:gridCol w="253536">
                  <a:extLst>
                    <a:ext uri="{9D8B030D-6E8A-4147-A177-3AD203B41FA5}">
                      <a16:colId xmlns:a16="http://schemas.microsoft.com/office/drawing/2014/main" val="1617475617"/>
                    </a:ext>
                  </a:extLst>
                </a:gridCol>
                <a:gridCol w="272089">
                  <a:extLst>
                    <a:ext uri="{9D8B030D-6E8A-4147-A177-3AD203B41FA5}">
                      <a16:colId xmlns:a16="http://schemas.microsoft.com/office/drawing/2014/main" val="70649644"/>
                    </a:ext>
                  </a:extLst>
                </a:gridCol>
                <a:gridCol w="119027">
                  <a:extLst>
                    <a:ext uri="{9D8B030D-6E8A-4147-A177-3AD203B41FA5}">
                      <a16:colId xmlns:a16="http://schemas.microsoft.com/office/drawing/2014/main" val="2929677330"/>
                    </a:ext>
                  </a:extLst>
                </a:gridCol>
                <a:gridCol w="284458">
                  <a:extLst>
                    <a:ext uri="{9D8B030D-6E8A-4147-A177-3AD203B41FA5}">
                      <a16:colId xmlns:a16="http://schemas.microsoft.com/office/drawing/2014/main" val="928367831"/>
                    </a:ext>
                  </a:extLst>
                </a:gridCol>
                <a:gridCol w="160771">
                  <a:extLst>
                    <a:ext uri="{9D8B030D-6E8A-4147-A177-3AD203B41FA5}">
                      <a16:colId xmlns:a16="http://schemas.microsoft.com/office/drawing/2014/main" val="3449619243"/>
                    </a:ext>
                  </a:extLst>
                </a:gridCol>
                <a:gridCol w="253536">
                  <a:extLst>
                    <a:ext uri="{9D8B030D-6E8A-4147-A177-3AD203B41FA5}">
                      <a16:colId xmlns:a16="http://schemas.microsoft.com/office/drawing/2014/main" val="2310917052"/>
                    </a:ext>
                  </a:extLst>
                </a:gridCol>
                <a:gridCol w="119027">
                  <a:extLst>
                    <a:ext uri="{9D8B030D-6E8A-4147-A177-3AD203B41FA5}">
                      <a16:colId xmlns:a16="http://schemas.microsoft.com/office/drawing/2014/main" val="1541567644"/>
                    </a:ext>
                  </a:extLst>
                </a:gridCol>
                <a:gridCol w="284458">
                  <a:extLst>
                    <a:ext uri="{9D8B030D-6E8A-4147-A177-3AD203B41FA5}">
                      <a16:colId xmlns:a16="http://schemas.microsoft.com/office/drawing/2014/main" val="961863463"/>
                    </a:ext>
                  </a:extLst>
                </a:gridCol>
                <a:gridCol w="160771">
                  <a:extLst>
                    <a:ext uri="{9D8B030D-6E8A-4147-A177-3AD203B41FA5}">
                      <a16:colId xmlns:a16="http://schemas.microsoft.com/office/drawing/2014/main" val="3174603395"/>
                    </a:ext>
                  </a:extLst>
                </a:gridCol>
                <a:gridCol w="284458">
                  <a:extLst>
                    <a:ext uri="{9D8B030D-6E8A-4147-A177-3AD203B41FA5}">
                      <a16:colId xmlns:a16="http://schemas.microsoft.com/office/drawing/2014/main" val="2982598328"/>
                    </a:ext>
                  </a:extLst>
                </a:gridCol>
                <a:gridCol w="272089">
                  <a:extLst>
                    <a:ext uri="{9D8B030D-6E8A-4147-A177-3AD203B41FA5}">
                      <a16:colId xmlns:a16="http://schemas.microsoft.com/office/drawing/2014/main" val="130150568"/>
                    </a:ext>
                  </a:extLst>
                </a:gridCol>
                <a:gridCol w="119027">
                  <a:extLst>
                    <a:ext uri="{9D8B030D-6E8A-4147-A177-3AD203B41FA5}">
                      <a16:colId xmlns:a16="http://schemas.microsoft.com/office/drawing/2014/main" val="2269952543"/>
                    </a:ext>
                  </a:extLst>
                </a:gridCol>
                <a:gridCol w="284458">
                  <a:extLst>
                    <a:ext uri="{9D8B030D-6E8A-4147-A177-3AD203B41FA5}">
                      <a16:colId xmlns:a16="http://schemas.microsoft.com/office/drawing/2014/main" val="392850991"/>
                    </a:ext>
                  </a:extLst>
                </a:gridCol>
                <a:gridCol w="160771">
                  <a:extLst>
                    <a:ext uri="{9D8B030D-6E8A-4147-A177-3AD203B41FA5}">
                      <a16:colId xmlns:a16="http://schemas.microsoft.com/office/drawing/2014/main" val="3313938356"/>
                    </a:ext>
                  </a:extLst>
                </a:gridCol>
                <a:gridCol w="284458">
                  <a:extLst>
                    <a:ext uri="{9D8B030D-6E8A-4147-A177-3AD203B41FA5}">
                      <a16:colId xmlns:a16="http://schemas.microsoft.com/office/drawing/2014/main" val="1069999085"/>
                    </a:ext>
                  </a:extLst>
                </a:gridCol>
                <a:gridCol w="354031">
                  <a:extLst>
                    <a:ext uri="{9D8B030D-6E8A-4147-A177-3AD203B41FA5}">
                      <a16:colId xmlns:a16="http://schemas.microsoft.com/office/drawing/2014/main" val="3802408465"/>
                    </a:ext>
                  </a:extLst>
                </a:gridCol>
                <a:gridCol w="119027">
                  <a:extLst>
                    <a:ext uri="{9D8B030D-6E8A-4147-A177-3AD203B41FA5}">
                      <a16:colId xmlns:a16="http://schemas.microsoft.com/office/drawing/2014/main" val="3408663522"/>
                    </a:ext>
                  </a:extLst>
                </a:gridCol>
                <a:gridCol w="284458">
                  <a:extLst>
                    <a:ext uri="{9D8B030D-6E8A-4147-A177-3AD203B41FA5}">
                      <a16:colId xmlns:a16="http://schemas.microsoft.com/office/drawing/2014/main" val="3990506690"/>
                    </a:ext>
                  </a:extLst>
                </a:gridCol>
                <a:gridCol w="160771">
                  <a:extLst>
                    <a:ext uri="{9D8B030D-6E8A-4147-A177-3AD203B41FA5}">
                      <a16:colId xmlns:a16="http://schemas.microsoft.com/office/drawing/2014/main" val="1574729744"/>
                    </a:ext>
                  </a:extLst>
                </a:gridCol>
                <a:gridCol w="284458">
                  <a:extLst>
                    <a:ext uri="{9D8B030D-6E8A-4147-A177-3AD203B41FA5}">
                      <a16:colId xmlns:a16="http://schemas.microsoft.com/office/drawing/2014/main" val="3027906799"/>
                    </a:ext>
                  </a:extLst>
                </a:gridCol>
                <a:gridCol w="119027">
                  <a:extLst>
                    <a:ext uri="{9D8B030D-6E8A-4147-A177-3AD203B41FA5}">
                      <a16:colId xmlns:a16="http://schemas.microsoft.com/office/drawing/2014/main" val="3283375319"/>
                    </a:ext>
                  </a:extLst>
                </a:gridCol>
                <a:gridCol w="284458">
                  <a:extLst>
                    <a:ext uri="{9D8B030D-6E8A-4147-A177-3AD203B41FA5}">
                      <a16:colId xmlns:a16="http://schemas.microsoft.com/office/drawing/2014/main" val="1074700320"/>
                    </a:ext>
                  </a:extLst>
                </a:gridCol>
                <a:gridCol w="160771">
                  <a:extLst>
                    <a:ext uri="{9D8B030D-6E8A-4147-A177-3AD203B41FA5}">
                      <a16:colId xmlns:a16="http://schemas.microsoft.com/office/drawing/2014/main" val="1383905282"/>
                    </a:ext>
                  </a:extLst>
                </a:gridCol>
                <a:gridCol w="284458">
                  <a:extLst>
                    <a:ext uri="{9D8B030D-6E8A-4147-A177-3AD203B41FA5}">
                      <a16:colId xmlns:a16="http://schemas.microsoft.com/office/drawing/2014/main" val="1605062791"/>
                    </a:ext>
                  </a:extLst>
                </a:gridCol>
                <a:gridCol w="119027">
                  <a:extLst>
                    <a:ext uri="{9D8B030D-6E8A-4147-A177-3AD203B41FA5}">
                      <a16:colId xmlns:a16="http://schemas.microsoft.com/office/drawing/2014/main" val="166624978"/>
                    </a:ext>
                  </a:extLst>
                </a:gridCol>
                <a:gridCol w="284458">
                  <a:extLst>
                    <a:ext uri="{9D8B030D-6E8A-4147-A177-3AD203B41FA5}">
                      <a16:colId xmlns:a16="http://schemas.microsoft.com/office/drawing/2014/main" val="3513805287"/>
                    </a:ext>
                  </a:extLst>
                </a:gridCol>
                <a:gridCol w="233498">
                  <a:extLst>
                    <a:ext uri="{9D8B030D-6E8A-4147-A177-3AD203B41FA5}">
                      <a16:colId xmlns:a16="http://schemas.microsoft.com/office/drawing/2014/main" val="3512436043"/>
                    </a:ext>
                  </a:extLst>
                </a:gridCol>
                <a:gridCol w="315380">
                  <a:extLst>
                    <a:ext uri="{9D8B030D-6E8A-4147-A177-3AD203B41FA5}">
                      <a16:colId xmlns:a16="http://schemas.microsoft.com/office/drawing/2014/main" val="71956875"/>
                    </a:ext>
                  </a:extLst>
                </a:gridCol>
                <a:gridCol w="363515">
                  <a:extLst>
                    <a:ext uri="{9D8B030D-6E8A-4147-A177-3AD203B41FA5}">
                      <a16:colId xmlns:a16="http://schemas.microsoft.com/office/drawing/2014/main" val="2872301039"/>
                    </a:ext>
                  </a:extLst>
                </a:gridCol>
              </a:tblGrid>
              <a:tr h="98070">
                <a:tc rowSpan="3">
                  <a:txBody>
                    <a:bodyPr/>
                    <a:lstStyle/>
                    <a:p>
                      <a:pPr algn="l"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T</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19">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Seed weight</a:t>
                      </a:r>
                    </a:p>
                  </a:txBody>
                  <a:tcPr marL="3164" marR="3164" marT="3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13">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Branch number</a:t>
                      </a:r>
                    </a:p>
                  </a:txBody>
                  <a:tcPr marL="3164" marR="3164" marT="3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17">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Node number　　</a:t>
                      </a:r>
                    </a:p>
                  </a:txBody>
                  <a:tcPr marL="3164" marR="3164" marT="3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14644727"/>
                  </a:ext>
                </a:extLst>
              </a:tr>
              <a:tr h="98070">
                <a:tc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Total</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Main stem</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1st branch</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FF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&gt; 2nd branch</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Total</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1st branch</a:t>
                      </a:r>
                      <a:endPar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&gt; 2nd branch</a:t>
                      </a:r>
                      <a:endPar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Total</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Main stem</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1st branch</a:t>
                      </a:r>
                      <a:endPar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ja-JP" altLang="en-US" sz="1000" b="0" i="0" u="none" strike="noStrike" dirty="0">
                          <a:solidFill>
                            <a:srgbClr val="FF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&gt; 2nd branch</a:t>
                      </a:r>
                      <a:endPar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39315220"/>
                  </a:ext>
                </a:extLst>
              </a:tr>
              <a:tr h="142359">
                <a:tc vMerge="1">
                  <a:txBody>
                    <a:bodyPr/>
                    <a:lstStyle/>
                    <a:p>
                      <a:endParaRPr kumimoji="1" lang="ja-JP" altLang="en-US"/>
                    </a:p>
                  </a:txBody>
                  <a:tcPr/>
                </a:tc>
                <a:tc vMerge="1">
                  <a:txBody>
                    <a:bodyPr/>
                    <a:lstStyle/>
                    <a:p>
                      <a:endParaRPr kumimoji="1" lang="ja-JP" altLang="en-US"/>
                    </a:p>
                  </a:txBody>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19">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g plant</a:t>
                      </a:r>
                      <a:r>
                        <a:rPr lang="en-US" sz="1000" b="0" i="0" u="none" strike="noStrike" baseline="30000" dirty="0">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13">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no. plant</a:t>
                      </a:r>
                      <a:r>
                        <a:rPr lang="en-US" sz="1000" b="0" i="0" u="none" strike="noStrike" baseline="30000" dirty="0">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17">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no. plant</a:t>
                      </a:r>
                      <a:r>
                        <a:rPr lang="en-US" sz="1000" b="0" i="0" u="none" strike="noStrike" baseline="30000" dirty="0">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534609"/>
                  </a:ext>
                </a:extLst>
              </a:tr>
              <a:tr h="98070">
                <a:tc gridSpan="2">
                  <a:txBody>
                    <a:bodyPr/>
                    <a:lstStyle/>
                    <a:p>
                      <a:pPr algn="l"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4.24</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0.34</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0.95</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0.14</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bcde</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2.75</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0.55</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0.04</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16.8</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1.03</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6.00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0.91</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10.8</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0.48</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112</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4.39</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13.0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0.82</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5.78</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1.70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78502"/>
                  </a:ext>
                </a:extLst>
              </a:tr>
              <a:tr h="98070">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extLst>
                  <a:ext uri="{0D108BD9-81ED-4DB2-BD59-A6C34878D82A}">
                    <a16:rowId xmlns:a16="http://schemas.microsoft.com/office/drawing/2014/main" val="426948217"/>
                  </a:ext>
                </a:extLst>
              </a:tr>
              <a:tr h="98070">
                <a:tc rowSpan="4">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Ⅰ</a:t>
                      </a: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1.40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3.18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0.37</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0.46</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0.07</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14.8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96.0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10.1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0.48</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39.8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6.01</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43.8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6.45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extLst>
                  <a:ext uri="{0D108BD9-81ED-4DB2-BD59-A6C34878D82A}">
                    <a16:rowId xmlns:a16="http://schemas.microsoft.com/office/drawing/2014/main" val="3556695506"/>
                  </a:ext>
                </a:extLst>
              </a:tr>
              <a:tr h="98070">
                <a:tc vMerge="1">
                  <a:txBody>
                    <a:bodyPr/>
                    <a:lstStyle/>
                    <a:p>
                      <a:endParaRPr kumimoji="1" lang="ja-JP" altLang="en-US"/>
                    </a:p>
                  </a:txBody>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3</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4.22</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0.16</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1.53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2.33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0.36</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0.91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0.29</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95.0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9.39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0.50 </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4.11</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44.0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6.18</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extLst>
                  <a:ext uri="{0D108BD9-81ED-4DB2-BD59-A6C34878D82A}">
                    <a16:rowId xmlns:a16="http://schemas.microsoft.com/office/drawing/2014/main" val="282261456"/>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1.60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0.17</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0.77</a:t>
                      </a: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0.11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0.48</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bcde</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49.0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0.41</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21.8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1.44</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16.8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5.74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cde</a:t>
                      </a:r>
                    </a:p>
                  </a:txBody>
                  <a:tcPr marL="3164" marR="3164" marT="3164" marB="0" anchor="ctr">
                    <a:lnL>
                      <a:noFill/>
                    </a:lnL>
                    <a:lnR>
                      <a:noFill/>
                    </a:lnR>
                    <a:lnT>
                      <a:noFill/>
                    </a:lnT>
                    <a:lnB>
                      <a:noFill/>
                    </a:lnB>
                  </a:tcPr>
                </a:tc>
                <a:extLst>
                  <a:ext uri="{0D108BD9-81ED-4DB2-BD59-A6C34878D82A}">
                    <a16:rowId xmlns:a16="http://schemas.microsoft.com/office/drawing/2014/main" val="1222921013"/>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0.43</a:t>
                      </a: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1.26</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0.71</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5.20 </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3.54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extLst>
                  <a:ext uri="{0D108BD9-81ED-4DB2-BD59-A6C34878D82A}">
                    <a16:rowId xmlns:a16="http://schemas.microsoft.com/office/drawing/2014/main" val="3950087403"/>
                  </a:ext>
                </a:extLst>
              </a:tr>
              <a:tr h="98070">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extLst>
                  <a:ext uri="{0D108BD9-81ED-4DB2-BD59-A6C34878D82A}">
                    <a16:rowId xmlns:a16="http://schemas.microsoft.com/office/drawing/2014/main" val="3505713255"/>
                  </a:ext>
                </a:extLst>
              </a:tr>
              <a:tr h="98070">
                <a:tc rowSpan="4">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Ⅱ</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2.85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0.63</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8.63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0.50 </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40.3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3.57</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extLst>
                  <a:ext uri="{0D108BD9-81ED-4DB2-BD59-A6C34878D82A}">
                    <a16:rowId xmlns:a16="http://schemas.microsoft.com/office/drawing/2014/main" val="1432057001"/>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1.21</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abcde</a:t>
                      </a:r>
                    </a:p>
                  </a:txBody>
                  <a:tcPr marL="3164" marR="3164" marT="3164" marB="0" anchor="ctr">
                    <a:lnL>
                      <a:noFill/>
                    </a:lnL>
                    <a:lnR>
                      <a:noFill/>
                    </a:lnR>
                    <a:lnT>
                      <a:noFill/>
                    </a:lnT>
                    <a:lnB>
                      <a:noFill/>
                    </a:lnB>
                  </a:tcPr>
                </a:tc>
                <a:tc>
                  <a:txBody>
                    <a:bodyPr/>
                    <a:lstStyle/>
                    <a:p>
                      <a:pPr algn="l" rtl="0"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1.62</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0.17</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2.12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7.80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1.93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84.0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14.1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33.5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3.66</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38.0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dirty="0" smtClean="0">
                          <a:solidFill>
                            <a:srgbClr val="000000"/>
                          </a:solidFill>
                          <a:effectLst/>
                          <a:latin typeface="Times New Roman" panose="02020603050405020304" pitchFamily="18" charset="0"/>
                          <a:ea typeface="ＭＳ Ｐゴシック" panose="020B0600070205080204" pitchFamily="50" charset="-128"/>
                        </a:rPr>
                        <a:t>11.9</a:t>
                      </a:r>
                      <a:endPar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a:noFill/>
                    </a:lnB>
                  </a:tcPr>
                </a:tc>
                <a:extLst>
                  <a:ext uri="{0D108BD9-81ED-4DB2-BD59-A6C34878D82A}">
                    <a16:rowId xmlns:a16="http://schemas.microsoft.com/office/drawing/2014/main" val="3072390213"/>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0.92</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0.30 </a:t>
                      </a:r>
                    </a:p>
                  </a:txBody>
                  <a:tcPr marL="3164" marR="3164" marT="3164" marB="0" anchor="ctr">
                    <a:lnL>
                      <a:noFill/>
                    </a:lnL>
                    <a:lnR>
                      <a:noFill/>
                    </a:lnR>
                    <a:lnT>
                      <a:noFill/>
                    </a:lnT>
                    <a:lnB>
                      <a:noFill/>
                    </a:lnB>
                  </a:tcPr>
                </a:tc>
                <a:tc>
                  <a:txBody>
                    <a:bodyPr/>
                    <a:lstStyle/>
                    <a:p>
                      <a:pPr algn="ctr" rtl="0" fontAlgn="ctr"/>
                      <a:r>
                        <a:rPr lang="en-US" sz="1000" b="0" i="0" u="none" strike="noStrike" dirty="0" err="1">
                          <a:solidFill>
                            <a:srgbClr val="000000"/>
                          </a:solidFill>
                          <a:effectLst/>
                          <a:latin typeface="Times New Roman" panose="02020603050405020304" pitchFamily="18" charset="0"/>
                          <a:ea typeface="ＭＳ Ｐゴシック" panose="020B0600070205080204" pitchFamily="50" charset="-128"/>
                        </a:rPr>
                        <a:t>cde</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0.41</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0.63</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cde</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39.0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7.22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0.63</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22.8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4.68</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a:t>
                      </a:r>
                    </a:p>
                  </a:txBody>
                  <a:tcPr marL="3164" marR="3164" marT="3164" marB="0" anchor="ctr">
                    <a:lnL>
                      <a:noFill/>
                    </a:lnL>
                    <a:lnR>
                      <a:noFill/>
                    </a:lnR>
                    <a:lnT>
                      <a:noFill/>
                    </a:lnT>
                    <a:lnB>
                      <a:noFill/>
                    </a:lnB>
                  </a:tcPr>
                </a:tc>
                <a:extLst>
                  <a:ext uri="{0D108BD9-81ED-4DB2-BD59-A6C34878D82A}">
                    <a16:rowId xmlns:a16="http://schemas.microsoft.com/office/drawing/2014/main" val="2344996966"/>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0.42</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0.21</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0.07</a:t>
                      </a:r>
                    </a:p>
                  </a:txBody>
                  <a:tcPr marL="3164" marR="3164" marT="3164" marB="0" anchor="ctr">
                    <a:lnL>
                      <a:noFill/>
                    </a:lnL>
                    <a:lnR>
                      <a:noFill/>
                    </a:lnR>
                    <a:lnT>
                      <a:noFill/>
                    </a:lnT>
                    <a:lnB>
                      <a:noFill/>
                    </a:lnB>
                  </a:tcPr>
                </a:tc>
                <a:tc>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0.22</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0.29</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e</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1.93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2.04</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e</a:t>
                      </a:r>
                    </a:p>
                  </a:txBody>
                  <a:tcPr marL="3164" marR="3164" marT="3164" marB="0" anchor="ctr">
                    <a:lnL>
                      <a:noFill/>
                    </a:lnL>
                    <a:lnR>
                      <a:noFill/>
                    </a:lnR>
                    <a:lnT>
                      <a:noFill/>
                    </a:lnT>
                    <a:lnB>
                      <a:noFill/>
                    </a:lnB>
                  </a:tcPr>
                </a:tc>
                <a:extLst>
                  <a:ext uri="{0D108BD9-81ED-4DB2-BD59-A6C34878D82A}">
                    <a16:rowId xmlns:a16="http://schemas.microsoft.com/office/drawing/2014/main" val="3997298439"/>
                  </a:ext>
                </a:extLst>
              </a:tr>
              <a:tr h="98070">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extLst>
                  <a:ext uri="{0D108BD9-81ED-4DB2-BD59-A6C34878D82A}">
                    <a16:rowId xmlns:a16="http://schemas.microsoft.com/office/drawing/2014/main" val="1644370647"/>
                  </a:ext>
                </a:extLst>
              </a:tr>
              <a:tr h="98070">
                <a:tc rowSpan="4">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Ⅲ</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1</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2.23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0.38</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0.38</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17.3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2.27</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12.1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34.5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4.17</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8.10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extLst>
                  <a:ext uri="{0D108BD9-81ED-4DB2-BD59-A6C34878D82A}">
                    <a16:rowId xmlns:a16="http://schemas.microsoft.com/office/drawing/2014/main" val="1583649637"/>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5.70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0.82</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2.03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0.46</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2.96</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0.19</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0.71</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0.26</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dirty="0">
                          <a:solidFill>
                            <a:srgbClr val="000000"/>
                          </a:solidFill>
                          <a:effectLst/>
                          <a:latin typeface="Times New Roman" panose="02020603050405020304" pitchFamily="18" charset="0"/>
                          <a:ea typeface="ＭＳ Ｐゴシック" panose="020B0600070205080204" pitchFamily="50" charset="-128"/>
                        </a:rPr>
                        <a:t>17.5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99.0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6.14</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0.50 </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37.5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49.3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6.13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a:t>
                      </a:r>
                    </a:p>
                  </a:txBody>
                  <a:tcPr marL="3164" marR="3164" marT="3164" marB="0" anchor="ctr">
                    <a:lnL>
                      <a:noFill/>
                    </a:lnL>
                    <a:lnR>
                      <a:noFill/>
                    </a:lnR>
                    <a:lnT>
                      <a:noFill/>
                    </a:lnT>
                    <a:lnB>
                      <a:noFill/>
                    </a:lnB>
                  </a:tcPr>
                </a:tc>
                <a:extLst>
                  <a:ext uri="{0D108BD9-81ED-4DB2-BD59-A6C34878D82A}">
                    <a16:rowId xmlns:a16="http://schemas.microsoft.com/office/drawing/2014/main" val="2285004113"/>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1.89</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cde</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1.37</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0.47</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0.06</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0.01</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11.8</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2.53</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4.25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0.75</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7.50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67.0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19.1 </a:t>
                      </a:r>
                    </a:p>
                  </a:txBody>
                  <a:tcPr marL="3164" marR="3164" marT="316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a:t>
                      </a:r>
                    </a:p>
                  </a:txBody>
                  <a:tcPr marL="3164" marR="3164" marT="3164" marB="0" anchor="ctr">
                    <a:lnL>
                      <a:noFill/>
                    </a:lnL>
                    <a:lnR>
                      <a:noFill/>
                    </a:lnR>
                    <a:lnT>
                      <a:noFill/>
                    </a:lnT>
                    <a:lnB>
                      <a:noFill/>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10.3</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1.80 </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28.0 </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7.22</a:t>
                      </a:r>
                    </a:p>
                  </a:txBody>
                  <a:tcPr marL="3164" marR="3164" marT="3164"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28.5</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10.2</a:t>
                      </a:r>
                    </a:p>
                  </a:txBody>
                  <a:tcPr marL="3164" marR="3164" marT="3164" marB="0" anchor="ctr">
                    <a:lnL>
                      <a:noFill/>
                    </a:lnL>
                    <a:lnR>
                      <a:noFill/>
                    </a:lnR>
                    <a:lnT>
                      <a:noFill/>
                    </a:lnT>
                    <a:lnB>
                      <a:noFill/>
                    </a:lnB>
                  </a:tcPr>
                </a:tc>
                <a:tc>
                  <a:txBody>
                    <a:bodyPr/>
                    <a:lstStyle/>
                    <a:p>
                      <a:pPr algn="ctr" rtl="0" fontAlgn="ctr"/>
                      <a:r>
                        <a:rPr lang="en-US" sz="1000" b="0" i="0" u="none" strike="noStrike" dirty="0" err="1">
                          <a:solidFill>
                            <a:srgbClr val="000000"/>
                          </a:solidFill>
                          <a:effectLst/>
                          <a:latin typeface="Times New Roman" panose="02020603050405020304" pitchFamily="18" charset="0"/>
                          <a:ea typeface="ＭＳ Ｐゴシック" panose="020B0600070205080204" pitchFamily="50" charset="-128"/>
                        </a:rPr>
                        <a:t>bcde</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extLst>
                  <a:ext uri="{0D108BD9-81ED-4DB2-BD59-A6C34878D82A}">
                    <a16:rowId xmlns:a16="http://schemas.microsoft.com/office/drawing/2014/main" val="404034237"/>
                  </a:ext>
                </a:extLst>
              </a:tr>
              <a:tr h="98070">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1.81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de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0.33</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err="1">
                          <a:solidFill>
                            <a:srgbClr val="000000"/>
                          </a:solidFill>
                          <a:effectLst/>
                          <a:latin typeface="Times New Roman" panose="02020603050405020304" pitchFamily="18" charset="0"/>
                          <a:ea typeface="ＭＳ Ｐゴシック" panose="020B0600070205080204" pitchFamily="50" charset="-128"/>
                        </a:rPr>
                        <a:t>cde</a:t>
                      </a: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0.85</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0.24</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cd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0.15</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0.06</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bc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14.0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2.27</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4.00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0.41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10.0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2.16</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78.0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8.88</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12.0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0.71</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33.5</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5.42</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32.5</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000" b="0" i="0" u="none" strike="noStrike">
                          <a:solidFill>
                            <a:srgbClr val="000000"/>
                          </a:solidFill>
                          <a:effectLst/>
                          <a:latin typeface="Times New Roman" panose="02020603050405020304" pitchFamily="18" charset="0"/>
                          <a:ea typeface="ＭＳ Ｐゴシック" panose="020B0600070205080204" pitchFamily="50" charset="-128"/>
                        </a:rPr>
                        <a:t>5.33</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abcd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505115"/>
                  </a:ext>
                </a:extLst>
              </a:tr>
              <a:tr h="98070">
                <a:tc gridSpan="2">
                  <a:txBody>
                    <a:bodyPr/>
                    <a:lstStyle/>
                    <a:p>
                      <a:pPr algn="ctr" rtl="0" fontAlgn="ctr"/>
                      <a:r>
                        <a:rPr 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T</a:t>
                      </a:r>
                      <a:endParaRPr 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a:t>
                      </a: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959596"/>
                  </a:ext>
                </a:extLst>
              </a:tr>
              <a:tr h="98070">
                <a:tc gridSpan="2">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D</a:t>
                      </a:r>
                    </a:p>
                  </a:txBody>
                  <a:tcPr marL="3164" marR="3164" marT="3164" marB="0" anchor="ctr">
                    <a:lnL>
                      <a:noFill/>
                    </a:lnL>
                    <a:lnR>
                      <a:noFill/>
                    </a:lnR>
                    <a:lnT>
                      <a:noFill/>
                    </a:lnT>
                    <a:lnB>
                      <a:noFill/>
                    </a:lnB>
                  </a:tcPr>
                </a:tc>
                <a:tc hMerge="1">
                  <a:txBody>
                    <a:bodyPr/>
                    <a:lstStyle/>
                    <a:p>
                      <a:endParaRPr kumimoji="1" lang="ja-JP" altLang="en-US"/>
                    </a:p>
                  </a:txBody>
                  <a:tcPr/>
                </a:tc>
                <a:tc>
                  <a:txBody>
                    <a:bodyPr/>
                    <a:lstStyle/>
                    <a:p>
                      <a:pPr algn="ctr" rtl="0"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3">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ns</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3">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3">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a:noFill/>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55821600"/>
                  </a:ext>
                </a:extLst>
              </a:tr>
              <a:tr h="98070">
                <a:tc gridSpan="2">
                  <a:txBody>
                    <a:bodyPr/>
                    <a:lstStyle/>
                    <a:p>
                      <a:pPr algn="ctr" rtl="0" fontAlgn="ctr"/>
                      <a:r>
                        <a:rPr 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T </a:t>
                      </a: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 D</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dirty="0" smtClean="0">
                          <a:solidFill>
                            <a:srgbClr val="000000"/>
                          </a:solidFill>
                          <a:effectLst/>
                          <a:latin typeface="Times New Roman" panose="02020603050405020304" pitchFamily="18" charset="0"/>
                          <a:ea typeface="ＭＳ Ｐゴシック" panose="020B0600070205080204" pitchFamily="50" charset="-128"/>
                        </a:rPr>
                        <a:t>***</a:t>
                      </a: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ns</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en-US" sz="1000" b="0" i="0" u="none" strike="noStrike">
                          <a:solidFill>
                            <a:srgbClr val="000000"/>
                          </a:solidFill>
                          <a:effectLst/>
                          <a:latin typeface="Times New Roman" panose="02020603050405020304" pitchFamily="18" charset="0"/>
                          <a:ea typeface="ＭＳ Ｐゴシック" panose="020B0600070205080204" pitchFamily="50" charset="-128"/>
                        </a:rPr>
                        <a:t>ns</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en-US" sz="1000" b="0" i="0" u="none" strike="noStrike" dirty="0">
                          <a:solidFill>
                            <a:srgbClr val="000000"/>
                          </a:solidFill>
                          <a:effectLst/>
                          <a:latin typeface="Times New Roman" panose="02020603050405020304" pitchFamily="18" charset="0"/>
                          <a:ea typeface="ＭＳ Ｐゴシック" panose="020B0600070205080204" pitchFamily="50" charset="-128"/>
                        </a:rPr>
                        <a:t>ns</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rtl="0"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3164" marR="3164" marT="316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1769328"/>
                  </a:ext>
                </a:extLst>
              </a:tr>
            </a:tbl>
          </a:graphicData>
        </a:graphic>
      </p:graphicFrame>
      <p:sp>
        <p:nvSpPr>
          <p:cNvPr id="2" name="テキスト ボックス 1"/>
          <p:cNvSpPr txBox="1"/>
          <p:nvPr/>
        </p:nvSpPr>
        <p:spPr>
          <a:xfrm>
            <a:off x="0" y="898199"/>
            <a:ext cx="10328468" cy="253916"/>
          </a:xfrm>
          <a:prstGeom prst="rect">
            <a:avLst/>
          </a:prstGeom>
          <a:noFill/>
        </p:spPr>
        <p:txBody>
          <a:bodyPr wrap="none" rtlCol="0">
            <a:spAutoFit/>
          </a:bodyPr>
          <a:lstStyle/>
          <a:p>
            <a:r>
              <a:rPr lang="en-US" altLang="ja-JP" sz="1050" b="1" dirty="0" smtClean="0">
                <a:latin typeface="Times New Roman" panose="02020603050405020304" pitchFamily="18" charset="0"/>
                <a:cs typeface="Times New Roman" panose="02020603050405020304" pitchFamily="18" charset="0"/>
              </a:rPr>
              <a:t>Supplemental table </a:t>
            </a:r>
            <a:r>
              <a:rPr lang="en-US" altLang="ja-JP" sz="1050" b="1" dirty="0">
                <a:latin typeface="Times New Roman" panose="02020603050405020304" pitchFamily="18" charset="0"/>
                <a:cs typeface="Times New Roman" panose="02020603050405020304" pitchFamily="18" charset="0"/>
              </a:rPr>
              <a:t>1.</a:t>
            </a:r>
            <a:r>
              <a:rPr lang="en-US" altLang="ja-JP" sz="1050" dirty="0">
                <a:latin typeface="Times New Roman" panose="02020603050405020304" pitchFamily="18" charset="0"/>
                <a:cs typeface="Times New Roman" panose="02020603050405020304" pitchFamily="18" charset="0"/>
              </a:rPr>
              <a:t> Effect of different timing and duration of waterlogging treatment on seed weight, branch number, and node number of the main stem, 1st branches, and 2nd branches.</a:t>
            </a:r>
            <a:endParaRPr kumimoji="1" lang="ja-JP" altLang="en-US" sz="1050"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0" y="4644219"/>
            <a:ext cx="12097842" cy="415498"/>
          </a:xfrm>
          <a:prstGeom prst="rect">
            <a:avLst/>
          </a:prstGeom>
          <a:noFill/>
        </p:spPr>
        <p:txBody>
          <a:bodyPr wrap="square" rtlCol="0">
            <a:spAutoFit/>
          </a:bodyPr>
          <a:lstStyle/>
          <a:p>
            <a:r>
              <a:rPr lang="en-US" altLang="ja-JP" sz="1050" dirty="0">
                <a:latin typeface="Times New Roman" panose="02020603050405020304" pitchFamily="18" charset="0"/>
                <a:cs typeface="Times New Roman" panose="02020603050405020304" pitchFamily="18" charset="0"/>
              </a:rPr>
              <a:t>T, timing; D, duration, C, control. I, II, and III indicate the 1st, 3rd, or 5th leaf stage, respectively. Values are means (</a:t>
            </a:r>
            <a:r>
              <a:rPr lang="en-US" altLang="ja-JP" sz="1050" i="1" dirty="0">
                <a:latin typeface="Times New Roman" panose="02020603050405020304" pitchFamily="18" charset="0"/>
                <a:cs typeface="Times New Roman" panose="02020603050405020304" pitchFamily="18" charset="0"/>
              </a:rPr>
              <a:t>n</a:t>
            </a:r>
            <a:r>
              <a:rPr lang="en-US" altLang="ja-JP" sz="1050" dirty="0">
                <a:latin typeface="Times New Roman" panose="02020603050405020304" pitchFamily="18" charset="0"/>
                <a:cs typeface="Times New Roman" panose="02020603050405020304" pitchFamily="18" charset="0"/>
              </a:rPr>
              <a:t> = 4). The different letters indicate significant differences among the treatments (Tukey HSD test, </a:t>
            </a:r>
            <a:r>
              <a:rPr lang="en-US" altLang="ja-JP" sz="1050" i="1" dirty="0">
                <a:latin typeface="Times New Roman" panose="02020603050405020304" pitchFamily="18" charset="0"/>
                <a:cs typeface="Times New Roman" panose="02020603050405020304" pitchFamily="18" charset="0"/>
              </a:rPr>
              <a:t>p</a:t>
            </a:r>
            <a:r>
              <a:rPr lang="en-US" altLang="ja-JP" sz="1050" dirty="0">
                <a:latin typeface="Times New Roman" panose="02020603050405020304" pitchFamily="18" charset="0"/>
                <a:cs typeface="Times New Roman" panose="02020603050405020304" pitchFamily="18" charset="0"/>
              </a:rPr>
              <a:t> &lt; 0.05). ANOVA: ns, not significant; *, </a:t>
            </a:r>
            <a:r>
              <a:rPr lang="en-US" altLang="ja-JP" sz="1050" i="1" dirty="0">
                <a:latin typeface="Times New Roman" panose="02020603050405020304" pitchFamily="18" charset="0"/>
                <a:cs typeface="Times New Roman" panose="02020603050405020304" pitchFamily="18" charset="0"/>
              </a:rPr>
              <a:t>p</a:t>
            </a:r>
            <a:r>
              <a:rPr lang="en-US" altLang="ja-JP" sz="1050" dirty="0">
                <a:latin typeface="Times New Roman" panose="02020603050405020304" pitchFamily="18" charset="0"/>
                <a:cs typeface="Times New Roman" panose="02020603050405020304" pitchFamily="18" charset="0"/>
              </a:rPr>
              <a:t> &lt; 0.05; **, </a:t>
            </a:r>
            <a:r>
              <a:rPr lang="en-US" altLang="ja-JP" sz="1050" i="1" dirty="0">
                <a:latin typeface="Times New Roman" panose="02020603050405020304" pitchFamily="18" charset="0"/>
                <a:cs typeface="Times New Roman" panose="02020603050405020304" pitchFamily="18" charset="0"/>
              </a:rPr>
              <a:t>p</a:t>
            </a:r>
            <a:r>
              <a:rPr lang="en-US" altLang="ja-JP" sz="1050" dirty="0">
                <a:latin typeface="Times New Roman" panose="02020603050405020304" pitchFamily="18" charset="0"/>
                <a:cs typeface="Times New Roman" panose="02020603050405020304" pitchFamily="18" charset="0"/>
              </a:rPr>
              <a:t> &lt; 0.01; ***, </a:t>
            </a:r>
            <a:r>
              <a:rPr lang="en-US" altLang="ja-JP" sz="1050" i="1" dirty="0">
                <a:latin typeface="Times New Roman" panose="02020603050405020304" pitchFamily="18" charset="0"/>
                <a:cs typeface="Times New Roman" panose="02020603050405020304" pitchFamily="18" charset="0"/>
              </a:rPr>
              <a:t>p</a:t>
            </a:r>
            <a:r>
              <a:rPr lang="en-US" altLang="ja-JP" sz="1050" dirty="0">
                <a:latin typeface="Times New Roman" panose="02020603050405020304" pitchFamily="18" charset="0"/>
                <a:cs typeface="Times New Roman" panose="02020603050405020304" pitchFamily="18" charset="0"/>
              </a:rPr>
              <a:t> &lt; 0.001. The seed </a:t>
            </a:r>
            <a:r>
              <a:rPr lang="en-US" altLang="ja-JP" sz="1050" dirty="0" smtClean="0">
                <a:latin typeface="Times New Roman" panose="02020603050405020304" pitchFamily="18" charset="0"/>
                <a:cs typeface="Times New Roman" panose="02020603050405020304" pitchFamily="18" charset="0"/>
              </a:rPr>
              <a:t>weight, branch number, and node number on </a:t>
            </a:r>
            <a:r>
              <a:rPr lang="en-US" altLang="ja-JP" sz="1050" dirty="0">
                <a:latin typeface="Times New Roman" panose="02020603050405020304" pitchFamily="18" charset="0"/>
                <a:cs typeface="Times New Roman" panose="02020603050405020304" pitchFamily="18" charset="0"/>
              </a:rPr>
              <a:t>3rd branches were included in </a:t>
            </a:r>
            <a:r>
              <a:rPr lang="en-US" altLang="ja-JP" sz="1050" dirty="0" smtClean="0">
                <a:latin typeface="Times New Roman" panose="02020603050405020304" pitchFamily="18" charset="0"/>
                <a:cs typeface="Times New Roman" panose="02020603050405020304" pitchFamily="18" charset="0"/>
              </a:rPr>
              <a:t>those </a:t>
            </a:r>
            <a:r>
              <a:rPr lang="en-US" altLang="ja-JP" sz="1050" dirty="0">
                <a:latin typeface="Times New Roman" panose="02020603050405020304" pitchFamily="18" charset="0"/>
                <a:cs typeface="Times New Roman" panose="02020603050405020304" pitchFamily="18" charset="0"/>
              </a:rPr>
              <a:t>on 2nd branches.</a:t>
            </a:r>
            <a:endParaRPr kumimoji="1" lang="ja-JP"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06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1187</Words>
  <Application>Microsoft Office PowerPoint</Application>
  <PresentationFormat>ワイド画面</PresentationFormat>
  <Paragraphs>675</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ＭＳ Ｐゴシック</vt:lpstr>
      <vt:lpstr>ＭＳ 明朝</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 Koyama</dc:creator>
  <cp:lastModifiedBy>T Koyama</cp:lastModifiedBy>
  <cp:revision>41</cp:revision>
  <cp:lastPrinted>2019-08-02T13:11:21Z</cp:lastPrinted>
  <dcterms:created xsi:type="dcterms:W3CDTF">2019-04-20T14:06:41Z</dcterms:created>
  <dcterms:modified xsi:type="dcterms:W3CDTF">2019-09-13T07:53:52Z</dcterms:modified>
</cp:coreProperties>
</file>