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4BD49-BBA6-4E01-9F2D-1ECF8CB8030D}" type="datetimeFigureOut">
              <a:rPr lang="fr-FR" smtClean="0"/>
              <a:t>01/11/2018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A93A0-391A-4BC4-950E-AD53156940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1882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4BD49-BBA6-4E01-9F2D-1ECF8CB8030D}" type="datetimeFigureOut">
              <a:rPr lang="fr-FR" smtClean="0"/>
              <a:t>01/11/2018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A93A0-391A-4BC4-950E-AD53156940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5306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4BD49-BBA6-4E01-9F2D-1ECF8CB8030D}" type="datetimeFigureOut">
              <a:rPr lang="fr-FR" smtClean="0"/>
              <a:t>01/11/2018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A93A0-391A-4BC4-950E-AD53156940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1235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4BD49-BBA6-4E01-9F2D-1ECF8CB8030D}" type="datetimeFigureOut">
              <a:rPr lang="fr-FR" smtClean="0"/>
              <a:t>01/11/2018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A93A0-391A-4BC4-950E-AD53156940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8186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4BD49-BBA6-4E01-9F2D-1ECF8CB8030D}" type="datetimeFigureOut">
              <a:rPr lang="fr-FR" smtClean="0"/>
              <a:t>01/11/2018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A93A0-391A-4BC4-950E-AD53156940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1415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4BD49-BBA6-4E01-9F2D-1ECF8CB8030D}" type="datetimeFigureOut">
              <a:rPr lang="fr-FR" smtClean="0"/>
              <a:t>01/11/2018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A93A0-391A-4BC4-950E-AD53156940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2337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4BD49-BBA6-4E01-9F2D-1ECF8CB8030D}" type="datetimeFigureOut">
              <a:rPr lang="fr-FR" smtClean="0"/>
              <a:t>01/11/2018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A93A0-391A-4BC4-950E-AD53156940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4789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4BD49-BBA6-4E01-9F2D-1ECF8CB8030D}" type="datetimeFigureOut">
              <a:rPr lang="fr-FR" smtClean="0"/>
              <a:t>01/11/2018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A93A0-391A-4BC4-950E-AD53156940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1711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4BD49-BBA6-4E01-9F2D-1ECF8CB8030D}" type="datetimeFigureOut">
              <a:rPr lang="fr-FR" smtClean="0"/>
              <a:t>01/11/2018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A93A0-391A-4BC4-950E-AD53156940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8248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4BD49-BBA6-4E01-9F2D-1ECF8CB8030D}" type="datetimeFigureOut">
              <a:rPr lang="fr-FR" smtClean="0"/>
              <a:t>01/11/2018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A93A0-391A-4BC4-950E-AD53156940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8470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4BD49-BBA6-4E01-9F2D-1ECF8CB8030D}" type="datetimeFigureOut">
              <a:rPr lang="fr-FR" smtClean="0"/>
              <a:t>01/11/2018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A93A0-391A-4BC4-950E-AD53156940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041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4BD49-BBA6-4E01-9F2D-1ECF8CB8030D}" type="datetimeFigureOut">
              <a:rPr lang="fr-FR" smtClean="0"/>
              <a:t>01/11/2018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A93A0-391A-4BC4-950E-AD53156940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9537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. 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0506" y="646981"/>
            <a:ext cx="7453222" cy="41579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20506" y="5193102"/>
            <a:ext cx="7453222" cy="7677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A. Visualization of vortex shedding and transverse oscillating motion of water by pouring saw dust on the water surface (Multimedia view).</a:t>
            </a:r>
            <a:endParaRPr lang="fr-FR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1235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25</Words>
  <Application>Microsoft Office PowerPoint</Application>
  <PresentationFormat>Grand écran</PresentationFormat>
  <Paragraphs>1</Paragraphs>
  <Slides>1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Meriem</dc:creator>
  <cp:lastModifiedBy>Meriem</cp:lastModifiedBy>
  <cp:revision>4</cp:revision>
  <dcterms:created xsi:type="dcterms:W3CDTF">2018-10-31T11:21:11Z</dcterms:created>
  <dcterms:modified xsi:type="dcterms:W3CDTF">2018-10-31T23:56:03Z</dcterms:modified>
</cp:coreProperties>
</file>