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0D5"/>
    <a:srgbClr val="49D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2"/>
    <p:restoredTop sz="94590"/>
  </p:normalViewPr>
  <p:slideViewPr>
    <p:cSldViewPr snapToGrid="0" snapToObjects="1" showGuides="1">
      <p:cViewPr>
        <p:scale>
          <a:sx n="99" d="100"/>
          <a:sy n="99" d="100"/>
        </p:scale>
        <p:origin x="320" y="224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7A4D-424C-EF4B-91F9-5083C68E07BD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1D07-FD95-7B44-8546-9A9E2F0DFC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917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1D07-FD95-7B44-8546-9A9E2F0DFC5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649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915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34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636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791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001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529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95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24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043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05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7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C4D8-2447-9943-940D-555ECF40F56A}" type="datetimeFigureOut">
              <a:rPr kumimoji="1" lang="zh-CN" altLang="en-US" smtClean="0"/>
              <a:t>2019/9/17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8658-1310-0146-8934-345CC0B6A4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g"/><Relationship Id="rId20" Type="http://schemas.openxmlformats.org/officeDocument/2006/relationships/image" Target="../media/image33.jpg"/><Relationship Id="rId21" Type="http://schemas.openxmlformats.org/officeDocument/2006/relationships/image" Target="../media/image34.jpg"/><Relationship Id="rId10" Type="http://schemas.openxmlformats.org/officeDocument/2006/relationships/image" Target="../media/image23.jpg"/><Relationship Id="rId11" Type="http://schemas.openxmlformats.org/officeDocument/2006/relationships/image" Target="../media/image24.jpg"/><Relationship Id="rId12" Type="http://schemas.openxmlformats.org/officeDocument/2006/relationships/image" Target="../media/image25.jpg"/><Relationship Id="rId13" Type="http://schemas.openxmlformats.org/officeDocument/2006/relationships/image" Target="../media/image26.jpg"/><Relationship Id="rId14" Type="http://schemas.openxmlformats.org/officeDocument/2006/relationships/image" Target="../media/image27.jpg"/><Relationship Id="rId15" Type="http://schemas.openxmlformats.org/officeDocument/2006/relationships/image" Target="../media/image28.jpg"/><Relationship Id="rId16" Type="http://schemas.openxmlformats.org/officeDocument/2006/relationships/image" Target="../media/image29.jpg"/><Relationship Id="rId17" Type="http://schemas.openxmlformats.org/officeDocument/2006/relationships/image" Target="../media/image30.jpg"/><Relationship Id="rId18" Type="http://schemas.openxmlformats.org/officeDocument/2006/relationships/image" Target="../media/image31.jpg"/><Relationship Id="rId19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7" y="2391228"/>
            <a:ext cx="2932176" cy="25389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64" y="2391228"/>
            <a:ext cx="2855976" cy="2538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16537" y="1927789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30664" y="1927789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91465" y="2558005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HUVEC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71570" y="2558005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THP1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2738" y="273358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0333" y="2527177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9502" y="245966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5138" y="3426146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54388" y="347331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03558" y="280390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41152" y="271324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28363" y="3726027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352" y="111211"/>
            <a:ext cx="14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Figure 1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7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84" y="786031"/>
            <a:ext cx="2703576" cy="253898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31" y="786031"/>
            <a:ext cx="2703576" cy="253898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4" y="786031"/>
            <a:ext cx="2703576" cy="253898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84" y="3668007"/>
            <a:ext cx="2703576" cy="253898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34" y="3668007"/>
            <a:ext cx="2703576" cy="253898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31" y="3668007"/>
            <a:ext cx="2703576" cy="253898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35540" y="929793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H446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7207" y="47737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2434" y="337383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E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61660" y="47737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C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47207" y="337383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D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2434" y="47737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61660" y="3373838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F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95690" y="929793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95690" y="3809131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35540" y="3809131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H446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21021" y="929793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21021" y="3809131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4223" y="214131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50373" y="214324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43552" y="367303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09821" y="439259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40284" y="470703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77879" y="441960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27048" y="3946970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42838" y="188859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61456" y="110345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97252" y="75621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70923" y="182301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07077" y="495782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53015" y="185773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38254" y="2021706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48531" y="445432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74554" y="417846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423723" y="367110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364912" y="84859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85352" y="111211"/>
            <a:ext cx="14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Figure 2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3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4" y="917012"/>
            <a:ext cx="2932176" cy="253898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04" y="917012"/>
            <a:ext cx="2855976" cy="253898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04" y="3762828"/>
            <a:ext cx="2855976" cy="253898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4" y="3762828"/>
            <a:ext cx="2932176" cy="2538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20" y="3762828"/>
            <a:ext cx="2932176" cy="25389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20" y="917012"/>
            <a:ext cx="2932176" cy="25389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11120" y="556189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2120" y="3452650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E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23380" y="556189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C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11120" y="3452650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D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32120" y="556189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3380" y="3452650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F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08210" y="1034005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08210" y="3900643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36960" y="1034005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H446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36960" y="3900643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H446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22441" y="1034005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22441" y="3900643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32568" y="218761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25480" y="444081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74650" y="431542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00669" y="3946970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28036" y="209694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58224" y="108030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37820" y="200241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53881" y="476490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91476" y="425755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29070" y="3715470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56435" y="155292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86628" y="95297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27461" y="209887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66672" y="466459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15842" y="449291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753436" y="384665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69226" y="185773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76269" y="104943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87880" y="477455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08572" y="513723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85352" y="111211"/>
            <a:ext cx="14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Figure 3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42" y="3796055"/>
            <a:ext cx="4227576" cy="299618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05" y="3796055"/>
            <a:ext cx="4227576" cy="2996184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3442622" y="485698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4" y="1266758"/>
            <a:ext cx="1620000" cy="4320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89552" y="1713307"/>
            <a:ext cx="1620000" cy="4320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2" y="2181319"/>
            <a:ext cx="1620000" cy="4320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89552" y="815876"/>
            <a:ext cx="1620000" cy="432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2" y="2640908"/>
            <a:ext cx="1620000" cy="4320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4" y="1713307"/>
            <a:ext cx="1620000" cy="4320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4" y="815875"/>
            <a:ext cx="1620000" cy="4320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4" y="2640908"/>
            <a:ext cx="1620000" cy="4320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4" y="2181319"/>
            <a:ext cx="1620000" cy="4320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2" y="1266758"/>
            <a:ext cx="1620000" cy="432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08229" y="1351488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JNK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3266" y="2234592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P38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08229" y="2234592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ERK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56572" y="2708167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GAPDH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83266" y="893326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</a:t>
            </a:r>
            <a:r>
              <a:rPr lang="en-US" altLang="zh-CN" sz="1200" b="1" dirty="0">
                <a:latin typeface="Arial" charset="0"/>
                <a:ea typeface="Arial" charset="0"/>
                <a:cs typeface="Arial" charset="0"/>
              </a:rPr>
              <a:t>NF-</a:t>
            </a:r>
            <a:r>
              <a:rPr lang="en-US" altLang="zh-CN" sz="1200" b="1" dirty="0" err="1">
                <a:latin typeface="Arial" charset="0"/>
                <a:ea typeface="Arial" charset="0"/>
                <a:cs typeface="Arial" charset="0"/>
              </a:rPr>
              <a:t>κB</a:t>
            </a:r>
            <a:r>
              <a:rPr lang="zh-CN" altLang="zh-CN" sz="1200" dirty="0" smtClean="0">
                <a:effectLst/>
              </a:rPr>
              <a:t> 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08229" y="893326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P-JNK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83266" y="1800629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P-P38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08229" y="1800629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P-ERK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31609" y="2708167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GAPDH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33378" y="470403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直线连接符 26"/>
          <p:cNvCxnSpPr/>
          <p:nvPr/>
        </p:nvCxnSpPr>
        <p:spPr>
          <a:xfrm>
            <a:off x="1806377" y="759822"/>
            <a:ext cx="422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60910" y="815875"/>
            <a:ext cx="1620000" cy="432000"/>
          </a:xfrm>
          <a:prstGeom prst="rect">
            <a:avLst/>
          </a:prstGeom>
        </p:spPr>
      </p:pic>
      <p:pic>
        <p:nvPicPr>
          <p:cNvPr id="29" name="图片 28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60910" y="2181319"/>
            <a:ext cx="1620000" cy="432000"/>
          </a:xfrm>
          <a:prstGeom prst="rect">
            <a:avLst/>
          </a:prstGeom>
        </p:spPr>
      </p:pic>
      <p:pic>
        <p:nvPicPr>
          <p:cNvPr id="30" name="图片 29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60910" y="1713307"/>
            <a:ext cx="1620000" cy="432000"/>
          </a:xfrm>
          <a:prstGeom prst="rect">
            <a:avLst/>
          </a:prstGeom>
        </p:spPr>
      </p:pic>
      <p:pic>
        <p:nvPicPr>
          <p:cNvPr id="31" name="图片 30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37295" y="1713307"/>
            <a:ext cx="1620000" cy="432000"/>
          </a:xfrm>
          <a:prstGeom prst="rect">
            <a:avLst/>
          </a:prstGeom>
        </p:spPr>
      </p:pic>
      <p:pic>
        <p:nvPicPr>
          <p:cNvPr id="32" name="图片 31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5" y="815875"/>
            <a:ext cx="1620000" cy="432000"/>
          </a:xfrm>
          <a:prstGeom prst="rect">
            <a:avLst/>
          </a:prstGeom>
        </p:spPr>
      </p:pic>
      <p:pic>
        <p:nvPicPr>
          <p:cNvPr id="33" name="图片 32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5" y="2181319"/>
            <a:ext cx="1620000" cy="432000"/>
          </a:xfrm>
          <a:prstGeom prst="rect">
            <a:avLst/>
          </a:prstGeom>
        </p:spPr>
      </p:pic>
      <p:pic>
        <p:nvPicPr>
          <p:cNvPr id="34" name="图片 33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10" y="1266758"/>
            <a:ext cx="1620000" cy="432000"/>
          </a:xfrm>
          <a:prstGeom prst="rect">
            <a:avLst/>
          </a:prstGeom>
        </p:spPr>
      </p:pic>
      <p:pic>
        <p:nvPicPr>
          <p:cNvPr id="35" name="图片 34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5" y="1266758"/>
            <a:ext cx="1620000" cy="432000"/>
          </a:xfrm>
          <a:prstGeom prst="rect">
            <a:avLst/>
          </a:prstGeom>
        </p:spPr>
      </p:pic>
      <p:pic>
        <p:nvPicPr>
          <p:cNvPr id="36" name="图片 35"/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5" y="2640908"/>
            <a:ext cx="1620000" cy="432000"/>
          </a:xfrm>
          <a:prstGeom prst="rect">
            <a:avLst/>
          </a:prstGeom>
        </p:spPr>
      </p:pic>
      <p:pic>
        <p:nvPicPr>
          <p:cNvPr id="37" name="图片 36"/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10" y="2640908"/>
            <a:ext cx="1620000" cy="4320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8272925" y="1351488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JNK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036953" y="2234592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P38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72925" y="2234592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ERK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21268" y="2708167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GAPDH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72925" y="893326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P-JNK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36953" y="1800629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P-P38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72925" y="1800629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P-ERK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85296" y="2708167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GAPDH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348259" y="470403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直线连接符 48"/>
          <p:cNvCxnSpPr/>
          <p:nvPr/>
        </p:nvCxnSpPr>
        <p:spPr>
          <a:xfrm>
            <a:off x="6482824" y="759822"/>
            <a:ext cx="422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1538408" y="33129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10540" y="33129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383266" y="1351488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 smtClean="0">
                <a:latin typeface="Arial" charset="0"/>
                <a:ea typeface="Arial" charset="0"/>
                <a:cs typeface="Arial" charset="0"/>
              </a:rPr>
              <a:t>NF-</a:t>
            </a:r>
            <a:r>
              <a:rPr lang="en-US" altLang="zh-CN" sz="1200" b="1" dirty="0" err="1" smtClean="0">
                <a:latin typeface="Arial" charset="0"/>
                <a:ea typeface="Arial" charset="0"/>
                <a:cs typeface="Arial" charset="0"/>
              </a:rPr>
              <a:t>κB</a:t>
            </a:r>
            <a:r>
              <a:rPr lang="zh-CN" altLang="zh-CN" sz="1200" dirty="0" smtClean="0">
                <a:effectLst/>
              </a:rPr>
              <a:t> 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36953" y="1351488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 smtClean="0">
                <a:latin typeface="Arial" charset="0"/>
                <a:ea typeface="Arial" charset="0"/>
                <a:cs typeface="Arial" charset="0"/>
              </a:rPr>
              <a:t>NF-</a:t>
            </a:r>
            <a:r>
              <a:rPr lang="en-US" altLang="zh-CN" sz="1200" b="1" dirty="0" err="1" smtClean="0">
                <a:latin typeface="Arial" charset="0"/>
                <a:ea typeface="Arial" charset="0"/>
                <a:cs typeface="Arial" charset="0"/>
              </a:rPr>
              <a:t>κB</a:t>
            </a:r>
            <a:r>
              <a:rPr lang="zh-CN" altLang="zh-CN" sz="1200" dirty="0" smtClean="0">
                <a:effectLst/>
              </a:rPr>
              <a:t> 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36953" y="893326"/>
            <a:ext cx="8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P-</a:t>
            </a:r>
            <a:r>
              <a:rPr lang="en-US" altLang="zh-CN" sz="1200" b="1" dirty="0">
                <a:latin typeface="Arial" charset="0"/>
                <a:ea typeface="Arial" charset="0"/>
                <a:cs typeface="Arial" charset="0"/>
              </a:rPr>
              <a:t>NF-</a:t>
            </a:r>
            <a:r>
              <a:rPr lang="en-US" altLang="zh-CN" sz="1200" b="1" dirty="0" err="1">
                <a:latin typeface="Arial" charset="0"/>
                <a:ea typeface="Arial" charset="0"/>
                <a:cs typeface="Arial" charset="0"/>
              </a:rPr>
              <a:t>κB</a:t>
            </a:r>
            <a:r>
              <a:rPr lang="zh-CN" altLang="zh-CN" sz="1200" dirty="0" smtClean="0">
                <a:effectLst/>
              </a:rPr>
              <a:t> 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189194" y="3061643"/>
            <a:ext cx="186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0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403774" y="3061643"/>
            <a:ext cx="186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0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807741" y="3061643"/>
            <a:ext cx="186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0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071819" y="3061643"/>
            <a:ext cx="186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0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1" lang="zh-CN" altLang="en-US" sz="1200" b="1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760596" y="3061643"/>
            <a:ext cx="50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Day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63938" y="3061643"/>
            <a:ext cx="50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Day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362416" y="3061643"/>
            <a:ext cx="50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Day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650255" y="3061643"/>
            <a:ext cx="50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Day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733378" y="3496601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1" name="直线连接符 70"/>
          <p:cNvCxnSpPr/>
          <p:nvPr/>
        </p:nvCxnSpPr>
        <p:spPr>
          <a:xfrm>
            <a:off x="1802687" y="3786020"/>
            <a:ext cx="422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348259" y="3496601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6479134" y="3786020"/>
            <a:ext cx="422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1534718" y="3357494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C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206850" y="3357494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D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367370" y="495573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492735" y="4777111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622559" y="4363476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751371" y="391437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897528" y="478342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016246" y="4852407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085429" y="514244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201688" y="512357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309205" y="504380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057574" y="5101804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7186944" y="5120463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296377" y="499280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421035" y="495849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873799" y="3809438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990358" y="400462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111583" y="3945112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85352" y="111211"/>
            <a:ext cx="14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Figure 4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2" y="2477802"/>
            <a:ext cx="3886200" cy="22860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91" y="2477802"/>
            <a:ext cx="3886200" cy="2286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87" y="2477802"/>
            <a:ext cx="3810000" cy="228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4542" y="191228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8819" y="2596214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4542" y="4668715"/>
            <a:ext cx="346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Radiation     -       +       +      +       +      +       +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4542" y="446140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Inhibitors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2991" y="191228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3816" y="2596214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H446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75301" y="4668715"/>
            <a:ext cx="346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Radiation     -       +       +      +       +      +       +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75301" y="446140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Inhibitors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2887" y="191228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smtClean="0">
                <a:latin typeface="Arial" charset="0"/>
                <a:ea typeface="Arial" charset="0"/>
                <a:cs typeface="Arial" charset="0"/>
              </a:rPr>
              <a:t>C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8382" y="2596214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47459" y="4668715"/>
            <a:ext cx="346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Radiation     -       +       +      +       +      +       +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47459" y="446140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Inhibitors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2014149" y="2873213"/>
            <a:ext cx="1153303" cy="108000"/>
            <a:chOff x="2014149" y="2873213"/>
            <a:chExt cx="1153303" cy="10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2014149" y="2885563"/>
              <a:ext cx="11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2014151" y="2873213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/>
            <p:cNvCxnSpPr/>
            <p:nvPr/>
          </p:nvCxnSpPr>
          <p:spPr>
            <a:xfrm>
              <a:off x="3167452" y="2873213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 24"/>
          <p:cNvGrpSpPr/>
          <p:nvPr/>
        </p:nvGrpSpPr>
        <p:grpSpPr>
          <a:xfrm>
            <a:off x="5564666" y="2593122"/>
            <a:ext cx="1153303" cy="108000"/>
            <a:chOff x="2014149" y="2873213"/>
            <a:chExt cx="1153303" cy="108000"/>
          </a:xfrm>
        </p:grpSpPr>
        <p:cxnSp>
          <p:nvCxnSpPr>
            <p:cNvPr id="26" name="直线连接符 25"/>
            <p:cNvCxnSpPr/>
            <p:nvPr/>
          </p:nvCxnSpPr>
          <p:spPr>
            <a:xfrm>
              <a:off x="2014149" y="2885563"/>
              <a:ext cx="11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>
              <a:off x="2014151" y="2873213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3167452" y="2873213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 29"/>
          <p:cNvGrpSpPr/>
          <p:nvPr/>
        </p:nvGrpSpPr>
        <p:grpSpPr>
          <a:xfrm>
            <a:off x="9049287" y="2642549"/>
            <a:ext cx="1153303" cy="108000"/>
            <a:chOff x="2014149" y="2873213"/>
            <a:chExt cx="1153303" cy="108000"/>
          </a:xfrm>
        </p:grpSpPr>
        <p:cxnSp>
          <p:nvCxnSpPr>
            <p:cNvPr id="31" name="直线连接符 30"/>
            <p:cNvCxnSpPr/>
            <p:nvPr/>
          </p:nvCxnSpPr>
          <p:spPr>
            <a:xfrm>
              <a:off x="2014149" y="2885563"/>
              <a:ext cx="11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2014151" y="2873213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3167452" y="2873213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 14"/>
          <p:cNvGrpSpPr/>
          <p:nvPr/>
        </p:nvGrpSpPr>
        <p:grpSpPr>
          <a:xfrm>
            <a:off x="2021789" y="2679151"/>
            <a:ext cx="1476000" cy="108000"/>
            <a:chOff x="2021789" y="2679151"/>
            <a:chExt cx="1476000" cy="108000"/>
          </a:xfrm>
        </p:grpSpPr>
        <p:cxnSp>
          <p:nvCxnSpPr>
            <p:cNvPr id="35" name="直线连接符 34"/>
            <p:cNvCxnSpPr/>
            <p:nvPr/>
          </p:nvCxnSpPr>
          <p:spPr>
            <a:xfrm>
              <a:off x="2021789" y="2691501"/>
              <a:ext cx="147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35"/>
            <p:cNvCxnSpPr/>
            <p:nvPr/>
          </p:nvCxnSpPr>
          <p:spPr>
            <a:xfrm>
              <a:off x="2021791" y="2679151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>
              <a:off x="3496374" y="2679151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 37"/>
          <p:cNvGrpSpPr/>
          <p:nvPr/>
        </p:nvGrpSpPr>
        <p:grpSpPr>
          <a:xfrm>
            <a:off x="5564666" y="2399381"/>
            <a:ext cx="1476000" cy="108000"/>
            <a:chOff x="2021789" y="2679151"/>
            <a:chExt cx="1476000" cy="108000"/>
          </a:xfrm>
        </p:grpSpPr>
        <p:cxnSp>
          <p:nvCxnSpPr>
            <p:cNvPr id="39" name="直线连接符 38"/>
            <p:cNvCxnSpPr/>
            <p:nvPr/>
          </p:nvCxnSpPr>
          <p:spPr>
            <a:xfrm>
              <a:off x="2021789" y="2691501"/>
              <a:ext cx="147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>
              <a:off x="2021791" y="2679151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>
              <a:off x="3496374" y="2679151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 41"/>
          <p:cNvGrpSpPr/>
          <p:nvPr/>
        </p:nvGrpSpPr>
        <p:grpSpPr>
          <a:xfrm>
            <a:off x="9049287" y="2448373"/>
            <a:ext cx="1476000" cy="108000"/>
            <a:chOff x="2021789" y="2679151"/>
            <a:chExt cx="1476000" cy="108000"/>
          </a:xfrm>
        </p:grpSpPr>
        <p:cxnSp>
          <p:nvCxnSpPr>
            <p:cNvPr id="43" name="直线连接符 42"/>
            <p:cNvCxnSpPr/>
            <p:nvPr/>
          </p:nvCxnSpPr>
          <p:spPr>
            <a:xfrm>
              <a:off x="2021789" y="2691501"/>
              <a:ext cx="147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2021791" y="2679151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44"/>
            <p:cNvCxnSpPr/>
            <p:nvPr/>
          </p:nvCxnSpPr>
          <p:spPr>
            <a:xfrm>
              <a:off x="3496374" y="2679151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2573118" y="246426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404240" y="2678450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119516" y="2180061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004187" y="2410715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37084" y="2250080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464091" y="2447789"/>
            <a:ext cx="35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*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85352" y="111211"/>
            <a:ext cx="14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charset="0"/>
                <a:ea typeface="Arial" charset="0"/>
                <a:cs typeface="Arial" charset="0"/>
              </a:rPr>
              <a:t>Figure 5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352" y="111211"/>
            <a:ext cx="284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>
                <a:latin typeface="Arial" charset="0"/>
                <a:ea typeface="Arial" charset="0"/>
                <a:cs typeface="Arial" charset="0"/>
              </a:rPr>
              <a:t>Supplementary figure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4120" y="1863772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1258888" y="2153191"/>
            <a:ext cx="480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101520" y="1863772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6441048" y="2153191"/>
            <a:ext cx="480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58888" y="1724665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1048" y="1724665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2232198"/>
            <a:ext cx="4800600" cy="2691384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48" y="2232198"/>
            <a:ext cx="4802400" cy="26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39" y="2449967"/>
            <a:ext cx="2930400" cy="253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89" y="2448983"/>
            <a:ext cx="2932176" cy="2538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3337" y="191228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162" y="2596214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H446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66" y="2449967"/>
            <a:ext cx="2930400" cy="253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5352" y="111211"/>
            <a:ext cx="284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>
                <a:latin typeface="Arial" charset="0"/>
                <a:ea typeface="Arial" charset="0"/>
                <a:cs typeface="Arial" charset="0"/>
              </a:rPr>
              <a:t>Supplementary figure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4139" y="191228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8416" y="2596214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A549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53638" y="1912287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smtClean="0">
                <a:latin typeface="Arial" charset="0"/>
                <a:ea typeface="Arial" charset="0"/>
                <a:cs typeface="Arial" charset="0"/>
              </a:rPr>
              <a:t>C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9133" y="2596214"/>
            <a:ext cx="8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latin typeface="Arial" charset="0"/>
                <a:ea typeface="Arial" charset="0"/>
                <a:cs typeface="Arial" charset="0"/>
              </a:rPr>
              <a:t>PC-9</a:t>
            </a:r>
            <a:endParaRPr kumimoji="1" lang="zh-CN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352" y="111211"/>
            <a:ext cx="284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>
                <a:latin typeface="Arial" charset="0"/>
                <a:ea typeface="Arial" charset="0"/>
                <a:cs typeface="Arial" charset="0"/>
              </a:rPr>
              <a:t>Supplementary figure</a:t>
            </a:r>
            <a:endParaRPr kumimoji="1" lang="zh-CN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997828" y="1702410"/>
            <a:ext cx="10196344" cy="3014369"/>
            <a:chOff x="629293" y="1702410"/>
            <a:chExt cx="10196344" cy="3014369"/>
          </a:xfrm>
        </p:grpSpPr>
        <p:pic>
          <p:nvPicPr>
            <p:cNvPr id="5" name="图片 4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56" r="6706" b="13066"/>
            <a:stretch/>
          </p:blipFill>
          <p:spPr>
            <a:xfrm>
              <a:off x="6721691" y="2110379"/>
              <a:ext cx="2959200" cy="26064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51" r="6827" b="13337"/>
            <a:stretch/>
          </p:blipFill>
          <p:spPr>
            <a:xfrm>
              <a:off x="877010" y="2110379"/>
              <a:ext cx="2959200" cy="2606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7" r="6861" b="13023"/>
            <a:stretch/>
          </p:blipFill>
          <p:spPr>
            <a:xfrm>
              <a:off x="3762491" y="2110379"/>
              <a:ext cx="2959200" cy="26064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29293" y="1702410"/>
              <a:ext cx="6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latin typeface="Arial" charset="0"/>
                  <a:ea typeface="Arial" charset="0"/>
                  <a:cs typeface="Arial" charset="0"/>
                </a:rPr>
                <a:t>A</a:t>
              </a:r>
              <a:endParaRPr kumimoji="1" lang="zh-CN" alt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541553" y="1702410"/>
              <a:ext cx="6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latin typeface="Arial" charset="0"/>
                  <a:ea typeface="Arial" charset="0"/>
                  <a:cs typeface="Arial" charset="0"/>
                </a:rPr>
                <a:t>C</a:t>
              </a:r>
              <a:endParaRPr kumimoji="1" lang="zh-CN" alt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0293" y="1702410"/>
              <a:ext cx="6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latin typeface="Arial" charset="0"/>
                  <a:ea typeface="Arial" charset="0"/>
                  <a:cs typeface="Arial" charset="0"/>
                </a:rPr>
                <a:t>B</a:t>
              </a:r>
              <a:endParaRPr kumimoji="1" lang="zh-CN" alt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26383" y="2180226"/>
              <a:ext cx="883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latin typeface="Arial" charset="0"/>
                  <a:ea typeface="Arial" charset="0"/>
                  <a:cs typeface="Arial" charset="0"/>
                </a:rPr>
                <a:t>A549</a:t>
              </a:r>
              <a:endParaRPr kumimoji="1" lang="zh-CN" altLang="en-US" sz="12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55133" y="2180226"/>
              <a:ext cx="883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latin typeface="Arial" charset="0"/>
                  <a:ea typeface="Arial" charset="0"/>
                  <a:cs typeface="Arial" charset="0"/>
                </a:rPr>
                <a:t>H446</a:t>
              </a:r>
              <a:endParaRPr kumimoji="1" lang="zh-CN" altLang="en-US" sz="12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40614" y="2180226"/>
              <a:ext cx="883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latin typeface="Arial" charset="0"/>
                  <a:ea typeface="Arial" charset="0"/>
                  <a:cs typeface="Arial" charset="0"/>
                </a:rPr>
                <a:t>PC-9</a:t>
              </a:r>
              <a:endParaRPr kumimoji="1" lang="zh-CN" altLang="en-US" sz="12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5" name="直线连接符 14"/>
            <p:cNvCxnSpPr/>
            <p:nvPr/>
          </p:nvCxnSpPr>
          <p:spPr>
            <a:xfrm>
              <a:off x="9633396" y="2228572"/>
              <a:ext cx="360000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9942234" y="2090073"/>
              <a:ext cx="883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 smtClean="0">
                  <a:latin typeface="Arial" charset="0"/>
                  <a:ea typeface="Arial" charset="0"/>
                  <a:cs typeface="Arial" charset="0"/>
                </a:rPr>
                <a:t>Control</a:t>
              </a:r>
              <a:endParaRPr kumimoji="1" lang="zh-CN" altLang="en-US" sz="11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8" name="直线连接符 17"/>
            <p:cNvCxnSpPr/>
            <p:nvPr/>
          </p:nvCxnSpPr>
          <p:spPr>
            <a:xfrm>
              <a:off x="9633396" y="2640165"/>
              <a:ext cx="360000" cy="0"/>
            </a:xfrm>
            <a:prstGeom prst="line">
              <a:avLst/>
            </a:prstGeom>
            <a:ln w="25400">
              <a:solidFill>
                <a:srgbClr val="49D5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942234" y="2499026"/>
              <a:ext cx="883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 smtClean="0">
                  <a:latin typeface="Arial" charset="0"/>
                  <a:ea typeface="Arial" charset="0"/>
                  <a:cs typeface="Arial" charset="0"/>
                </a:rPr>
                <a:t>NAC</a:t>
              </a:r>
              <a:endParaRPr kumimoji="1" lang="zh-CN" altLang="en-US" sz="11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0" name="直线连接符 19"/>
            <p:cNvCxnSpPr/>
            <p:nvPr/>
          </p:nvCxnSpPr>
          <p:spPr>
            <a:xfrm>
              <a:off x="9633396" y="2444837"/>
              <a:ext cx="360000" cy="0"/>
            </a:xfrm>
            <a:prstGeom prst="line">
              <a:avLst/>
            </a:prstGeom>
            <a:ln w="25400">
              <a:solidFill>
                <a:srgbClr val="096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9942234" y="2290819"/>
              <a:ext cx="883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 smtClean="0">
                  <a:latin typeface="Arial" charset="0"/>
                  <a:ea typeface="Arial" charset="0"/>
                  <a:cs typeface="Arial" charset="0"/>
                </a:rPr>
                <a:t>Radiation</a:t>
              </a:r>
              <a:endParaRPr kumimoji="1" lang="zh-CN" altLang="en-US" sz="11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03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222</Words>
  <Application>Microsoft Macintosh PowerPoint</Application>
  <PresentationFormat>宽屏</PresentationFormat>
  <Paragraphs>173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DengXian</vt:lpstr>
      <vt:lpstr>DengXian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sissysyh@163.com</dc:creator>
  <cp:lastModifiedBy>sissysyh@163.com</cp:lastModifiedBy>
  <cp:revision>43</cp:revision>
  <dcterms:created xsi:type="dcterms:W3CDTF">2019-05-29T07:37:19Z</dcterms:created>
  <dcterms:modified xsi:type="dcterms:W3CDTF">2019-09-18T00:26:32Z</dcterms:modified>
</cp:coreProperties>
</file>