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75" autoAdjust="0"/>
  </p:normalViewPr>
  <p:slideViewPr>
    <p:cSldViewPr>
      <p:cViewPr varScale="1">
        <p:scale>
          <a:sx n="75" d="100"/>
          <a:sy n="75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596AB8-256B-43EF-958F-863FCE1BD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234801" cy="4896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59530-F236-4B44-8918-12F5EA07442B}"/>
              </a:ext>
            </a:extLst>
          </p:cNvPr>
          <p:cNvSpPr txBox="1"/>
          <p:nvPr/>
        </p:nvSpPr>
        <p:spPr>
          <a:xfrm>
            <a:off x="462901" y="56576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S1: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Evolutionary Conservation Analysis. Dark violet 	regions correspond to highly conserved, whereas dark cyan region shows 	variable residues of the MARK4.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8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S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682752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81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Figure S2:Hydrogen bond patterns of MARK4 WT and mutants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A) Hydrogen bond plot of 	  WT B) Hydrogen bond plot of Lys231Asn. C) Hydrogen bond plot of Tyr247His. D) 	  Hydrogen bond plot of Arg265Gln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56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Figure S3: Secondary Structure element distribution plots of MARK4 WT(A), 	      	   Lys231Asn(B), Tyr247His(C) , and Arg265Gln(D).</a:t>
            </a:r>
          </a:p>
        </p:txBody>
      </p:sp>
      <p:pic>
        <p:nvPicPr>
          <p:cNvPr id="6" name="Picture 5" descr="Figure S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744" y="533400"/>
            <a:ext cx="471525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56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Figure S4: Solvent Accessible Surface Area plots of MARK4 WT and Mutants (A-D)</a:t>
            </a:r>
          </a:p>
        </p:txBody>
      </p:sp>
      <p:pic>
        <p:nvPicPr>
          <p:cNvPr id="4" name="Picture 3" descr="Figure S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57200"/>
            <a:ext cx="6400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62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Figure S5: Residue wise loading plots of PCs of WT (A), Lys231Asn(B), 	            	   Tyr247His(C), and Arg265Gln(D)</a:t>
            </a:r>
          </a:p>
        </p:txBody>
      </p:sp>
      <p:pic>
        <p:nvPicPr>
          <p:cNvPr id="6" name="Picture 5" descr="FIgure S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52" y="228600"/>
            <a:ext cx="6932648" cy="495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154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MIH</dc:creator>
  <cp:lastModifiedBy>Turab</cp:lastModifiedBy>
  <cp:revision>5</cp:revision>
  <dcterms:created xsi:type="dcterms:W3CDTF">2006-08-16T00:00:00Z</dcterms:created>
  <dcterms:modified xsi:type="dcterms:W3CDTF">2020-02-14T07:11:32Z</dcterms:modified>
</cp:coreProperties>
</file>