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7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7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88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97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58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3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6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8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56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09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CD015-2F30-7B44-A260-7DDAB0E16A90}" type="datetimeFigureOut">
              <a:rPr kumimoji="1" lang="ja-JP" altLang="en-US" smtClean="0"/>
              <a:t>2019/04/23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1E06-099B-8A44-B7A3-CAAE0EC15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2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0"/>
            <a:ext cx="613332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052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Yushi Ishibashi</dc:creator>
  <cp:lastModifiedBy>Yushi Ishibashi</cp:lastModifiedBy>
  <cp:revision>1</cp:revision>
  <dcterms:created xsi:type="dcterms:W3CDTF">2019-04-23T03:04:00Z</dcterms:created>
  <dcterms:modified xsi:type="dcterms:W3CDTF">2019-04-23T03:04:40Z</dcterms:modified>
</cp:coreProperties>
</file>