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7" r:id="rId2"/>
  </p:sldIdLst>
  <p:sldSz cx="6858000" cy="9906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060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>
        <p:scale>
          <a:sx n="120" d="100"/>
          <a:sy n="120" d="100"/>
        </p:scale>
        <p:origin x="-1506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EE63-4998-4109-BE68-9D9CCC9A3D9B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FE7C5-5E6A-4FBB-B55D-EBAD0E4276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5129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0170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7333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5642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9769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3961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47289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9696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3789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1051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7237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2080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649A-8AB3-420A-A810-5DD947306203}" type="datetimeFigureOut">
              <a:rPr lang="zh-CN" altLang="en-US" smtClean="0"/>
              <a:pPr/>
              <a:t>2020/6/3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625F0-FBEF-47AB-8562-AFAD65BA42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3258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2.jpeg"/><Relationship Id="rId18" Type="http://schemas.openxmlformats.org/officeDocument/2006/relationships/image" Target="../media/image16.jpe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9.jpeg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jpeg"/><Relationship Id="rId20" Type="http://schemas.openxmlformats.org/officeDocument/2006/relationships/image" Target="../media/image18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jpeg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4.jpeg"/><Relationship Id="rId10" Type="http://schemas.openxmlformats.org/officeDocument/2006/relationships/image" Target="../media/image10.jpeg"/><Relationship Id="rId19" Type="http://schemas.openxmlformats.org/officeDocument/2006/relationships/image" Target="../media/image17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文本框 148"/>
          <p:cNvSpPr txBox="1"/>
          <p:nvPr/>
        </p:nvSpPr>
        <p:spPr>
          <a:xfrm>
            <a:off x="634675" y="342908"/>
            <a:ext cx="1640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Figure 1</a:t>
            </a:r>
            <a:endParaRPr lang="zh-CN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7" name="对象 186">
            <a:extLst>
              <a:ext uri="{FF2B5EF4-FFF2-40B4-BE49-F238E27FC236}">
                <a16:creationId xmlns="" xmlns:a16="http://schemas.microsoft.com/office/drawing/2014/main" id="{CE4FCA5E-C19D-4632-A1C1-418DC42C6C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4479240"/>
              </p:ext>
            </p:extLst>
          </p:nvPr>
        </p:nvGraphicFramePr>
        <p:xfrm>
          <a:off x="1003348" y="718790"/>
          <a:ext cx="1071563" cy="1165225"/>
        </p:xfrm>
        <a:graphic>
          <a:graphicData uri="http://schemas.openxmlformats.org/presentationml/2006/ole">
            <p:oleObj spid="_x0000_s7282" name="Prism 7" r:id="rId3" imgW="2057139" imgH="2238601" progId="">
              <p:embed/>
            </p:oleObj>
          </a:graphicData>
        </a:graphic>
      </p:graphicFrame>
      <p:sp>
        <p:nvSpPr>
          <p:cNvPr id="188" name="文本框 187">
            <a:extLst>
              <a:ext uri="{FF2B5EF4-FFF2-40B4-BE49-F238E27FC236}">
                <a16:creationId xmlns="" xmlns:a16="http://schemas.microsoft.com/office/drawing/2014/main" id="{41ED1BEF-B333-40F4-872E-FDB632DA4B29}"/>
              </a:ext>
            </a:extLst>
          </p:cNvPr>
          <p:cNvSpPr txBox="1"/>
          <p:nvPr/>
        </p:nvSpPr>
        <p:spPr>
          <a:xfrm>
            <a:off x="905480" y="1704989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文本框 191">
            <a:extLst>
              <a:ext uri="{FF2B5EF4-FFF2-40B4-BE49-F238E27FC236}">
                <a16:creationId xmlns="" xmlns:a16="http://schemas.microsoft.com/office/drawing/2014/main" id="{D0E86AC6-87F4-4CE5-B49E-FC3B626A2CA0}"/>
              </a:ext>
            </a:extLst>
          </p:cNvPr>
          <p:cNvSpPr txBox="1"/>
          <p:nvPr/>
        </p:nvSpPr>
        <p:spPr>
          <a:xfrm>
            <a:off x="1271688" y="803091"/>
            <a:ext cx="43794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SW620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文本框 192">
            <a:extLst>
              <a:ext uri="{FF2B5EF4-FFF2-40B4-BE49-F238E27FC236}">
                <a16:creationId xmlns="" xmlns:a16="http://schemas.microsoft.com/office/drawing/2014/main" id="{917EBD6A-DC89-4843-BCB9-46B9676ADB99}"/>
              </a:ext>
            </a:extLst>
          </p:cNvPr>
          <p:cNvSpPr txBox="1"/>
          <p:nvPr/>
        </p:nvSpPr>
        <p:spPr>
          <a:xfrm>
            <a:off x="1826400" y="803091"/>
            <a:ext cx="4748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Colo205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文本框 193">
            <a:extLst>
              <a:ext uri="{FF2B5EF4-FFF2-40B4-BE49-F238E27FC236}">
                <a16:creationId xmlns="" xmlns:a16="http://schemas.microsoft.com/office/drawing/2014/main" id="{2CC37923-483A-409E-B688-7FEE613708E1}"/>
              </a:ext>
            </a:extLst>
          </p:cNvPr>
          <p:cNvSpPr txBox="1"/>
          <p:nvPr/>
        </p:nvSpPr>
        <p:spPr>
          <a:xfrm rot="19484726">
            <a:off x="863288" y="1846420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文本框 207">
            <a:extLst>
              <a:ext uri="{FF2B5EF4-FFF2-40B4-BE49-F238E27FC236}">
                <a16:creationId xmlns="" xmlns:a16="http://schemas.microsoft.com/office/drawing/2014/main" id="{CF7DC5E0-7A59-4E90-9B13-902A3C17DAF4}"/>
              </a:ext>
            </a:extLst>
          </p:cNvPr>
          <p:cNvSpPr txBox="1"/>
          <p:nvPr/>
        </p:nvSpPr>
        <p:spPr>
          <a:xfrm rot="10800000">
            <a:off x="654936" y="664583"/>
            <a:ext cx="384721" cy="13861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Relative miR-511-3p</a:t>
            </a:r>
            <a:endParaRPr lang="en-US" altLang="zh-CN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文本框 208">
            <a:extLst>
              <a:ext uri="{FF2B5EF4-FFF2-40B4-BE49-F238E27FC236}">
                <a16:creationId xmlns="" xmlns:a16="http://schemas.microsoft.com/office/drawing/2014/main" id="{0C1E37F0-C9B6-4B59-BF44-3D61FA77BC8D}"/>
              </a:ext>
            </a:extLst>
          </p:cNvPr>
          <p:cNvSpPr txBox="1"/>
          <p:nvPr/>
        </p:nvSpPr>
        <p:spPr>
          <a:xfrm>
            <a:off x="2273014" y="613061"/>
            <a:ext cx="3449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endParaRPr lang="zh-CN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0" name="对象 209">
            <a:extLst>
              <a:ext uri="{FF2B5EF4-FFF2-40B4-BE49-F238E27FC236}">
                <a16:creationId xmlns="" xmlns:a16="http://schemas.microsoft.com/office/drawing/2014/main" id="{4D43F794-89DF-40E2-AC54-4915E7873E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78634116"/>
              </p:ext>
            </p:extLst>
          </p:nvPr>
        </p:nvGraphicFramePr>
        <p:xfrm>
          <a:off x="2624996" y="671967"/>
          <a:ext cx="1071562" cy="1225550"/>
        </p:xfrm>
        <a:graphic>
          <a:graphicData uri="http://schemas.openxmlformats.org/presentationml/2006/ole">
            <p:oleObj spid="_x0000_s7283" name="Prism 7" r:id="rId4" imgW="2057139" imgH="2357389" progId="">
              <p:embed/>
            </p:oleObj>
          </a:graphicData>
        </a:graphic>
      </p:graphicFrame>
      <p:sp>
        <p:nvSpPr>
          <p:cNvPr id="211" name="文本框 210">
            <a:extLst>
              <a:ext uri="{FF2B5EF4-FFF2-40B4-BE49-F238E27FC236}">
                <a16:creationId xmlns="" xmlns:a16="http://schemas.microsoft.com/office/drawing/2014/main" id="{AA77DB62-D959-48C6-B1D2-A2699D04E1DF}"/>
              </a:ext>
            </a:extLst>
          </p:cNvPr>
          <p:cNvSpPr txBox="1"/>
          <p:nvPr/>
        </p:nvSpPr>
        <p:spPr>
          <a:xfrm>
            <a:off x="2675047" y="1773556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0h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文本框 211">
            <a:extLst>
              <a:ext uri="{FF2B5EF4-FFF2-40B4-BE49-F238E27FC236}">
                <a16:creationId xmlns="" xmlns:a16="http://schemas.microsoft.com/office/drawing/2014/main" id="{73C050F0-8203-4FB8-AF34-9F1787607292}"/>
              </a:ext>
            </a:extLst>
          </p:cNvPr>
          <p:cNvSpPr txBox="1"/>
          <p:nvPr/>
        </p:nvSpPr>
        <p:spPr>
          <a:xfrm>
            <a:off x="2822258" y="1773556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12h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文本框 212">
            <a:extLst>
              <a:ext uri="{FF2B5EF4-FFF2-40B4-BE49-F238E27FC236}">
                <a16:creationId xmlns="" xmlns:a16="http://schemas.microsoft.com/office/drawing/2014/main" id="{F420ABC0-B8B9-49B5-B221-106FB5FEAEB0}"/>
              </a:ext>
            </a:extLst>
          </p:cNvPr>
          <p:cNvSpPr txBox="1"/>
          <p:nvPr/>
        </p:nvSpPr>
        <p:spPr>
          <a:xfrm>
            <a:off x="3012751" y="1773556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24h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文本框 213">
            <a:extLst>
              <a:ext uri="{FF2B5EF4-FFF2-40B4-BE49-F238E27FC236}">
                <a16:creationId xmlns="" xmlns:a16="http://schemas.microsoft.com/office/drawing/2014/main" id="{58EF6E78-1B56-4018-983E-994AA9D6A2A9}"/>
              </a:ext>
            </a:extLst>
          </p:cNvPr>
          <p:cNvSpPr txBox="1"/>
          <p:nvPr/>
        </p:nvSpPr>
        <p:spPr>
          <a:xfrm>
            <a:off x="3203244" y="1773556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48h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文本框 214">
            <a:extLst>
              <a:ext uri="{FF2B5EF4-FFF2-40B4-BE49-F238E27FC236}">
                <a16:creationId xmlns="" xmlns:a16="http://schemas.microsoft.com/office/drawing/2014/main" id="{BD475E97-A3C2-4106-B6B6-CA790145E1EB}"/>
              </a:ext>
            </a:extLst>
          </p:cNvPr>
          <p:cNvSpPr txBox="1"/>
          <p:nvPr/>
        </p:nvSpPr>
        <p:spPr>
          <a:xfrm>
            <a:off x="3393738" y="1773556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72h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文本框 215">
            <a:extLst>
              <a:ext uri="{FF2B5EF4-FFF2-40B4-BE49-F238E27FC236}">
                <a16:creationId xmlns="" xmlns:a16="http://schemas.microsoft.com/office/drawing/2014/main" id="{91FFA83D-83C7-4C73-AAB4-AA1FE02338C9}"/>
              </a:ext>
            </a:extLst>
          </p:cNvPr>
          <p:cNvSpPr txBox="1"/>
          <p:nvPr/>
        </p:nvSpPr>
        <p:spPr>
          <a:xfrm>
            <a:off x="2517790" y="1723660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文本框 216">
            <a:extLst>
              <a:ext uri="{FF2B5EF4-FFF2-40B4-BE49-F238E27FC236}">
                <a16:creationId xmlns="" xmlns:a16="http://schemas.microsoft.com/office/drawing/2014/main" id="{0DCC8AED-7AF1-401F-B494-888728CB6440}"/>
              </a:ext>
            </a:extLst>
          </p:cNvPr>
          <p:cNvSpPr txBox="1"/>
          <p:nvPr/>
        </p:nvSpPr>
        <p:spPr>
          <a:xfrm>
            <a:off x="2453670" y="1486279"/>
            <a:ext cx="2920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文本框 217">
            <a:extLst>
              <a:ext uri="{FF2B5EF4-FFF2-40B4-BE49-F238E27FC236}">
                <a16:creationId xmlns="" xmlns:a16="http://schemas.microsoft.com/office/drawing/2014/main" id="{A013FDD9-43C8-4AC8-B857-AFA4BB8D6728}"/>
              </a:ext>
            </a:extLst>
          </p:cNvPr>
          <p:cNvSpPr txBox="1"/>
          <p:nvPr/>
        </p:nvSpPr>
        <p:spPr>
          <a:xfrm>
            <a:off x="2453670" y="1248898"/>
            <a:ext cx="2920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文本框 218">
            <a:extLst>
              <a:ext uri="{FF2B5EF4-FFF2-40B4-BE49-F238E27FC236}">
                <a16:creationId xmlns="" xmlns:a16="http://schemas.microsoft.com/office/drawing/2014/main" id="{82725387-7B0C-44EF-8BDB-D422EFCF91D8}"/>
              </a:ext>
            </a:extLst>
          </p:cNvPr>
          <p:cNvSpPr txBox="1"/>
          <p:nvPr/>
        </p:nvSpPr>
        <p:spPr>
          <a:xfrm>
            <a:off x="2453670" y="774136"/>
            <a:ext cx="2920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文本框 219">
            <a:extLst>
              <a:ext uri="{FF2B5EF4-FFF2-40B4-BE49-F238E27FC236}">
                <a16:creationId xmlns="" xmlns:a16="http://schemas.microsoft.com/office/drawing/2014/main" id="{F4ECB1FA-884F-415B-8D33-0333ED9E7ABD}"/>
              </a:ext>
            </a:extLst>
          </p:cNvPr>
          <p:cNvSpPr txBox="1"/>
          <p:nvPr/>
        </p:nvSpPr>
        <p:spPr>
          <a:xfrm rot="10800000">
            <a:off x="2330788" y="1008171"/>
            <a:ext cx="276999" cy="6036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OD 450 values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文本框 221">
            <a:extLst>
              <a:ext uri="{FF2B5EF4-FFF2-40B4-BE49-F238E27FC236}">
                <a16:creationId xmlns="" xmlns:a16="http://schemas.microsoft.com/office/drawing/2014/main" id="{AEDA4922-C3C8-440B-801F-338EBE1419A7}"/>
              </a:ext>
            </a:extLst>
          </p:cNvPr>
          <p:cNvSpPr txBox="1"/>
          <p:nvPr/>
        </p:nvSpPr>
        <p:spPr>
          <a:xfrm>
            <a:off x="2780458" y="697192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4" name="直接连接符 223">
            <a:extLst>
              <a:ext uri="{FF2B5EF4-FFF2-40B4-BE49-F238E27FC236}">
                <a16:creationId xmlns="" xmlns:a16="http://schemas.microsoft.com/office/drawing/2014/main" id="{CD73A13C-77AC-4D54-B6E5-ACBC98121C5A}"/>
              </a:ext>
            </a:extLst>
          </p:cNvPr>
          <p:cNvCxnSpPr/>
          <p:nvPr/>
        </p:nvCxnSpPr>
        <p:spPr>
          <a:xfrm>
            <a:off x="3568510" y="973595"/>
            <a:ext cx="0" cy="368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" name="文本框 224">
            <a:extLst>
              <a:ext uri="{FF2B5EF4-FFF2-40B4-BE49-F238E27FC236}">
                <a16:creationId xmlns="" xmlns:a16="http://schemas.microsoft.com/office/drawing/2014/main" id="{9BBB59BA-8A1F-4E4A-8768-E6745BEF7DD8}"/>
              </a:ext>
            </a:extLst>
          </p:cNvPr>
          <p:cNvSpPr txBox="1"/>
          <p:nvPr/>
        </p:nvSpPr>
        <p:spPr>
          <a:xfrm>
            <a:off x="3476897" y="1060596"/>
            <a:ext cx="276999" cy="1532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6" name="对象 225">
            <a:extLst>
              <a:ext uri="{FF2B5EF4-FFF2-40B4-BE49-F238E27FC236}">
                <a16:creationId xmlns="" xmlns:a16="http://schemas.microsoft.com/office/drawing/2014/main" id="{4D08ABE8-A234-4681-95B5-46B453C3B9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10117278"/>
              </p:ext>
            </p:extLst>
          </p:nvPr>
        </p:nvGraphicFramePr>
        <p:xfrm>
          <a:off x="4072397" y="683892"/>
          <a:ext cx="1066800" cy="1201738"/>
        </p:xfrm>
        <a:graphic>
          <a:graphicData uri="http://schemas.openxmlformats.org/presentationml/2006/ole">
            <p:oleObj spid="_x0000_s7284" name="Prism 7" r:id="rId5" imgW="2057139" imgH="2314553" progId="">
              <p:embed/>
            </p:oleObj>
          </a:graphicData>
        </a:graphic>
      </p:graphicFrame>
      <p:sp>
        <p:nvSpPr>
          <p:cNvPr id="230" name="文本框 229">
            <a:extLst>
              <a:ext uri="{FF2B5EF4-FFF2-40B4-BE49-F238E27FC236}">
                <a16:creationId xmlns="" xmlns:a16="http://schemas.microsoft.com/office/drawing/2014/main" id="{54E752CB-B80F-4191-97FF-0F223B370C0B}"/>
              </a:ext>
            </a:extLst>
          </p:cNvPr>
          <p:cNvSpPr txBox="1"/>
          <p:nvPr/>
        </p:nvSpPr>
        <p:spPr>
          <a:xfrm>
            <a:off x="4117594" y="1777076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0h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文本框 230">
            <a:extLst>
              <a:ext uri="{FF2B5EF4-FFF2-40B4-BE49-F238E27FC236}">
                <a16:creationId xmlns="" xmlns:a16="http://schemas.microsoft.com/office/drawing/2014/main" id="{3CCCCD1D-EED2-4D15-B234-EC50F543E4DA}"/>
              </a:ext>
            </a:extLst>
          </p:cNvPr>
          <p:cNvSpPr txBox="1"/>
          <p:nvPr/>
        </p:nvSpPr>
        <p:spPr>
          <a:xfrm>
            <a:off x="4265366" y="1777076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12h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文本框 231">
            <a:extLst>
              <a:ext uri="{FF2B5EF4-FFF2-40B4-BE49-F238E27FC236}">
                <a16:creationId xmlns="" xmlns:a16="http://schemas.microsoft.com/office/drawing/2014/main" id="{F9B02AB9-CDBF-46FC-ABD7-FDDC5C97FE83}"/>
              </a:ext>
            </a:extLst>
          </p:cNvPr>
          <p:cNvSpPr txBox="1"/>
          <p:nvPr/>
        </p:nvSpPr>
        <p:spPr>
          <a:xfrm>
            <a:off x="4456420" y="1777076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24h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文本框 232">
            <a:extLst>
              <a:ext uri="{FF2B5EF4-FFF2-40B4-BE49-F238E27FC236}">
                <a16:creationId xmlns="" xmlns:a16="http://schemas.microsoft.com/office/drawing/2014/main" id="{FCE23DA2-62FD-445A-86E6-7DC72F7406E2}"/>
              </a:ext>
            </a:extLst>
          </p:cNvPr>
          <p:cNvSpPr txBox="1"/>
          <p:nvPr/>
        </p:nvSpPr>
        <p:spPr>
          <a:xfrm>
            <a:off x="4647475" y="1777076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48h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文本框 233">
            <a:extLst>
              <a:ext uri="{FF2B5EF4-FFF2-40B4-BE49-F238E27FC236}">
                <a16:creationId xmlns="" xmlns:a16="http://schemas.microsoft.com/office/drawing/2014/main" id="{085E4A0A-12B6-4BA1-A657-6FBE11A9F1F2}"/>
              </a:ext>
            </a:extLst>
          </p:cNvPr>
          <p:cNvSpPr txBox="1"/>
          <p:nvPr/>
        </p:nvSpPr>
        <p:spPr>
          <a:xfrm>
            <a:off x="4838530" y="1777076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72h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文本框 238">
            <a:extLst>
              <a:ext uri="{FF2B5EF4-FFF2-40B4-BE49-F238E27FC236}">
                <a16:creationId xmlns="" xmlns:a16="http://schemas.microsoft.com/office/drawing/2014/main" id="{D89124C3-0B0C-4F7D-828E-EAD320B67A05}"/>
              </a:ext>
            </a:extLst>
          </p:cNvPr>
          <p:cNvSpPr txBox="1"/>
          <p:nvPr/>
        </p:nvSpPr>
        <p:spPr>
          <a:xfrm rot="10800000">
            <a:off x="3777437" y="1007818"/>
            <a:ext cx="276999" cy="6036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OD 450 values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文本框 239">
            <a:extLst>
              <a:ext uri="{FF2B5EF4-FFF2-40B4-BE49-F238E27FC236}">
                <a16:creationId xmlns="" xmlns:a16="http://schemas.microsoft.com/office/drawing/2014/main" id="{808B6D3B-AA06-4FEB-8E6B-71227D818F44}"/>
              </a:ext>
            </a:extLst>
          </p:cNvPr>
          <p:cNvSpPr txBox="1"/>
          <p:nvPr/>
        </p:nvSpPr>
        <p:spPr>
          <a:xfrm>
            <a:off x="2934393" y="1895850"/>
            <a:ext cx="43794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SW620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文本框 240">
            <a:extLst>
              <a:ext uri="{FF2B5EF4-FFF2-40B4-BE49-F238E27FC236}">
                <a16:creationId xmlns="" xmlns:a16="http://schemas.microsoft.com/office/drawing/2014/main" id="{AFB9CF5B-AD6B-4235-8D62-99F7EB03F816}"/>
              </a:ext>
            </a:extLst>
          </p:cNvPr>
          <p:cNvSpPr txBox="1"/>
          <p:nvPr/>
        </p:nvSpPr>
        <p:spPr>
          <a:xfrm>
            <a:off x="4371348" y="1895850"/>
            <a:ext cx="4748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olo205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2" name="直接连接符 241">
            <a:extLst>
              <a:ext uri="{FF2B5EF4-FFF2-40B4-BE49-F238E27FC236}">
                <a16:creationId xmlns="" xmlns:a16="http://schemas.microsoft.com/office/drawing/2014/main" id="{A1A36368-10ED-497D-A2C6-D334EC566C06}"/>
              </a:ext>
            </a:extLst>
          </p:cNvPr>
          <p:cNvCxnSpPr/>
          <p:nvPr/>
        </p:nvCxnSpPr>
        <p:spPr>
          <a:xfrm>
            <a:off x="5007559" y="1102738"/>
            <a:ext cx="0" cy="368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文本框 242">
            <a:extLst>
              <a:ext uri="{FF2B5EF4-FFF2-40B4-BE49-F238E27FC236}">
                <a16:creationId xmlns="" xmlns:a16="http://schemas.microsoft.com/office/drawing/2014/main" id="{8FB5DF10-359F-489F-ADBE-94E20330AA7B}"/>
              </a:ext>
            </a:extLst>
          </p:cNvPr>
          <p:cNvSpPr txBox="1"/>
          <p:nvPr/>
        </p:nvSpPr>
        <p:spPr>
          <a:xfrm>
            <a:off x="4905449" y="1225806"/>
            <a:ext cx="276999" cy="122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文本框 244">
            <a:extLst>
              <a:ext uri="{FF2B5EF4-FFF2-40B4-BE49-F238E27FC236}">
                <a16:creationId xmlns="" xmlns:a16="http://schemas.microsoft.com/office/drawing/2014/main" id="{81F7602A-1BA0-4729-AAFC-5E06EE8674F0}"/>
              </a:ext>
            </a:extLst>
          </p:cNvPr>
          <p:cNvSpPr txBox="1"/>
          <p:nvPr/>
        </p:nvSpPr>
        <p:spPr>
          <a:xfrm>
            <a:off x="686574" y="2288799"/>
            <a:ext cx="3449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endParaRPr lang="zh-CN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" name="文本框 245">
            <a:extLst>
              <a:ext uri="{FF2B5EF4-FFF2-40B4-BE49-F238E27FC236}">
                <a16:creationId xmlns="" xmlns:a16="http://schemas.microsoft.com/office/drawing/2014/main" id="{CAB738AC-6026-46A0-8042-C8BE0F5FC56E}"/>
              </a:ext>
            </a:extLst>
          </p:cNvPr>
          <p:cNvSpPr txBox="1"/>
          <p:nvPr/>
        </p:nvSpPr>
        <p:spPr>
          <a:xfrm rot="16200000">
            <a:off x="774714" y="2696972"/>
            <a:ext cx="43794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SW620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文本框 246">
            <a:extLst>
              <a:ext uri="{FF2B5EF4-FFF2-40B4-BE49-F238E27FC236}">
                <a16:creationId xmlns="" xmlns:a16="http://schemas.microsoft.com/office/drawing/2014/main" id="{D9E431C8-7560-40C7-B5A6-CFB3C0B91988}"/>
              </a:ext>
            </a:extLst>
          </p:cNvPr>
          <p:cNvSpPr txBox="1"/>
          <p:nvPr/>
        </p:nvSpPr>
        <p:spPr>
          <a:xfrm rot="16200000">
            <a:off x="758650" y="3373454"/>
            <a:ext cx="4571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colo205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文本框 247">
            <a:extLst>
              <a:ext uri="{FF2B5EF4-FFF2-40B4-BE49-F238E27FC236}">
                <a16:creationId xmlns="" xmlns:a16="http://schemas.microsoft.com/office/drawing/2014/main" id="{57CE65A4-2FFB-439E-A093-728F824D62B8}"/>
              </a:ext>
            </a:extLst>
          </p:cNvPr>
          <p:cNvSpPr txBox="1"/>
          <p:nvPr/>
        </p:nvSpPr>
        <p:spPr>
          <a:xfrm>
            <a:off x="1200131" y="3769990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文本框 248">
            <a:extLst>
              <a:ext uri="{FF2B5EF4-FFF2-40B4-BE49-F238E27FC236}">
                <a16:creationId xmlns="" xmlns:a16="http://schemas.microsoft.com/office/drawing/2014/main" id="{1B33D475-3831-4A73-A412-6CF7CD7E7C92}"/>
              </a:ext>
            </a:extLst>
          </p:cNvPr>
          <p:cNvSpPr txBox="1"/>
          <p:nvPr/>
        </p:nvSpPr>
        <p:spPr>
          <a:xfrm>
            <a:off x="1703089" y="3772428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1" name="对象 250">
            <a:extLst>
              <a:ext uri="{FF2B5EF4-FFF2-40B4-BE49-F238E27FC236}">
                <a16:creationId xmlns="" xmlns:a16="http://schemas.microsoft.com/office/drawing/2014/main" id="{2288DEF1-A834-4A5E-AA6D-344F793F96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76043994"/>
              </p:ext>
            </p:extLst>
          </p:nvPr>
        </p:nvGraphicFramePr>
        <p:xfrm>
          <a:off x="2767294" y="2306712"/>
          <a:ext cx="944563" cy="1462088"/>
        </p:xfrm>
        <a:graphic>
          <a:graphicData uri="http://schemas.openxmlformats.org/presentationml/2006/ole">
            <p:oleObj spid="_x0000_s7285" name="Prism 7" r:id="rId6" imgW="1447736" imgH="2240041" progId="">
              <p:embed/>
            </p:oleObj>
          </a:graphicData>
        </a:graphic>
      </p:graphicFrame>
      <p:graphicFrame>
        <p:nvGraphicFramePr>
          <p:cNvPr id="252" name="对象 251">
            <a:extLst>
              <a:ext uri="{FF2B5EF4-FFF2-40B4-BE49-F238E27FC236}">
                <a16:creationId xmlns="" xmlns:a16="http://schemas.microsoft.com/office/drawing/2014/main" id="{EBEE11E1-FB11-4FA5-B550-E57C98DB7F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36704150"/>
              </p:ext>
            </p:extLst>
          </p:nvPr>
        </p:nvGraphicFramePr>
        <p:xfrm>
          <a:off x="3938538" y="2362526"/>
          <a:ext cx="925512" cy="1431925"/>
        </p:xfrm>
        <a:graphic>
          <a:graphicData uri="http://schemas.openxmlformats.org/presentationml/2006/ole">
            <p:oleObj spid="_x0000_s7286" name="Prism 7" r:id="rId7" imgW="1447736" imgH="2240041" progId="">
              <p:embed/>
            </p:oleObj>
          </a:graphicData>
        </a:graphic>
      </p:graphicFrame>
      <p:sp>
        <p:nvSpPr>
          <p:cNvPr id="254" name="文本框 253">
            <a:extLst>
              <a:ext uri="{FF2B5EF4-FFF2-40B4-BE49-F238E27FC236}">
                <a16:creationId xmlns="" xmlns:a16="http://schemas.microsoft.com/office/drawing/2014/main" id="{B627EA71-C638-4776-A35F-0DA152EC860B}"/>
              </a:ext>
            </a:extLst>
          </p:cNvPr>
          <p:cNvSpPr txBox="1"/>
          <p:nvPr/>
        </p:nvSpPr>
        <p:spPr>
          <a:xfrm rot="19731087">
            <a:off x="2745199" y="3703097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文本框 258">
            <a:extLst>
              <a:ext uri="{FF2B5EF4-FFF2-40B4-BE49-F238E27FC236}">
                <a16:creationId xmlns="" xmlns:a16="http://schemas.microsoft.com/office/drawing/2014/main" id="{6B65B590-C7D1-459A-94B3-266D6DA4601B}"/>
              </a:ext>
            </a:extLst>
          </p:cNvPr>
          <p:cNvSpPr txBox="1"/>
          <p:nvPr/>
        </p:nvSpPr>
        <p:spPr>
          <a:xfrm>
            <a:off x="2683261" y="3572014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文本框 259">
            <a:extLst>
              <a:ext uri="{FF2B5EF4-FFF2-40B4-BE49-F238E27FC236}">
                <a16:creationId xmlns="" xmlns:a16="http://schemas.microsoft.com/office/drawing/2014/main" id="{B090F6D6-D334-4924-8AFB-85FDEEF4EF4B}"/>
              </a:ext>
            </a:extLst>
          </p:cNvPr>
          <p:cNvSpPr txBox="1"/>
          <p:nvPr/>
        </p:nvSpPr>
        <p:spPr>
          <a:xfrm>
            <a:off x="2639981" y="3334089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文本框 260">
            <a:extLst>
              <a:ext uri="{FF2B5EF4-FFF2-40B4-BE49-F238E27FC236}">
                <a16:creationId xmlns="" xmlns:a16="http://schemas.microsoft.com/office/drawing/2014/main" id="{1D83597F-1A74-4918-87A2-3237155EE75B}"/>
              </a:ext>
            </a:extLst>
          </p:cNvPr>
          <p:cNvSpPr txBox="1"/>
          <p:nvPr/>
        </p:nvSpPr>
        <p:spPr>
          <a:xfrm>
            <a:off x="2596699" y="3096164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文本框 261">
            <a:extLst>
              <a:ext uri="{FF2B5EF4-FFF2-40B4-BE49-F238E27FC236}">
                <a16:creationId xmlns="" xmlns:a16="http://schemas.microsoft.com/office/drawing/2014/main" id="{5C33FEEE-69EC-4F10-8A41-298B0FBEDDA3}"/>
              </a:ext>
            </a:extLst>
          </p:cNvPr>
          <p:cNvSpPr txBox="1"/>
          <p:nvPr/>
        </p:nvSpPr>
        <p:spPr>
          <a:xfrm>
            <a:off x="2596699" y="2858239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文本框 262">
            <a:extLst>
              <a:ext uri="{FF2B5EF4-FFF2-40B4-BE49-F238E27FC236}">
                <a16:creationId xmlns="" xmlns:a16="http://schemas.microsoft.com/office/drawing/2014/main" id="{F19A3F92-4BF0-4C72-8436-D489324F2C44}"/>
              </a:ext>
            </a:extLst>
          </p:cNvPr>
          <p:cNvSpPr txBox="1"/>
          <p:nvPr/>
        </p:nvSpPr>
        <p:spPr>
          <a:xfrm>
            <a:off x="2596699" y="2382389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文本框 263">
            <a:extLst>
              <a:ext uri="{FF2B5EF4-FFF2-40B4-BE49-F238E27FC236}">
                <a16:creationId xmlns="" xmlns:a16="http://schemas.microsoft.com/office/drawing/2014/main" id="{7940E638-9AEF-4645-AEF6-13332EFB73D6}"/>
              </a:ext>
            </a:extLst>
          </p:cNvPr>
          <p:cNvSpPr txBox="1"/>
          <p:nvPr/>
        </p:nvSpPr>
        <p:spPr>
          <a:xfrm>
            <a:off x="2596699" y="2620314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文本框 269">
            <a:extLst>
              <a:ext uri="{FF2B5EF4-FFF2-40B4-BE49-F238E27FC236}">
                <a16:creationId xmlns="" xmlns:a16="http://schemas.microsoft.com/office/drawing/2014/main" id="{A2FD0C73-8E65-499D-A7DB-6D74E0E6A86B}"/>
              </a:ext>
            </a:extLst>
          </p:cNvPr>
          <p:cNvSpPr txBox="1"/>
          <p:nvPr/>
        </p:nvSpPr>
        <p:spPr>
          <a:xfrm>
            <a:off x="3015314" y="2315456"/>
            <a:ext cx="43794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SW620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文本框 270">
            <a:extLst>
              <a:ext uri="{FF2B5EF4-FFF2-40B4-BE49-F238E27FC236}">
                <a16:creationId xmlns="" xmlns:a16="http://schemas.microsoft.com/office/drawing/2014/main" id="{03413DBC-F380-4785-8C17-C4B5E5EB9712}"/>
              </a:ext>
            </a:extLst>
          </p:cNvPr>
          <p:cNvSpPr txBox="1"/>
          <p:nvPr/>
        </p:nvSpPr>
        <p:spPr>
          <a:xfrm>
            <a:off x="4182683" y="2322069"/>
            <a:ext cx="4748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olo205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文本框 271">
            <a:extLst>
              <a:ext uri="{FF2B5EF4-FFF2-40B4-BE49-F238E27FC236}">
                <a16:creationId xmlns="" xmlns:a16="http://schemas.microsoft.com/office/drawing/2014/main" id="{1C1A16F2-1280-4029-AC3C-9418FED43614}"/>
              </a:ext>
            </a:extLst>
          </p:cNvPr>
          <p:cNvSpPr txBox="1"/>
          <p:nvPr/>
        </p:nvSpPr>
        <p:spPr>
          <a:xfrm rot="16200000">
            <a:off x="2237890" y="2941342"/>
            <a:ext cx="71045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Colony number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文本框 272">
            <a:extLst>
              <a:ext uri="{FF2B5EF4-FFF2-40B4-BE49-F238E27FC236}">
                <a16:creationId xmlns="" xmlns:a16="http://schemas.microsoft.com/office/drawing/2014/main" id="{AB8E7F5E-1F73-4D4E-AA61-5D5F1E4B874D}"/>
              </a:ext>
            </a:extLst>
          </p:cNvPr>
          <p:cNvSpPr txBox="1"/>
          <p:nvPr/>
        </p:nvSpPr>
        <p:spPr>
          <a:xfrm rot="16200000">
            <a:off x="3421594" y="2937129"/>
            <a:ext cx="71045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Colony number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文本框 276">
            <a:extLst>
              <a:ext uri="{FF2B5EF4-FFF2-40B4-BE49-F238E27FC236}">
                <a16:creationId xmlns="" xmlns:a16="http://schemas.microsoft.com/office/drawing/2014/main" id="{FE2640BA-0CA7-469F-B705-9F0A18983B0F}"/>
              </a:ext>
            </a:extLst>
          </p:cNvPr>
          <p:cNvSpPr txBox="1"/>
          <p:nvPr/>
        </p:nvSpPr>
        <p:spPr>
          <a:xfrm>
            <a:off x="3296515" y="3051091"/>
            <a:ext cx="24558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文本框 280">
            <a:extLst>
              <a:ext uri="{FF2B5EF4-FFF2-40B4-BE49-F238E27FC236}">
                <a16:creationId xmlns="" xmlns:a16="http://schemas.microsoft.com/office/drawing/2014/main" id="{14B42859-67F4-4900-9C09-78EF363009FF}"/>
              </a:ext>
            </a:extLst>
          </p:cNvPr>
          <p:cNvSpPr txBox="1"/>
          <p:nvPr/>
        </p:nvSpPr>
        <p:spPr>
          <a:xfrm>
            <a:off x="4456420" y="3164971"/>
            <a:ext cx="24558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" name="文本框 410">
            <a:extLst>
              <a:ext uri="{FF2B5EF4-FFF2-40B4-BE49-F238E27FC236}">
                <a16:creationId xmlns="" xmlns:a16="http://schemas.microsoft.com/office/drawing/2014/main" id="{02B95FBF-42BC-48FF-BAE5-770D7806A511}"/>
              </a:ext>
            </a:extLst>
          </p:cNvPr>
          <p:cNvSpPr txBox="1"/>
          <p:nvPr/>
        </p:nvSpPr>
        <p:spPr>
          <a:xfrm>
            <a:off x="905480" y="1466029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2" name="文本框 411">
            <a:extLst>
              <a:ext uri="{FF2B5EF4-FFF2-40B4-BE49-F238E27FC236}">
                <a16:creationId xmlns="" xmlns:a16="http://schemas.microsoft.com/office/drawing/2014/main" id="{21D50CC8-2FCC-4485-8610-F29F1E72AF4A}"/>
              </a:ext>
            </a:extLst>
          </p:cNvPr>
          <p:cNvSpPr txBox="1"/>
          <p:nvPr/>
        </p:nvSpPr>
        <p:spPr>
          <a:xfrm>
            <a:off x="862200" y="988111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3" name="文本框 412">
            <a:extLst>
              <a:ext uri="{FF2B5EF4-FFF2-40B4-BE49-F238E27FC236}">
                <a16:creationId xmlns="" xmlns:a16="http://schemas.microsoft.com/office/drawing/2014/main" id="{D9471BA9-C911-4695-B292-E70F9F8FD492}"/>
              </a:ext>
            </a:extLst>
          </p:cNvPr>
          <p:cNvSpPr txBox="1"/>
          <p:nvPr/>
        </p:nvSpPr>
        <p:spPr>
          <a:xfrm>
            <a:off x="862200" y="1227070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4" name="文本框 413">
            <a:extLst>
              <a:ext uri="{FF2B5EF4-FFF2-40B4-BE49-F238E27FC236}">
                <a16:creationId xmlns="" xmlns:a16="http://schemas.microsoft.com/office/drawing/2014/main" id="{6624D150-7141-423A-BB63-6B358DA1F65C}"/>
              </a:ext>
            </a:extLst>
          </p:cNvPr>
          <p:cNvSpPr txBox="1"/>
          <p:nvPr/>
        </p:nvSpPr>
        <p:spPr>
          <a:xfrm>
            <a:off x="862200" y="749152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5" name="文本框 414">
            <a:extLst>
              <a:ext uri="{FF2B5EF4-FFF2-40B4-BE49-F238E27FC236}">
                <a16:creationId xmlns="" xmlns:a16="http://schemas.microsoft.com/office/drawing/2014/main" id="{5B22C7E1-31C5-4AA7-8520-EA6909E70561}"/>
              </a:ext>
            </a:extLst>
          </p:cNvPr>
          <p:cNvSpPr txBox="1"/>
          <p:nvPr/>
        </p:nvSpPr>
        <p:spPr>
          <a:xfrm rot="19376868">
            <a:off x="763779" y="1947021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6" name="文本框 415">
            <a:extLst>
              <a:ext uri="{FF2B5EF4-FFF2-40B4-BE49-F238E27FC236}">
                <a16:creationId xmlns="" xmlns:a16="http://schemas.microsoft.com/office/drawing/2014/main" id="{EBF6062D-0934-408A-A078-AE11C7D53F53}"/>
              </a:ext>
            </a:extLst>
          </p:cNvPr>
          <p:cNvSpPr txBox="1"/>
          <p:nvPr/>
        </p:nvSpPr>
        <p:spPr>
          <a:xfrm rot="19484726">
            <a:off x="1393217" y="1842127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7" name="文本框 416">
            <a:extLst>
              <a:ext uri="{FF2B5EF4-FFF2-40B4-BE49-F238E27FC236}">
                <a16:creationId xmlns="" xmlns:a16="http://schemas.microsoft.com/office/drawing/2014/main" id="{C6EB7F61-4795-46F0-B819-38603670C6AB}"/>
              </a:ext>
            </a:extLst>
          </p:cNvPr>
          <p:cNvSpPr txBox="1"/>
          <p:nvPr/>
        </p:nvSpPr>
        <p:spPr>
          <a:xfrm rot="19376868">
            <a:off x="1293708" y="1942728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8" name="文本框 417">
            <a:extLst>
              <a:ext uri="{FF2B5EF4-FFF2-40B4-BE49-F238E27FC236}">
                <a16:creationId xmlns="" xmlns:a16="http://schemas.microsoft.com/office/drawing/2014/main" id="{389A55D5-7257-408D-BAEA-CD84E169E3FD}"/>
              </a:ext>
            </a:extLst>
          </p:cNvPr>
          <p:cNvSpPr txBox="1"/>
          <p:nvPr/>
        </p:nvSpPr>
        <p:spPr>
          <a:xfrm>
            <a:off x="2786917" y="811895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" name="文本框 418">
            <a:extLst>
              <a:ext uri="{FF2B5EF4-FFF2-40B4-BE49-F238E27FC236}">
                <a16:creationId xmlns="" xmlns:a16="http://schemas.microsoft.com/office/drawing/2014/main" id="{1D21D79F-9D45-4EEB-8B5B-B2CE1CAF144B}"/>
              </a:ext>
            </a:extLst>
          </p:cNvPr>
          <p:cNvSpPr txBox="1"/>
          <p:nvPr/>
        </p:nvSpPr>
        <p:spPr>
          <a:xfrm>
            <a:off x="2453670" y="1011517"/>
            <a:ext cx="2920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0" name="文本框 419">
            <a:extLst>
              <a:ext uri="{FF2B5EF4-FFF2-40B4-BE49-F238E27FC236}">
                <a16:creationId xmlns="" xmlns:a16="http://schemas.microsoft.com/office/drawing/2014/main" id="{ED23D46C-0984-4392-9571-0B01C35DCCFD}"/>
              </a:ext>
            </a:extLst>
          </p:cNvPr>
          <p:cNvSpPr txBox="1"/>
          <p:nvPr/>
        </p:nvSpPr>
        <p:spPr>
          <a:xfrm>
            <a:off x="4234637" y="711165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1" name="文本框 420">
            <a:extLst>
              <a:ext uri="{FF2B5EF4-FFF2-40B4-BE49-F238E27FC236}">
                <a16:creationId xmlns="" xmlns:a16="http://schemas.microsoft.com/office/drawing/2014/main" id="{2C45AE44-C40F-4655-AD95-6B2DEBB6F369}"/>
              </a:ext>
            </a:extLst>
          </p:cNvPr>
          <p:cNvSpPr txBox="1"/>
          <p:nvPr/>
        </p:nvSpPr>
        <p:spPr>
          <a:xfrm>
            <a:off x="4241096" y="825868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2" name="文本框 421">
            <a:extLst>
              <a:ext uri="{FF2B5EF4-FFF2-40B4-BE49-F238E27FC236}">
                <a16:creationId xmlns="" xmlns:a16="http://schemas.microsoft.com/office/drawing/2014/main" id="{99E6222C-F101-4B0B-A4CB-9D522D0FB6BD}"/>
              </a:ext>
            </a:extLst>
          </p:cNvPr>
          <p:cNvSpPr txBox="1"/>
          <p:nvPr/>
        </p:nvSpPr>
        <p:spPr>
          <a:xfrm>
            <a:off x="3969818" y="1707288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3" name="文本框 422">
            <a:extLst>
              <a:ext uri="{FF2B5EF4-FFF2-40B4-BE49-F238E27FC236}">
                <a16:creationId xmlns="" xmlns:a16="http://schemas.microsoft.com/office/drawing/2014/main" id="{BEB08877-0F22-4B55-B52D-83EA1E89871E}"/>
              </a:ext>
            </a:extLst>
          </p:cNvPr>
          <p:cNvSpPr txBox="1"/>
          <p:nvPr/>
        </p:nvSpPr>
        <p:spPr>
          <a:xfrm>
            <a:off x="3905698" y="1469907"/>
            <a:ext cx="2920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4" name="文本框 423">
            <a:extLst>
              <a:ext uri="{FF2B5EF4-FFF2-40B4-BE49-F238E27FC236}">
                <a16:creationId xmlns="" xmlns:a16="http://schemas.microsoft.com/office/drawing/2014/main" id="{35765CC8-24B0-4BFB-B600-70E7ED8B248A}"/>
              </a:ext>
            </a:extLst>
          </p:cNvPr>
          <p:cNvSpPr txBox="1"/>
          <p:nvPr/>
        </p:nvSpPr>
        <p:spPr>
          <a:xfrm>
            <a:off x="3905698" y="1232526"/>
            <a:ext cx="2920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5" name="文本框 424">
            <a:extLst>
              <a:ext uri="{FF2B5EF4-FFF2-40B4-BE49-F238E27FC236}">
                <a16:creationId xmlns="" xmlns:a16="http://schemas.microsoft.com/office/drawing/2014/main" id="{E609D731-E8E6-4FE7-82CB-24FE6F23C1AB}"/>
              </a:ext>
            </a:extLst>
          </p:cNvPr>
          <p:cNvSpPr txBox="1"/>
          <p:nvPr/>
        </p:nvSpPr>
        <p:spPr>
          <a:xfrm>
            <a:off x="3905698" y="757764"/>
            <a:ext cx="2920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6" name="文本框 425">
            <a:extLst>
              <a:ext uri="{FF2B5EF4-FFF2-40B4-BE49-F238E27FC236}">
                <a16:creationId xmlns="" xmlns:a16="http://schemas.microsoft.com/office/drawing/2014/main" id="{823F9DA1-BCB0-4CA8-BFEC-E3E4EED42D79}"/>
              </a:ext>
            </a:extLst>
          </p:cNvPr>
          <p:cNvSpPr txBox="1"/>
          <p:nvPr/>
        </p:nvSpPr>
        <p:spPr>
          <a:xfrm>
            <a:off x="3905698" y="995145"/>
            <a:ext cx="2920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7" name="文本框 426">
            <a:extLst>
              <a:ext uri="{FF2B5EF4-FFF2-40B4-BE49-F238E27FC236}">
                <a16:creationId xmlns="" xmlns:a16="http://schemas.microsoft.com/office/drawing/2014/main" id="{40FAB531-01C2-43EC-B23D-39068AA414E8}"/>
              </a:ext>
            </a:extLst>
          </p:cNvPr>
          <p:cNvSpPr txBox="1"/>
          <p:nvPr/>
        </p:nvSpPr>
        <p:spPr>
          <a:xfrm>
            <a:off x="3843166" y="3616797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8" name="文本框 427">
            <a:extLst>
              <a:ext uri="{FF2B5EF4-FFF2-40B4-BE49-F238E27FC236}">
                <a16:creationId xmlns="" xmlns:a16="http://schemas.microsoft.com/office/drawing/2014/main" id="{60D83601-C942-4A94-A89B-F373651B9268}"/>
              </a:ext>
            </a:extLst>
          </p:cNvPr>
          <p:cNvSpPr txBox="1"/>
          <p:nvPr/>
        </p:nvSpPr>
        <p:spPr>
          <a:xfrm>
            <a:off x="3799886" y="3378872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9" name="文本框 428">
            <a:extLst>
              <a:ext uri="{FF2B5EF4-FFF2-40B4-BE49-F238E27FC236}">
                <a16:creationId xmlns="" xmlns:a16="http://schemas.microsoft.com/office/drawing/2014/main" id="{264C6B74-4763-4FB0-A1E4-0BEFCF551FB2}"/>
              </a:ext>
            </a:extLst>
          </p:cNvPr>
          <p:cNvSpPr txBox="1"/>
          <p:nvPr/>
        </p:nvSpPr>
        <p:spPr>
          <a:xfrm>
            <a:off x="3756604" y="3140947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" name="文本框 429">
            <a:extLst>
              <a:ext uri="{FF2B5EF4-FFF2-40B4-BE49-F238E27FC236}">
                <a16:creationId xmlns="" xmlns:a16="http://schemas.microsoft.com/office/drawing/2014/main" id="{CD286FF4-B6BF-460A-B7CB-3AC62D1F1A30}"/>
              </a:ext>
            </a:extLst>
          </p:cNvPr>
          <p:cNvSpPr txBox="1"/>
          <p:nvPr/>
        </p:nvSpPr>
        <p:spPr>
          <a:xfrm>
            <a:off x="3756604" y="2903022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1" name="文本框 430">
            <a:extLst>
              <a:ext uri="{FF2B5EF4-FFF2-40B4-BE49-F238E27FC236}">
                <a16:creationId xmlns="" xmlns:a16="http://schemas.microsoft.com/office/drawing/2014/main" id="{3276A646-24A0-4048-AA8F-0DC433451485}"/>
              </a:ext>
            </a:extLst>
          </p:cNvPr>
          <p:cNvSpPr txBox="1"/>
          <p:nvPr/>
        </p:nvSpPr>
        <p:spPr>
          <a:xfrm>
            <a:off x="3756604" y="2427172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2" name="文本框 431">
            <a:extLst>
              <a:ext uri="{FF2B5EF4-FFF2-40B4-BE49-F238E27FC236}">
                <a16:creationId xmlns="" xmlns:a16="http://schemas.microsoft.com/office/drawing/2014/main" id="{78CC9176-61AA-4357-9CFA-6E8DC16C4BE5}"/>
              </a:ext>
            </a:extLst>
          </p:cNvPr>
          <p:cNvSpPr txBox="1"/>
          <p:nvPr/>
        </p:nvSpPr>
        <p:spPr>
          <a:xfrm>
            <a:off x="3756604" y="2665097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3" name="文本框 432">
            <a:extLst>
              <a:ext uri="{FF2B5EF4-FFF2-40B4-BE49-F238E27FC236}">
                <a16:creationId xmlns="" xmlns:a16="http://schemas.microsoft.com/office/drawing/2014/main" id="{A6BCD930-6989-444B-B270-B5FDD7BC7A49}"/>
              </a:ext>
            </a:extLst>
          </p:cNvPr>
          <p:cNvSpPr txBox="1"/>
          <p:nvPr/>
        </p:nvSpPr>
        <p:spPr>
          <a:xfrm rot="19800000">
            <a:off x="2787912" y="3780770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4" name="文本框 433">
            <a:extLst>
              <a:ext uri="{FF2B5EF4-FFF2-40B4-BE49-F238E27FC236}">
                <a16:creationId xmlns="" xmlns:a16="http://schemas.microsoft.com/office/drawing/2014/main" id="{87B7429D-484A-4ADE-9C67-45193FCAD714}"/>
              </a:ext>
            </a:extLst>
          </p:cNvPr>
          <p:cNvSpPr txBox="1"/>
          <p:nvPr/>
        </p:nvSpPr>
        <p:spPr>
          <a:xfrm rot="19731087">
            <a:off x="3904488" y="3734422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5" name="文本框 434">
            <a:extLst>
              <a:ext uri="{FF2B5EF4-FFF2-40B4-BE49-F238E27FC236}">
                <a16:creationId xmlns="" xmlns:a16="http://schemas.microsoft.com/office/drawing/2014/main" id="{C8C8A3B2-1427-40DE-9377-3F35932B4279}"/>
              </a:ext>
            </a:extLst>
          </p:cNvPr>
          <p:cNvSpPr txBox="1"/>
          <p:nvPr/>
        </p:nvSpPr>
        <p:spPr>
          <a:xfrm rot="19800000">
            <a:off x="3947201" y="3812095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7" name="文本框 436">
            <a:extLst>
              <a:ext uri="{FF2B5EF4-FFF2-40B4-BE49-F238E27FC236}">
                <a16:creationId xmlns="" xmlns:a16="http://schemas.microsoft.com/office/drawing/2014/main" id="{6F40B002-4304-4A3C-9D22-7696F738AC57}"/>
              </a:ext>
            </a:extLst>
          </p:cNvPr>
          <p:cNvSpPr txBox="1"/>
          <p:nvPr/>
        </p:nvSpPr>
        <p:spPr>
          <a:xfrm>
            <a:off x="1270111" y="976941"/>
            <a:ext cx="24558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8" name="文本框 437">
            <a:extLst>
              <a:ext uri="{FF2B5EF4-FFF2-40B4-BE49-F238E27FC236}">
                <a16:creationId xmlns="" xmlns:a16="http://schemas.microsoft.com/office/drawing/2014/main" id="{8C156986-3FC2-47D4-BF3D-848F75A1CB8F}"/>
              </a:ext>
            </a:extLst>
          </p:cNvPr>
          <p:cNvSpPr txBox="1"/>
          <p:nvPr/>
        </p:nvSpPr>
        <p:spPr>
          <a:xfrm>
            <a:off x="1780936" y="1040298"/>
            <a:ext cx="24558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9" name="文本框 448">
            <a:extLst>
              <a:ext uri="{FF2B5EF4-FFF2-40B4-BE49-F238E27FC236}">
                <a16:creationId xmlns="" xmlns:a16="http://schemas.microsoft.com/office/drawing/2014/main" id="{160E1F2B-1BAF-45A6-98D4-81B5BDDBA712}"/>
              </a:ext>
            </a:extLst>
          </p:cNvPr>
          <p:cNvSpPr txBox="1"/>
          <p:nvPr/>
        </p:nvSpPr>
        <p:spPr>
          <a:xfrm>
            <a:off x="748643" y="5493533"/>
            <a:ext cx="3385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(E)</a:t>
            </a:r>
            <a:endParaRPr lang="zh-CN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A413A016-E57A-4E93-83A9-AD62145F79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810463" y="2426790"/>
            <a:ext cx="630820" cy="60267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1B8C2D95-E285-47A3-88C1-DB767D3BFB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14912" y="2422330"/>
            <a:ext cx="630820" cy="60267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390C4357-EDBD-4783-B57C-0A0FC191C9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127529" y="3149786"/>
            <a:ext cx="630820" cy="60306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E5D80152-9323-4C8A-8CE1-F880EB96437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806307" y="3149786"/>
            <a:ext cx="624737" cy="598868"/>
          </a:xfrm>
          <a:prstGeom prst="rect">
            <a:avLst/>
          </a:prstGeom>
        </p:spPr>
      </p:pic>
      <p:sp>
        <p:nvSpPr>
          <p:cNvPr id="282" name="文本框 281">
            <a:extLst>
              <a:ext uri="{FF2B5EF4-FFF2-40B4-BE49-F238E27FC236}">
                <a16:creationId xmlns="" xmlns:a16="http://schemas.microsoft.com/office/drawing/2014/main" id="{A695E13D-5C2D-4DAE-850C-5A5F705EE5DD}"/>
              </a:ext>
            </a:extLst>
          </p:cNvPr>
          <p:cNvSpPr txBox="1"/>
          <p:nvPr/>
        </p:nvSpPr>
        <p:spPr>
          <a:xfrm>
            <a:off x="692986" y="4119617"/>
            <a:ext cx="3449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endParaRPr lang="zh-CN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文本框 282">
            <a:extLst>
              <a:ext uri="{FF2B5EF4-FFF2-40B4-BE49-F238E27FC236}">
                <a16:creationId xmlns="" xmlns:a16="http://schemas.microsoft.com/office/drawing/2014/main" id="{6E4C03B6-5C78-4A3D-887A-27FCB81DF3A8}"/>
              </a:ext>
            </a:extLst>
          </p:cNvPr>
          <p:cNvSpPr txBox="1"/>
          <p:nvPr/>
        </p:nvSpPr>
        <p:spPr>
          <a:xfrm rot="16200000">
            <a:off x="816374" y="4456605"/>
            <a:ext cx="50366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Migration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文本框 283">
            <a:extLst>
              <a:ext uri="{FF2B5EF4-FFF2-40B4-BE49-F238E27FC236}">
                <a16:creationId xmlns="" xmlns:a16="http://schemas.microsoft.com/office/drawing/2014/main" id="{E240244A-A6C1-4E77-BD1C-910CFE3A7CD3}"/>
              </a:ext>
            </a:extLst>
          </p:cNvPr>
          <p:cNvSpPr txBox="1"/>
          <p:nvPr/>
        </p:nvSpPr>
        <p:spPr>
          <a:xfrm rot="16200000">
            <a:off x="833206" y="5008815"/>
            <a:ext cx="4700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Invasion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文本框 284">
            <a:extLst>
              <a:ext uri="{FF2B5EF4-FFF2-40B4-BE49-F238E27FC236}">
                <a16:creationId xmlns="" xmlns:a16="http://schemas.microsoft.com/office/drawing/2014/main" id="{36D8B621-D291-45A1-A8AC-4BC91A552E3F}"/>
              </a:ext>
            </a:extLst>
          </p:cNvPr>
          <p:cNvSpPr txBox="1"/>
          <p:nvPr/>
        </p:nvSpPr>
        <p:spPr>
          <a:xfrm>
            <a:off x="1233103" y="4122866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6" name="文本框 435">
            <a:extLst>
              <a:ext uri="{FF2B5EF4-FFF2-40B4-BE49-F238E27FC236}">
                <a16:creationId xmlns="" xmlns:a16="http://schemas.microsoft.com/office/drawing/2014/main" id="{B05EA88C-F5B4-419A-B757-FB80A446A605}"/>
              </a:ext>
            </a:extLst>
          </p:cNvPr>
          <p:cNvSpPr txBox="1"/>
          <p:nvPr/>
        </p:nvSpPr>
        <p:spPr>
          <a:xfrm>
            <a:off x="1790013" y="4117600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1" name="对象 450">
            <a:extLst>
              <a:ext uri="{FF2B5EF4-FFF2-40B4-BE49-F238E27FC236}">
                <a16:creationId xmlns="" xmlns:a16="http://schemas.microsoft.com/office/drawing/2014/main" id="{3F836BDC-09A2-4917-9552-BAF763C48A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29430103"/>
              </p:ext>
            </p:extLst>
          </p:nvPr>
        </p:nvGraphicFramePr>
        <p:xfrm>
          <a:off x="2978551" y="4270225"/>
          <a:ext cx="1164373" cy="1029400"/>
        </p:xfrm>
        <a:graphic>
          <a:graphicData uri="http://schemas.openxmlformats.org/presentationml/2006/ole">
            <p:oleObj spid="_x0000_s7287" name="Prism 7" r:id="rId12" imgW="2971423" imgH="2627000" progId="">
              <p:embed/>
            </p:oleObj>
          </a:graphicData>
        </a:graphic>
      </p:graphicFrame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4C21628C-BB6D-4415-8BFC-0332167479C9}"/>
              </a:ext>
            </a:extLst>
          </p:cNvPr>
          <p:cNvSpPr txBox="1"/>
          <p:nvPr/>
        </p:nvSpPr>
        <p:spPr>
          <a:xfrm>
            <a:off x="3048331" y="5224466"/>
            <a:ext cx="50366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Migration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2" name="文本框 451">
            <a:extLst>
              <a:ext uri="{FF2B5EF4-FFF2-40B4-BE49-F238E27FC236}">
                <a16:creationId xmlns="" xmlns:a16="http://schemas.microsoft.com/office/drawing/2014/main" id="{6DD20A8A-B190-4924-BA5A-23C4C2BD7FF0}"/>
              </a:ext>
            </a:extLst>
          </p:cNvPr>
          <p:cNvSpPr txBox="1"/>
          <p:nvPr/>
        </p:nvSpPr>
        <p:spPr>
          <a:xfrm>
            <a:off x="3620560" y="5207292"/>
            <a:ext cx="4732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Invasion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3" name="文本框 452">
            <a:extLst>
              <a:ext uri="{FF2B5EF4-FFF2-40B4-BE49-F238E27FC236}">
                <a16:creationId xmlns="" xmlns:a16="http://schemas.microsoft.com/office/drawing/2014/main" id="{9B87417B-6BF0-4499-9D70-E60D6A188B31}"/>
              </a:ext>
            </a:extLst>
          </p:cNvPr>
          <p:cNvSpPr txBox="1"/>
          <p:nvPr/>
        </p:nvSpPr>
        <p:spPr>
          <a:xfrm>
            <a:off x="2868459" y="5128184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4" name="文本框 453">
            <a:extLst>
              <a:ext uri="{FF2B5EF4-FFF2-40B4-BE49-F238E27FC236}">
                <a16:creationId xmlns="" xmlns:a16="http://schemas.microsoft.com/office/drawing/2014/main" id="{1FFEC5CA-C9A2-4FF9-898F-828B0BC4D4AE}"/>
              </a:ext>
            </a:extLst>
          </p:cNvPr>
          <p:cNvSpPr txBox="1"/>
          <p:nvPr/>
        </p:nvSpPr>
        <p:spPr>
          <a:xfrm>
            <a:off x="2781897" y="4891125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5" name="文本框 454">
            <a:extLst>
              <a:ext uri="{FF2B5EF4-FFF2-40B4-BE49-F238E27FC236}">
                <a16:creationId xmlns="" xmlns:a16="http://schemas.microsoft.com/office/drawing/2014/main" id="{DD4AFD3D-83FA-4ED2-8BA0-9C5596B6BC3F}"/>
              </a:ext>
            </a:extLst>
          </p:cNvPr>
          <p:cNvSpPr txBox="1"/>
          <p:nvPr/>
        </p:nvSpPr>
        <p:spPr>
          <a:xfrm>
            <a:off x="2781897" y="4654066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" name="文本框 455">
            <a:extLst>
              <a:ext uri="{FF2B5EF4-FFF2-40B4-BE49-F238E27FC236}">
                <a16:creationId xmlns="" xmlns:a16="http://schemas.microsoft.com/office/drawing/2014/main" id="{2BCF8CFA-0A1E-4060-BB67-D93991F9A609}"/>
              </a:ext>
            </a:extLst>
          </p:cNvPr>
          <p:cNvSpPr txBox="1"/>
          <p:nvPr/>
        </p:nvSpPr>
        <p:spPr>
          <a:xfrm>
            <a:off x="2781897" y="4417007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7" name="文本框 456">
            <a:extLst>
              <a:ext uri="{FF2B5EF4-FFF2-40B4-BE49-F238E27FC236}">
                <a16:creationId xmlns="" xmlns:a16="http://schemas.microsoft.com/office/drawing/2014/main" id="{A6011993-7376-4D06-8008-9EA30D592F25}"/>
              </a:ext>
            </a:extLst>
          </p:cNvPr>
          <p:cNvSpPr txBox="1"/>
          <p:nvPr/>
        </p:nvSpPr>
        <p:spPr>
          <a:xfrm>
            <a:off x="3065866" y="4239829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8" name="文本框 457">
            <a:extLst>
              <a:ext uri="{FF2B5EF4-FFF2-40B4-BE49-F238E27FC236}">
                <a16:creationId xmlns="" xmlns:a16="http://schemas.microsoft.com/office/drawing/2014/main" id="{445FDA25-26BD-4AC6-9673-FEFF9228C02D}"/>
              </a:ext>
            </a:extLst>
          </p:cNvPr>
          <p:cNvSpPr txBox="1"/>
          <p:nvPr/>
        </p:nvSpPr>
        <p:spPr>
          <a:xfrm>
            <a:off x="3065866" y="4350317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9" name="文本框 458">
            <a:extLst>
              <a:ext uri="{FF2B5EF4-FFF2-40B4-BE49-F238E27FC236}">
                <a16:creationId xmlns="" xmlns:a16="http://schemas.microsoft.com/office/drawing/2014/main" id="{A01D7EB3-D423-4F7B-BFD3-C282EB569707}"/>
              </a:ext>
            </a:extLst>
          </p:cNvPr>
          <p:cNvSpPr txBox="1"/>
          <p:nvPr/>
        </p:nvSpPr>
        <p:spPr>
          <a:xfrm>
            <a:off x="3271901" y="4866148"/>
            <a:ext cx="24558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" name="文本框 459">
            <a:extLst>
              <a:ext uri="{FF2B5EF4-FFF2-40B4-BE49-F238E27FC236}">
                <a16:creationId xmlns="" xmlns:a16="http://schemas.microsoft.com/office/drawing/2014/main" id="{D3797349-EBF1-452C-AF67-5A66AC6003DD}"/>
              </a:ext>
            </a:extLst>
          </p:cNvPr>
          <p:cNvSpPr txBox="1"/>
          <p:nvPr/>
        </p:nvSpPr>
        <p:spPr>
          <a:xfrm>
            <a:off x="3841793" y="4965352"/>
            <a:ext cx="24558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173914" y="4282516"/>
            <a:ext cx="1331415" cy="1050229"/>
            <a:chOff x="1114912" y="4312961"/>
            <a:chExt cx="1501030" cy="1145466"/>
          </a:xfrm>
        </p:grpSpPr>
        <p:pic>
          <p:nvPicPr>
            <p:cNvPr id="12" name="图片 11">
              <a:extLst>
                <a:ext uri="{FF2B5EF4-FFF2-40B4-BE49-F238E27FC236}">
                  <a16:creationId xmlns="" xmlns:a16="http://schemas.microsoft.com/office/drawing/2014/main" id="{32AFE28C-CD0F-4740-A321-71C16D40BD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0717" y="4315430"/>
              <a:ext cx="725225" cy="550718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="" xmlns:a16="http://schemas.microsoft.com/office/drawing/2014/main" id="{A48349C9-3F21-4C0C-8CFA-A4C3113E6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128" y="4901230"/>
              <a:ext cx="725225" cy="550718"/>
            </a:xfrm>
            <a:prstGeom prst="rect">
              <a:avLst/>
            </a:prstGeom>
          </p:spPr>
        </p:pic>
        <p:pic>
          <p:nvPicPr>
            <p:cNvPr id="22" name="图片 21">
              <a:extLst>
                <a:ext uri="{FF2B5EF4-FFF2-40B4-BE49-F238E27FC236}">
                  <a16:creationId xmlns="" xmlns:a16="http://schemas.microsoft.com/office/drawing/2014/main" id="{5EF622C2-CD58-4556-A672-AF0B39CB20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912" y="4312961"/>
              <a:ext cx="725225" cy="550718"/>
            </a:xfrm>
            <a:prstGeom prst="rect">
              <a:avLst/>
            </a:prstGeom>
          </p:spPr>
        </p:pic>
        <p:pic>
          <p:nvPicPr>
            <p:cNvPr id="28" name="图片 27">
              <a:extLst>
                <a:ext uri="{FF2B5EF4-FFF2-40B4-BE49-F238E27FC236}">
                  <a16:creationId xmlns="" xmlns:a16="http://schemas.microsoft.com/office/drawing/2014/main" id="{0CBD8F03-AEB8-4A78-AFA3-3B0D2A31F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4710" y="4907708"/>
              <a:ext cx="725227" cy="550719"/>
            </a:xfrm>
            <a:prstGeom prst="rect">
              <a:avLst/>
            </a:prstGeom>
          </p:spPr>
        </p:pic>
      </p:grpSp>
      <p:sp>
        <p:nvSpPr>
          <p:cNvPr id="129" name="文本框 128"/>
          <p:cNvSpPr txBox="1"/>
          <p:nvPr/>
        </p:nvSpPr>
        <p:spPr>
          <a:xfrm>
            <a:off x="1637756" y="5361234"/>
            <a:ext cx="43794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SW620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1" name="文本框 440">
            <a:extLst>
              <a:ext uri="{FF2B5EF4-FFF2-40B4-BE49-F238E27FC236}">
                <a16:creationId xmlns="" xmlns:a16="http://schemas.microsoft.com/office/drawing/2014/main" id="{25EE8D09-041D-4899-81BA-CBCE46DACC78}"/>
              </a:ext>
            </a:extLst>
          </p:cNvPr>
          <p:cNvSpPr txBox="1"/>
          <p:nvPr/>
        </p:nvSpPr>
        <p:spPr>
          <a:xfrm rot="16200000">
            <a:off x="840215" y="5855185"/>
            <a:ext cx="50366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Migration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2" name="文本框 441">
            <a:extLst>
              <a:ext uri="{FF2B5EF4-FFF2-40B4-BE49-F238E27FC236}">
                <a16:creationId xmlns="" xmlns:a16="http://schemas.microsoft.com/office/drawing/2014/main" id="{19DD9BAF-F061-4B51-9BBA-BA28A9116D83}"/>
              </a:ext>
            </a:extLst>
          </p:cNvPr>
          <p:cNvSpPr txBox="1"/>
          <p:nvPr/>
        </p:nvSpPr>
        <p:spPr>
          <a:xfrm rot="16200000">
            <a:off x="842107" y="6450538"/>
            <a:ext cx="4700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Invasion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3" name="文本框 442">
            <a:extLst>
              <a:ext uri="{FF2B5EF4-FFF2-40B4-BE49-F238E27FC236}">
                <a16:creationId xmlns="" xmlns:a16="http://schemas.microsoft.com/office/drawing/2014/main" id="{25050693-50BA-4597-B534-944713D23954}"/>
              </a:ext>
            </a:extLst>
          </p:cNvPr>
          <p:cNvSpPr txBox="1"/>
          <p:nvPr/>
        </p:nvSpPr>
        <p:spPr>
          <a:xfrm>
            <a:off x="1266622" y="5538408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6" name="文本框 445">
            <a:extLst>
              <a:ext uri="{FF2B5EF4-FFF2-40B4-BE49-F238E27FC236}">
                <a16:creationId xmlns="" xmlns:a16="http://schemas.microsoft.com/office/drawing/2014/main" id="{6E76612D-9863-4488-8974-2CEF447A3C3A}"/>
              </a:ext>
            </a:extLst>
          </p:cNvPr>
          <p:cNvSpPr txBox="1"/>
          <p:nvPr/>
        </p:nvSpPr>
        <p:spPr>
          <a:xfrm>
            <a:off x="1823532" y="5533142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61" name="对象 460">
            <a:extLst>
              <a:ext uri="{FF2B5EF4-FFF2-40B4-BE49-F238E27FC236}">
                <a16:creationId xmlns="" xmlns:a16="http://schemas.microsoft.com/office/drawing/2014/main" id="{4B38F187-D60A-4C20-B396-21FC1B094F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15475222"/>
              </p:ext>
            </p:extLst>
          </p:nvPr>
        </p:nvGraphicFramePr>
        <p:xfrm>
          <a:off x="3033393" y="5642914"/>
          <a:ext cx="1164373" cy="1029400"/>
        </p:xfrm>
        <a:graphic>
          <a:graphicData uri="http://schemas.openxmlformats.org/presentationml/2006/ole">
            <p:oleObj spid="_x0000_s7288" name="Prism 7" r:id="rId17" imgW="2971423" imgH="2627000" progId="">
              <p:embed/>
            </p:oleObj>
          </a:graphicData>
        </a:graphic>
      </p:graphicFrame>
      <p:sp>
        <p:nvSpPr>
          <p:cNvPr id="462" name="文本框 461">
            <a:extLst>
              <a:ext uri="{FF2B5EF4-FFF2-40B4-BE49-F238E27FC236}">
                <a16:creationId xmlns="" xmlns:a16="http://schemas.microsoft.com/office/drawing/2014/main" id="{3B72E0D5-6FAF-402D-AD03-1A1C820744C6}"/>
              </a:ext>
            </a:extLst>
          </p:cNvPr>
          <p:cNvSpPr txBox="1"/>
          <p:nvPr/>
        </p:nvSpPr>
        <p:spPr>
          <a:xfrm>
            <a:off x="3103173" y="6597155"/>
            <a:ext cx="50366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Migration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3" name="文本框 462">
            <a:extLst>
              <a:ext uri="{FF2B5EF4-FFF2-40B4-BE49-F238E27FC236}">
                <a16:creationId xmlns="" xmlns:a16="http://schemas.microsoft.com/office/drawing/2014/main" id="{1531B1EC-0BEC-4341-AC2B-EC1CC230537A}"/>
              </a:ext>
            </a:extLst>
          </p:cNvPr>
          <p:cNvSpPr txBox="1"/>
          <p:nvPr/>
        </p:nvSpPr>
        <p:spPr>
          <a:xfrm>
            <a:off x="3675402" y="6579981"/>
            <a:ext cx="4732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Invasion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4" name="文本框 463">
            <a:extLst>
              <a:ext uri="{FF2B5EF4-FFF2-40B4-BE49-F238E27FC236}">
                <a16:creationId xmlns="" xmlns:a16="http://schemas.microsoft.com/office/drawing/2014/main" id="{C337F9A5-C0A7-45CC-8B41-4050A3DFCD25}"/>
              </a:ext>
            </a:extLst>
          </p:cNvPr>
          <p:cNvSpPr txBox="1"/>
          <p:nvPr/>
        </p:nvSpPr>
        <p:spPr>
          <a:xfrm>
            <a:off x="2923301" y="6500873"/>
            <a:ext cx="2279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5" name="文本框 464">
            <a:extLst>
              <a:ext uri="{FF2B5EF4-FFF2-40B4-BE49-F238E27FC236}">
                <a16:creationId xmlns="" xmlns:a16="http://schemas.microsoft.com/office/drawing/2014/main" id="{F3C982A6-343D-4068-95BA-49E9D30DCE4E}"/>
              </a:ext>
            </a:extLst>
          </p:cNvPr>
          <p:cNvSpPr txBox="1"/>
          <p:nvPr/>
        </p:nvSpPr>
        <p:spPr>
          <a:xfrm>
            <a:off x="2836739" y="6220703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6" name="文本框 465">
            <a:extLst>
              <a:ext uri="{FF2B5EF4-FFF2-40B4-BE49-F238E27FC236}">
                <a16:creationId xmlns="" xmlns:a16="http://schemas.microsoft.com/office/drawing/2014/main" id="{DB1279F6-29A8-4649-8EF6-1B2CCC9EA250}"/>
              </a:ext>
            </a:extLst>
          </p:cNvPr>
          <p:cNvSpPr txBox="1"/>
          <p:nvPr/>
        </p:nvSpPr>
        <p:spPr>
          <a:xfrm>
            <a:off x="2836739" y="5940535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7" name="文本框 466">
            <a:extLst>
              <a:ext uri="{FF2B5EF4-FFF2-40B4-BE49-F238E27FC236}">
                <a16:creationId xmlns="" xmlns:a16="http://schemas.microsoft.com/office/drawing/2014/main" id="{F812D980-B8F9-4097-96FD-F94157A90312}"/>
              </a:ext>
            </a:extLst>
          </p:cNvPr>
          <p:cNvSpPr txBox="1"/>
          <p:nvPr/>
        </p:nvSpPr>
        <p:spPr>
          <a:xfrm>
            <a:off x="2836739" y="5800451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8" name="文本框 467">
            <a:extLst>
              <a:ext uri="{FF2B5EF4-FFF2-40B4-BE49-F238E27FC236}">
                <a16:creationId xmlns="" xmlns:a16="http://schemas.microsoft.com/office/drawing/2014/main" id="{864C66CE-D268-4D5A-A1CA-89CCC2024533}"/>
              </a:ext>
            </a:extLst>
          </p:cNvPr>
          <p:cNvSpPr txBox="1"/>
          <p:nvPr/>
        </p:nvSpPr>
        <p:spPr>
          <a:xfrm>
            <a:off x="3120708" y="5612518"/>
            <a:ext cx="4603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miR-NC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9" name="文本框 468">
            <a:extLst>
              <a:ext uri="{FF2B5EF4-FFF2-40B4-BE49-F238E27FC236}">
                <a16:creationId xmlns="" xmlns:a16="http://schemas.microsoft.com/office/drawing/2014/main" id="{63395F36-9AD7-4CF9-9A60-2D6F55BF819B}"/>
              </a:ext>
            </a:extLst>
          </p:cNvPr>
          <p:cNvSpPr txBox="1"/>
          <p:nvPr/>
        </p:nvSpPr>
        <p:spPr>
          <a:xfrm>
            <a:off x="3120708" y="5723006"/>
            <a:ext cx="8130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miR-511-3p </a:t>
            </a:r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mimic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0" name="文本框 469">
            <a:extLst>
              <a:ext uri="{FF2B5EF4-FFF2-40B4-BE49-F238E27FC236}">
                <a16:creationId xmlns="" xmlns:a16="http://schemas.microsoft.com/office/drawing/2014/main" id="{7BA24192-09BD-4252-86BA-C2FD36A93F93}"/>
              </a:ext>
            </a:extLst>
          </p:cNvPr>
          <p:cNvSpPr txBox="1"/>
          <p:nvPr/>
        </p:nvSpPr>
        <p:spPr>
          <a:xfrm>
            <a:off x="3325805" y="6259110"/>
            <a:ext cx="24558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" name="文本框 470">
            <a:extLst>
              <a:ext uri="{FF2B5EF4-FFF2-40B4-BE49-F238E27FC236}">
                <a16:creationId xmlns="" xmlns:a16="http://schemas.microsoft.com/office/drawing/2014/main" id="{DDF4DBFF-2C5B-4C33-A446-A2728B85DDBC}"/>
              </a:ext>
            </a:extLst>
          </p:cNvPr>
          <p:cNvSpPr txBox="1"/>
          <p:nvPr/>
        </p:nvSpPr>
        <p:spPr>
          <a:xfrm>
            <a:off x="3894180" y="6344981"/>
            <a:ext cx="24558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2" name="文本框 471">
            <a:extLst>
              <a:ext uri="{FF2B5EF4-FFF2-40B4-BE49-F238E27FC236}">
                <a16:creationId xmlns="" xmlns:a16="http://schemas.microsoft.com/office/drawing/2014/main" id="{608EA5CA-A755-4D55-9251-A0A97FBA087A}"/>
              </a:ext>
            </a:extLst>
          </p:cNvPr>
          <p:cNvSpPr txBox="1"/>
          <p:nvPr/>
        </p:nvSpPr>
        <p:spPr>
          <a:xfrm>
            <a:off x="2880021" y="6360787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3" name="文本框 472">
            <a:extLst>
              <a:ext uri="{FF2B5EF4-FFF2-40B4-BE49-F238E27FC236}">
                <a16:creationId xmlns="" xmlns:a16="http://schemas.microsoft.com/office/drawing/2014/main" id="{5324A357-9A1C-4877-A2EF-CF8D6A41B781}"/>
              </a:ext>
            </a:extLst>
          </p:cNvPr>
          <p:cNvSpPr txBox="1"/>
          <p:nvPr/>
        </p:nvSpPr>
        <p:spPr>
          <a:xfrm>
            <a:off x="2836739" y="6080619"/>
            <a:ext cx="3145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189518" y="5692971"/>
            <a:ext cx="1394789" cy="1128708"/>
            <a:chOff x="1101175" y="5869754"/>
            <a:chExt cx="1490903" cy="1155362"/>
          </a:xfrm>
        </p:grpSpPr>
        <p:pic>
          <p:nvPicPr>
            <p:cNvPr id="16" name="图片 15">
              <a:extLst>
                <a:ext uri="{FF2B5EF4-FFF2-40B4-BE49-F238E27FC236}">
                  <a16:creationId xmlns="" xmlns:a16="http://schemas.microsoft.com/office/drawing/2014/main" id="{A10B1EAF-BA19-4D8B-B67F-F2210FDAC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6851" y="5874462"/>
              <a:ext cx="725225" cy="550718"/>
            </a:xfrm>
            <a:prstGeom prst="rect">
              <a:avLst/>
            </a:prstGeom>
          </p:spPr>
        </p:pic>
        <p:pic>
          <p:nvPicPr>
            <p:cNvPr id="18" name="图片 17">
              <a:extLst>
                <a:ext uri="{FF2B5EF4-FFF2-40B4-BE49-F238E27FC236}">
                  <a16:creationId xmlns="" xmlns:a16="http://schemas.microsoft.com/office/drawing/2014/main" id="{74DB5928-8372-43B0-BB7D-C9B33616E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0997" y="5869754"/>
              <a:ext cx="725225" cy="550718"/>
            </a:xfrm>
            <a:prstGeom prst="rect">
              <a:avLst/>
            </a:prstGeom>
          </p:spPr>
        </p:pic>
        <p:pic>
          <p:nvPicPr>
            <p:cNvPr id="26" name="图片 25">
              <a:extLst>
                <a:ext uri="{FF2B5EF4-FFF2-40B4-BE49-F238E27FC236}">
                  <a16:creationId xmlns="" xmlns:a16="http://schemas.microsoft.com/office/drawing/2014/main" id="{577F4ED5-F6D7-4344-A462-A6985F0DF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1175" y="6474398"/>
              <a:ext cx="725225" cy="550718"/>
            </a:xfrm>
            <a:prstGeom prst="rect">
              <a:avLst/>
            </a:prstGeom>
          </p:spPr>
        </p:pic>
        <p:pic>
          <p:nvPicPr>
            <p:cNvPr id="30" name="图片 29">
              <a:extLst>
                <a:ext uri="{FF2B5EF4-FFF2-40B4-BE49-F238E27FC236}">
                  <a16:creationId xmlns="" xmlns:a16="http://schemas.microsoft.com/office/drawing/2014/main" id="{0E8D5D2D-7BB2-4B7F-9778-0BE4309207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6851" y="6464365"/>
              <a:ext cx="725227" cy="550719"/>
            </a:xfrm>
            <a:prstGeom prst="rect">
              <a:avLst/>
            </a:prstGeom>
          </p:spPr>
        </p:pic>
      </p:grpSp>
      <p:sp>
        <p:nvSpPr>
          <p:cNvPr id="131" name="文本框 130"/>
          <p:cNvSpPr txBox="1"/>
          <p:nvPr/>
        </p:nvSpPr>
        <p:spPr>
          <a:xfrm>
            <a:off x="1651063" y="6839354"/>
            <a:ext cx="4748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Colo205</a:t>
            </a:r>
            <a:endParaRPr lang="zh-CN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636312" y="619491"/>
            <a:ext cx="3651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endParaRPr lang="zh-CN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8009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5135</TotalTime>
  <Words>140</Words>
  <Application>Microsoft Office PowerPoint</Application>
  <PresentationFormat>A4 Paper (210x297 mm)</PresentationFormat>
  <Paragraphs>109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主题</vt:lpstr>
      <vt:lpstr>Prism 7</vt:lpstr>
      <vt:lpstr>Slide 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显律 胡</dc:creator>
  <cp:lastModifiedBy>manju</cp:lastModifiedBy>
  <cp:revision>186</cp:revision>
  <dcterms:created xsi:type="dcterms:W3CDTF">2018-12-11T11:56:02Z</dcterms:created>
  <dcterms:modified xsi:type="dcterms:W3CDTF">2020-06-03T14:06:40Z</dcterms:modified>
</cp:coreProperties>
</file>